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84" r:id="rId12"/>
    <p:sldId id="273" r:id="rId13"/>
    <p:sldId id="274" r:id="rId14"/>
    <p:sldId id="275" r:id="rId15"/>
    <p:sldId id="276" r:id="rId16"/>
    <p:sldId id="277" r:id="rId17"/>
    <p:sldId id="278" r:id="rId18"/>
    <p:sldId id="285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F600A-31C1-4E78-823E-3A4320CD60F0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884AB42-F29B-4729-9E12-4650016A7E17}">
      <dgm:prSet phldrT="[Текст]"/>
      <dgm:spPr/>
      <dgm:t>
        <a:bodyPr/>
        <a:lstStyle/>
        <a:p>
          <a:r>
            <a:rPr lang="uk-UA" dirty="0" smtClean="0"/>
            <a:t>А. Вибрати вкладку </a:t>
          </a:r>
          <a:r>
            <a:rPr lang="uk-UA" i="1" dirty="0" smtClean="0"/>
            <a:t>Вставлення</a:t>
          </a:r>
          <a:endParaRPr lang="ru-RU" i="1" dirty="0"/>
        </a:p>
      </dgm:t>
    </dgm:pt>
    <dgm:pt modelId="{59252755-7D78-4B84-9CA0-2FCB7EED6A63}" type="parTrans" cxnId="{EE64374E-5C8F-48B0-9E7E-651B3FCD70FB}">
      <dgm:prSet/>
      <dgm:spPr/>
      <dgm:t>
        <a:bodyPr/>
        <a:lstStyle/>
        <a:p>
          <a:endParaRPr lang="ru-RU"/>
        </a:p>
      </dgm:t>
    </dgm:pt>
    <dgm:pt modelId="{9DBF9CAE-773E-48D7-A865-9974AE75AA30}" type="sibTrans" cxnId="{EE64374E-5C8F-48B0-9E7E-651B3FCD70FB}">
      <dgm:prSet/>
      <dgm:spPr/>
      <dgm:t>
        <a:bodyPr/>
        <a:lstStyle/>
        <a:p>
          <a:endParaRPr lang="ru-RU"/>
        </a:p>
      </dgm:t>
    </dgm:pt>
    <dgm:pt modelId="{312C421D-70B6-4AFD-9A85-C583E7387D47}">
      <dgm:prSet phldrT="[Текст]"/>
      <dgm:spPr/>
      <dgm:t>
        <a:bodyPr/>
        <a:lstStyle/>
        <a:p>
          <a:r>
            <a:rPr lang="uk-UA" dirty="0" smtClean="0"/>
            <a:t>Б. Обрати інструмент </a:t>
          </a:r>
          <a:r>
            <a:rPr lang="uk-UA" i="1" dirty="0" smtClean="0"/>
            <a:t>Текстове поле</a:t>
          </a:r>
          <a:endParaRPr lang="ru-RU" i="1" dirty="0"/>
        </a:p>
      </dgm:t>
    </dgm:pt>
    <dgm:pt modelId="{5616E722-FE95-440E-96C9-C3ABC45BE58A}" type="parTrans" cxnId="{DBB4A07A-9A82-4127-91F0-5EA1B91BF1E5}">
      <dgm:prSet/>
      <dgm:spPr/>
      <dgm:t>
        <a:bodyPr/>
        <a:lstStyle/>
        <a:p>
          <a:endParaRPr lang="ru-RU"/>
        </a:p>
      </dgm:t>
    </dgm:pt>
    <dgm:pt modelId="{8BEEF29A-2E47-4564-9D87-BBF2FF0225C2}" type="sibTrans" cxnId="{DBB4A07A-9A82-4127-91F0-5EA1B91BF1E5}">
      <dgm:prSet/>
      <dgm:spPr/>
      <dgm:t>
        <a:bodyPr/>
        <a:lstStyle/>
        <a:p>
          <a:endParaRPr lang="ru-RU"/>
        </a:p>
      </dgm:t>
    </dgm:pt>
    <dgm:pt modelId="{36CF24F2-E77C-44EB-ADD0-F29DEC3DEBE3}">
      <dgm:prSet phldrT="[Текст]"/>
      <dgm:spPr/>
      <dgm:t>
        <a:bodyPr/>
        <a:lstStyle/>
        <a:p>
          <a:r>
            <a:rPr lang="uk-UA" dirty="0" smtClean="0"/>
            <a:t>В.  Обрати інструмент </a:t>
          </a:r>
          <a:r>
            <a:rPr lang="uk-UA" i="1" dirty="0" smtClean="0"/>
            <a:t>Рисунок</a:t>
          </a:r>
          <a:endParaRPr lang="ru-RU" i="1" dirty="0"/>
        </a:p>
      </dgm:t>
    </dgm:pt>
    <dgm:pt modelId="{C48F6915-E07B-464D-8A47-C3C9267D97D7}" type="parTrans" cxnId="{1C0B362D-1714-485E-A431-0171E806486B}">
      <dgm:prSet/>
      <dgm:spPr/>
      <dgm:t>
        <a:bodyPr/>
        <a:lstStyle/>
        <a:p>
          <a:endParaRPr lang="ru-RU"/>
        </a:p>
      </dgm:t>
    </dgm:pt>
    <dgm:pt modelId="{A5331787-5AE7-4CF0-8EFE-2A95C42D406B}" type="sibTrans" cxnId="{1C0B362D-1714-485E-A431-0171E806486B}">
      <dgm:prSet/>
      <dgm:spPr/>
      <dgm:t>
        <a:bodyPr/>
        <a:lstStyle/>
        <a:p>
          <a:endParaRPr lang="ru-RU"/>
        </a:p>
      </dgm:t>
    </dgm:pt>
    <dgm:pt modelId="{C3F2995F-22DF-4E1E-A401-03D370E4ADA4}">
      <dgm:prSet phldrT="[Текст]"/>
      <dgm:spPr/>
      <dgm:t>
        <a:bodyPr/>
        <a:lstStyle/>
        <a:p>
          <a:r>
            <a:rPr lang="uk-UA" dirty="0" smtClean="0"/>
            <a:t>Г. Обрати файл рисунка</a:t>
          </a:r>
          <a:endParaRPr lang="ru-RU" dirty="0"/>
        </a:p>
      </dgm:t>
    </dgm:pt>
    <dgm:pt modelId="{7ADA1B3D-E531-41C1-A0B6-E189216DC32F}" type="parTrans" cxnId="{22353742-3211-4CC7-B9C2-FCCEED67EF61}">
      <dgm:prSet/>
      <dgm:spPr/>
      <dgm:t>
        <a:bodyPr/>
        <a:lstStyle/>
        <a:p>
          <a:endParaRPr lang="ru-RU"/>
        </a:p>
      </dgm:t>
    </dgm:pt>
    <dgm:pt modelId="{4FB6904B-DA60-4A92-8929-4391F03E5B4E}" type="sibTrans" cxnId="{22353742-3211-4CC7-B9C2-FCCEED67EF61}">
      <dgm:prSet/>
      <dgm:spPr/>
      <dgm:t>
        <a:bodyPr/>
        <a:lstStyle/>
        <a:p>
          <a:endParaRPr lang="ru-RU"/>
        </a:p>
      </dgm:t>
    </dgm:pt>
    <dgm:pt modelId="{C681E479-73EB-400D-9F8F-51F45690DC56}">
      <dgm:prSet phldrT="[Текст]"/>
      <dgm:spPr/>
      <dgm:t>
        <a:bodyPr/>
        <a:lstStyle/>
        <a:p>
          <a:r>
            <a:rPr lang="uk-UA" dirty="0" smtClean="0"/>
            <a:t>Д. Підтвердити вибір зображення</a:t>
          </a:r>
          <a:endParaRPr lang="ru-RU" dirty="0"/>
        </a:p>
      </dgm:t>
    </dgm:pt>
    <dgm:pt modelId="{B6B7AE54-3167-4A3A-BF43-29C4908692D4}" type="parTrans" cxnId="{39D72641-CD38-4AC0-81E4-D444584A6171}">
      <dgm:prSet/>
      <dgm:spPr/>
      <dgm:t>
        <a:bodyPr/>
        <a:lstStyle/>
        <a:p>
          <a:endParaRPr lang="ru-RU"/>
        </a:p>
      </dgm:t>
    </dgm:pt>
    <dgm:pt modelId="{B381DB88-E1CB-437A-A246-111233F70F01}" type="sibTrans" cxnId="{39D72641-CD38-4AC0-81E4-D444584A6171}">
      <dgm:prSet/>
      <dgm:spPr/>
      <dgm:t>
        <a:bodyPr/>
        <a:lstStyle/>
        <a:p>
          <a:endParaRPr lang="ru-RU"/>
        </a:p>
      </dgm:t>
    </dgm:pt>
    <dgm:pt modelId="{ABEA5C83-48E8-4E12-B5D8-BFE413A339BD}">
      <dgm:prSet phldrT="[Текст]"/>
      <dgm:spPr/>
      <dgm:t>
        <a:bodyPr/>
        <a:lstStyle/>
        <a:p>
          <a:r>
            <a:rPr lang="uk-UA" dirty="0" smtClean="0"/>
            <a:t>Е. Вказати розміщення на слайді</a:t>
          </a:r>
          <a:endParaRPr lang="ru-RU" dirty="0"/>
        </a:p>
      </dgm:t>
    </dgm:pt>
    <dgm:pt modelId="{50CB6CB3-636A-49F8-9CC1-BCE1B8AF99EA}" type="parTrans" cxnId="{B4AD8B64-FABE-41FE-985C-8A1E0A5237A1}">
      <dgm:prSet/>
      <dgm:spPr/>
      <dgm:t>
        <a:bodyPr/>
        <a:lstStyle/>
        <a:p>
          <a:endParaRPr lang="ru-RU"/>
        </a:p>
      </dgm:t>
    </dgm:pt>
    <dgm:pt modelId="{6C6999F1-6369-49A5-8DB6-24CF3B635C2F}" type="sibTrans" cxnId="{B4AD8B64-FABE-41FE-985C-8A1E0A5237A1}">
      <dgm:prSet/>
      <dgm:spPr/>
      <dgm:t>
        <a:bodyPr/>
        <a:lstStyle/>
        <a:p>
          <a:endParaRPr lang="ru-RU"/>
        </a:p>
      </dgm:t>
    </dgm:pt>
    <dgm:pt modelId="{C0863662-DA18-43FA-AAA9-0D591DA74CF2}">
      <dgm:prSet phldrT="[Текст]"/>
      <dgm:spPr/>
      <dgm:t>
        <a:bodyPr/>
        <a:lstStyle/>
        <a:p>
          <a:r>
            <a:rPr lang="uk-UA" dirty="0" smtClean="0"/>
            <a:t>Є. Додати текст з клавіатури або </a:t>
          </a:r>
          <a:r>
            <a:rPr lang="uk-UA" i="1" dirty="0" smtClean="0"/>
            <a:t>Буферу обміну</a:t>
          </a:r>
          <a:endParaRPr lang="ru-RU" i="1" dirty="0"/>
        </a:p>
      </dgm:t>
    </dgm:pt>
    <dgm:pt modelId="{2ECC1A98-B251-4FEE-A959-4B556787A41F}" type="parTrans" cxnId="{96E65FC9-062E-422D-B117-61501CA4BF3C}">
      <dgm:prSet/>
      <dgm:spPr/>
      <dgm:t>
        <a:bodyPr/>
        <a:lstStyle/>
        <a:p>
          <a:endParaRPr lang="ru-RU"/>
        </a:p>
      </dgm:t>
    </dgm:pt>
    <dgm:pt modelId="{AB0BB0E4-4F7B-47D9-9F0C-25D22582FE9C}" type="sibTrans" cxnId="{96E65FC9-062E-422D-B117-61501CA4BF3C}">
      <dgm:prSet/>
      <dgm:spPr/>
      <dgm:t>
        <a:bodyPr/>
        <a:lstStyle/>
        <a:p>
          <a:endParaRPr lang="ru-RU"/>
        </a:p>
      </dgm:t>
    </dgm:pt>
    <dgm:pt modelId="{192EFDED-2EC5-401C-B846-65C01E3211FA}" type="pres">
      <dgm:prSet presAssocID="{1E6F600A-31C1-4E78-823E-3A4320CD60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21B14A-D87F-4B01-9B2F-DE9FC213BBF4}" type="pres">
      <dgm:prSet presAssocID="{0884AB42-F29B-4729-9E12-4650016A7E1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38FE6-2A30-4E37-B737-6D694C1A2CC1}" type="pres">
      <dgm:prSet presAssocID="{9DBF9CAE-773E-48D7-A865-9974AE75AA30}" presName="spacer" presStyleCnt="0"/>
      <dgm:spPr/>
    </dgm:pt>
    <dgm:pt modelId="{D36D8670-6585-4F82-961F-E0C06F75F484}" type="pres">
      <dgm:prSet presAssocID="{312C421D-70B6-4AFD-9A85-C583E7387D4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D83E7-F87E-4E4C-B82C-BB174A40A399}" type="pres">
      <dgm:prSet presAssocID="{8BEEF29A-2E47-4564-9D87-BBF2FF0225C2}" presName="spacer" presStyleCnt="0"/>
      <dgm:spPr/>
    </dgm:pt>
    <dgm:pt modelId="{EA9F4655-03F5-41F1-BA36-B7FAC17882BC}" type="pres">
      <dgm:prSet presAssocID="{36CF24F2-E77C-44EB-ADD0-F29DEC3DEBE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5B3A0-D50C-41E9-90F2-7F473817C792}" type="pres">
      <dgm:prSet presAssocID="{A5331787-5AE7-4CF0-8EFE-2A95C42D406B}" presName="spacer" presStyleCnt="0"/>
      <dgm:spPr/>
    </dgm:pt>
    <dgm:pt modelId="{247E3E98-0C6E-4097-A11B-8755B5A1BBF8}" type="pres">
      <dgm:prSet presAssocID="{C3F2995F-22DF-4E1E-A401-03D370E4ADA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82C33-F770-4A16-AAE3-C9619C63D738}" type="pres">
      <dgm:prSet presAssocID="{4FB6904B-DA60-4A92-8929-4391F03E5B4E}" presName="spacer" presStyleCnt="0"/>
      <dgm:spPr/>
    </dgm:pt>
    <dgm:pt modelId="{41BF179E-E55F-4CFD-AF43-B810DE383FC0}" type="pres">
      <dgm:prSet presAssocID="{C681E479-73EB-400D-9F8F-51F45690DC5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BD457-33F4-4A69-BE16-910034558410}" type="pres">
      <dgm:prSet presAssocID="{B381DB88-E1CB-437A-A246-111233F70F01}" presName="spacer" presStyleCnt="0"/>
      <dgm:spPr/>
    </dgm:pt>
    <dgm:pt modelId="{ED67B4FA-FA1A-4F12-AF17-A83630DECAA1}" type="pres">
      <dgm:prSet presAssocID="{ABEA5C83-48E8-4E12-B5D8-BFE413A339B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1EBB0-80E2-4AF1-9492-E9738CF805F0}" type="pres">
      <dgm:prSet presAssocID="{6C6999F1-6369-49A5-8DB6-24CF3B635C2F}" presName="spacer" presStyleCnt="0"/>
      <dgm:spPr/>
    </dgm:pt>
    <dgm:pt modelId="{E8FA12F4-F59E-4F90-8C7B-5CEA82E2499B}" type="pres">
      <dgm:prSet presAssocID="{C0863662-DA18-43FA-AAA9-0D591DA74CF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D72641-CD38-4AC0-81E4-D444584A6171}" srcId="{1E6F600A-31C1-4E78-823E-3A4320CD60F0}" destId="{C681E479-73EB-400D-9F8F-51F45690DC56}" srcOrd="4" destOrd="0" parTransId="{B6B7AE54-3167-4A3A-BF43-29C4908692D4}" sibTransId="{B381DB88-E1CB-437A-A246-111233F70F01}"/>
    <dgm:cxn modelId="{737829E4-3C63-4FE1-8CDF-376F23B9C843}" type="presOf" srcId="{312C421D-70B6-4AFD-9A85-C583E7387D47}" destId="{D36D8670-6585-4F82-961F-E0C06F75F484}" srcOrd="0" destOrd="0" presId="urn:microsoft.com/office/officeart/2005/8/layout/vList2"/>
    <dgm:cxn modelId="{B282E377-95E6-49D7-96B7-EC143343637B}" type="presOf" srcId="{0884AB42-F29B-4729-9E12-4650016A7E17}" destId="{CC21B14A-D87F-4B01-9B2F-DE9FC213BBF4}" srcOrd="0" destOrd="0" presId="urn:microsoft.com/office/officeart/2005/8/layout/vList2"/>
    <dgm:cxn modelId="{048F2135-781E-4E1E-9095-A411DE2B1306}" type="presOf" srcId="{1E6F600A-31C1-4E78-823E-3A4320CD60F0}" destId="{192EFDED-2EC5-401C-B846-65C01E3211FA}" srcOrd="0" destOrd="0" presId="urn:microsoft.com/office/officeart/2005/8/layout/vList2"/>
    <dgm:cxn modelId="{EE64374E-5C8F-48B0-9E7E-651B3FCD70FB}" srcId="{1E6F600A-31C1-4E78-823E-3A4320CD60F0}" destId="{0884AB42-F29B-4729-9E12-4650016A7E17}" srcOrd="0" destOrd="0" parTransId="{59252755-7D78-4B84-9CA0-2FCB7EED6A63}" sibTransId="{9DBF9CAE-773E-48D7-A865-9974AE75AA30}"/>
    <dgm:cxn modelId="{1C0B362D-1714-485E-A431-0171E806486B}" srcId="{1E6F600A-31C1-4E78-823E-3A4320CD60F0}" destId="{36CF24F2-E77C-44EB-ADD0-F29DEC3DEBE3}" srcOrd="2" destOrd="0" parTransId="{C48F6915-E07B-464D-8A47-C3C9267D97D7}" sibTransId="{A5331787-5AE7-4CF0-8EFE-2A95C42D406B}"/>
    <dgm:cxn modelId="{09AC5328-3994-4497-B0BB-10222855F86C}" type="presOf" srcId="{ABEA5C83-48E8-4E12-B5D8-BFE413A339BD}" destId="{ED67B4FA-FA1A-4F12-AF17-A83630DECAA1}" srcOrd="0" destOrd="0" presId="urn:microsoft.com/office/officeart/2005/8/layout/vList2"/>
    <dgm:cxn modelId="{DBB4A07A-9A82-4127-91F0-5EA1B91BF1E5}" srcId="{1E6F600A-31C1-4E78-823E-3A4320CD60F0}" destId="{312C421D-70B6-4AFD-9A85-C583E7387D47}" srcOrd="1" destOrd="0" parTransId="{5616E722-FE95-440E-96C9-C3ABC45BE58A}" sibTransId="{8BEEF29A-2E47-4564-9D87-BBF2FF0225C2}"/>
    <dgm:cxn modelId="{B4AD8B64-FABE-41FE-985C-8A1E0A5237A1}" srcId="{1E6F600A-31C1-4E78-823E-3A4320CD60F0}" destId="{ABEA5C83-48E8-4E12-B5D8-BFE413A339BD}" srcOrd="5" destOrd="0" parTransId="{50CB6CB3-636A-49F8-9CC1-BCE1B8AF99EA}" sibTransId="{6C6999F1-6369-49A5-8DB6-24CF3B635C2F}"/>
    <dgm:cxn modelId="{12884C75-CCC4-442A-A727-98B303136951}" type="presOf" srcId="{C681E479-73EB-400D-9F8F-51F45690DC56}" destId="{41BF179E-E55F-4CFD-AF43-B810DE383FC0}" srcOrd="0" destOrd="0" presId="urn:microsoft.com/office/officeart/2005/8/layout/vList2"/>
    <dgm:cxn modelId="{22353742-3211-4CC7-B9C2-FCCEED67EF61}" srcId="{1E6F600A-31C1-4E78-823E-3A4320CD60F0}" destId="{C3F2995F-22DF-4E1E-A401-03D370E4ADA4}" srcOrd="3" destOrd="0" parTransId="{7ADA1B3D-E531-41C1-A0B6-E189216DC32F}" sibTransId="{4FB6904B-DA60-4A92-8929-4391F03E5B4E}"/>
    <dgm:cxn modelId="{96E65FC9-062E-422D-B117-61501CA4BF3C}" srcId="{1E6F600A-31C1-4E78-823E-3A4320CD60F0}" destId="{C0863662-DA18-43FA-AAA9-0D591DA74CF2}" srcOrd="6" destOrd="0" parTransId="{2ECC1A98-B251-4FEE-A959-4B556787A41F}" sibTransId="{AB0BB0E4-4F7B-47D9-9F0C-25D22582FE9C}"/>
    <dgm:cxn modelId="{5A3A6C05-0BFB-45E9-BBEE-A4B57EE4A294}" type="presOf" srcId="{C3F2995F-22DF-4E1E-A401-03D370E4ADA4}" destId="{247E3E98-0C6E-4097-A11B-8755B5A1BBF8}" srcOrd="0" destOrd="0" presId="urn:microsoft.com/office/officeart/2005/8/layout/vList2"/>
    <dgm:cxn modelId="{A7CA96DC-AD2E-4CA1-A510-ECE5B3181F7D}" type="presOf" srcId="{36CF24F2-E77C-44EB-ADD0-F29DEC3DEBE3}" destId="{EA9F4655-03F5-41F1-BA36-B7FAC17882BC}" srcOrd="0" destOrd="0" presId="urn:microsoft.com/office/officeart/2005/8/layout/vList2"/>
    <dgm:cxn modelId="{A9BB2DB1-2D30-4E86-B421-85CA4D07FFD8}" type="presOf" srcId="{C0863662-DA18-43FA-AAA9-0D591DA74CF2}" destId="{E8FA12F4-F59E-4F90-8C7B-5CEA82E2499B}" srcOrd="0" destOrd="0" presId="urn:microsoft.com/office/officeart/2005/8/layout/vList2"/>
    <dgm:cxn modelId="{AE3E6C70-18D9-4B0A-A0A9-138B156E8A69}" type="presParOf" srcId="{192EFDED-2EC5-401C-B846-65C01E3211FA}" destId="{CC21B14A-D87F-4B01-9B2F-DE9FC213BBF4}" srcOrd="0" destOrd="0" presId="urn:microsoft.com/office/officeart/2005/8/layout/vList2"/>
    <dgm:cxn modelId="{502325E5-21B9-4C49-9474-02593B66CB67}" type="presParOf" srcId="{192EFDED-2EC5-401C-B846-65C01E3211FA}" destId="{7E138FE6-2A30-4E37-B737-6D694C1A2CC1}" srcOrd="1" destOrd="0" presId="urn:microsoft.com/office/officeart/2005/8/layout/vList2"/>
    <dgm:cxn modelId="{04E8E3B2-58CA-4DD4-AB4D-EAADB086AD7E}" type="presParOf" srcId="{192EFDED-2EC5-401C-B846-65C01E3211FA}" destId="{D36D8670-6585-4F82-961F-E0C06F75F484}" srcOrd="2" destOrd="0" presId="urn:microsoft.com/office/officeart/2005/8/layout/vList2"/>
    <dgm:cxn modelId="{7213D7A8-82EE-4581-8FFA-19700ADADE79}" type="presParOf" srcId="{192EFDED-2EC5-401C-B846-65C01E3211FA}" destId="{A79D83E7-F87E-4E4C-B82C-BB174A40A399}" srcOrd="3" destOrd="0" presId="urn:microsoft.com/office/officeart/2005/8/layout/vList2"/>
    <dgm:cxn modelId="{DF596779-B07D-4C29-BE3C-88B66EA101FE}" type="presParOf" srcId="{192EFDED-2EC5-401C-B846-65C01E3211FA}" destId="{EA9F4655-03F5-41F1-BA36-B7FAC17882BC}" srcOrd="4" destOrd="0" presId="urn:microsoft.com/office/officeart/2005/8/layout/vList2"/>
    <dgm:cxn modelId="{3A1D62FA-11D0-4BED-8D81-46E7E2CB2064}" type="presParOf" srcId="{192EFDED-2EC5-401C-B846-65C01E3211FA}" destId="{EA25B3A0-D50C-41E9-90F2-7F473817C792}" srcOrd="5" destOrd="0" presId="urn:microsoft.com/office/officeart/2005/8/layout/vList2"/>
    <dgm:cxn modelId="{EF170145-966A-4CF3-BEB3-29A0294CF0EC}" type="presParOf" srcId="{192EFDED-2EC5-401C-B846-65C01E3211FA}" destId="{247E3E98-0C6E-4097-A11B-8755B5A1BBF8}" srcOrd="6" destOrd="0" presId="urn:microsoft.com/office/officeart/2005/8/layout/vList2"/>
    <dgm:cxn modelId="{D891AA98-7EAF-4B72-A5A5-E315F00044D6}" type="presParOf" srcId="{192EFDED-2EC5-401C-B846-65C01E3211FA}" destId="{05A82C33-F770-4A16-AAE3-C9619C63D738}" srcOrd="7" destOrd="0" presId="urn:microsoft.com/office/officeart/2005/8/layout/vList2"/>
    <dgm:cxn modelId="{E8113C52-D31E-4E58-882C-1633DA2CB112}" type="presParOf" srcId="{192EFDED-2EC5-401C-B846-65C01E3211FA}" destId="{41BF179E-E55F-4CFD-AF43-B810DE383FC0}" srcOrd="8" destOrd="0" presId="urn:microsoft.com/office/officeart/2005/8/layout/vList2"/>
    <dgm:cxn modelId="{A6B39743-1C55-45B8-BB07-AE77BEB8EB54}" type="presParOf" srcId="{192EFDED-2EC5-401C-B846-65C01E3211FA}" destId="{4AABD457-33F4-4A69-BE16-910034558410}" srcOrd="9" destOrd="0" presId="urn:microsoft.com/office/officeart/2005/8/layout/vList2"/>
    <dgm:cxn modelId="{3C100712-21C8-4A86-9D97-C617D4F42E23}" type="presParOf" srcId="{192EFDED-2EC5-401C-B846-65C01E3211FA}" destId="{ED67B4FA-FA1A-4F12-AF17-A83630DECAA1}" srcOrd="10" destOrd="0" presId="urn:microsoft.com/office/officeart/2005/8/layout/vList2"/>
    <dgm:cxn modelId="{F20D6CFA-A58F-447E-9F85-577766347A00}" type="presParOf" srcId="{192EFDED-2EC5-401C-B846-65C01E3211FA}" destId="{1C31EBB0-80E2-4AF1-9492-E9738CF805F0}" srcOrd="11" destOrd="0" presId="urn:microsoft.com/office/officeart/2005/8/layout/vList2"/>
    <dgm:cxn modelId="{090D6BFF-CC52-4D0D-A4A0-C7280AD6160E}" type="presParOf" srcId="{192EFDED-2EC5-401C-B846-65C01E3211FA}" destId="{E8FA12F4-F59E-4F90-8C7B-5CEA82E2499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9BB251-E515-4A85-A3EF-0F1824860C76}" type="doc">
      <dgm:prSet loTypeId="urn:microsoft.com/office/officeart/2005/8/layout/default#2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5B57A54-0DF8-4A52-908E-0B37DA02593D}">
      <dgm:prSet phldrT="[Текст]"/>
      <dgm:spPr/>
      <dgm:t>
        <a:bodyPr/>
        <a:lstStyle/>
        <a:p>
          <a:r>
            <a:rPr lang="uk-UA" dirty="0" smtClean="0"/>
            <a:t>1 варіант: текстовий об'єкт</a:t>
          </a:r>
          <a:endParaRPr lang="ru-RU" dirty="0"/>
        </a:p>
      </dgm:t>
    </dgm:pt>
    <dgm:pt modelId="{1E5B5003-19CD-4B7A-BCE8-E1A5AE8C0F29}" type="parTrans" cxnId="{59A32378-E020-43C0-8F09-D2402D01DC7F}">
      <dgm:prSet/>
      <dgm:spPr/>
      <dgm:t>
        <a:bodyPr/>
        <a:lstStyle/>
        <a:p>
          <a:endParaRPr lang="ru-RU"/>
        </a:p>
      </dgm:t>
    </dgm:pt>
    <dgm:pt modelId="{7F10A399-F22B-469C-B42D-AB304C209199}" type="sibTrans" cxnId="{59A32378-E020-43C0-8F09-D2402D01DC7F}">
      <dgm:prSet/>
      <dgm:spPr/>
      <dgm:t>
        <a:bodyPr/>
        <a:lstStyle/>
        <a:p>
          <a:endParaRPr lang="ru-RU"/>
        </a:p>
      </dgm:t>
    </dgm:pt>
    <dgm:pt modelId="{1F0FD68C-D306-4E16-8960-83E4CC6C4A31}">
      <dgm:prSet phldrT="[Текст]"/>
      <dgm:spPr/>
      <dgm:t>
        <a:bodyPr/>
        <a:lstStyle/>
        <a:p>
          <a:r>
            <a:rPr lang="uk-UA" dirty="0" smtClean="0"/>
            <a:t>2 варіант: графічний об'єкт</a:t>
          </a:r>
          <a:endParaRPr lang="ru-RU" dirty="0"/>
        </a:p>
      </dgm:t>
    </dgm:pt>
    <dgm:pt modelId="{18DB7F13-F775-4234-968D-6F3EDD5E296F}" type="parTrans" cxnId="{FD9586D9-C351-4AAE-9B5B-532AADA71D2D}">
      <dgm:prSet/>
      <dgm:spPr/>
      <dgm:t>
        <a:bodyPr/>
        <a:lstStyle/>
        <a:p>
          <a:endParaRPr lang="ru-RU"/>
        </a:p>
      </dgm:t>
    </dgm:pt>
    <dgm:pt modelId="{06DAB3F3-129E-4AF4-99CF-00B471350B72}" type="sibTrans" cxnId="{FD9586D9-C351-4AAE-9B5B-532AADA71D2D}">
      <dgm:prSet/>
      <dgm:spPr/>
      <dgm:t>
        <a:bodyPr/>
        <a:lstStyle/>
        <a:p>
          <a:endParaRPr lang="ru-RU"/>
        </a:p>
      </dgm:t>
    </dgm:pt>
    <dgm:pt modelId="{4D4C7E68-4F98-4D6D-A466-449813A3D18C}" type="pres">
      <dgm:prSet presAssocID="{AE9BB251-E515-4A85-A3EF-0F1824860C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3170B4-7BC0-4202-8961-4314400BEB62}" type="pres">
      <dgm:prSet presAssocID="{A5B57A54-0DF8-4A52-908E-0B37DA02593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D7B77-7AE3-4CDD-93A0-A46F154C3760}" type="pres">
      <dgm:prSet presAssocID="{7F10A399-F22B-469C-B42D-AB304C209199}" presName="sibTrans" presStyleCnt="0"/>
      <dgm:spPr/>
    </dgm:pt>
    <dgm:pt modelId="{02D360F2-7F39-4FD5-8510-C4297883C036}" type="pres">
      <dgm:prSet presAssocID="{1F0FD68C-D306-4E16-8960-83E4CC6C4A3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517C1-29BE-4D0A-B8C1-B40BFA115597}" type="presOf" srcId="{AE9BB251-E515-4A85-A3EF-0F1824860C76}" destId="{4D4C7E68-4F98-4D6D-A466-449813A3D18C}" srcOrd="0" destOrd="0" presId="urn:microsoft.com/office/officeart/2005/8/layout/default#2"/>
    <dgm:cxn modelId="{FD9586D9-C351-4AAE-9B5B-532AADA71D2D}" srcId="{AE9BB251-E515-4A85-A3EF-0F1824860C76}" destId="{1F0FD68C-D306-4E16-8960-83E4CC6C4A31}" srcOrd="1" destOrd="0" parTransId="{18DB7F13-F775-4234-968D-6F3EDD5E296F}" sibTransId="{06DAB3F3-129E-4AF4-99CF-00B471350B72}"/>
    <dgm:cxn modelId="{59A32378-E020-43C0-8F09-D2402D01DC7F}" srcId="{AE9BB251-E515-4A85-A3EF-0F1824860C76}" destId="{A5B57A54-0DF8-4A52-908E-0B37DA02593D}" srcOrd="0" destOrd="0" parTransId="{1E5B5003-19CD-4B7A-BCE8-E1A5AE8C0F29}" sibTransId="{7F10A399-F22B-469C-B42D-AB304C209199}"/>
    <dgm:cxn modelId="{99BE724F-3934-44E2-931D-C8BE33B59AED}" type="presOf" srcId="{1F0FD68C-D306-4E16-8960-83E4CC6C4A31}" destId="{02D360F2-7F39-4FD5-8510-C4297883C036}" srcOrd="0" destOrd="0" presId="urn:microsoft.com/office/officeart/2005/8/layout/default#2"/>
    <dgm:cxn modelId="{DA2B4D65-E792-4744-A77E-A26ABFCAC8D8}" type="presOf" srcId="{A5B57A54-0DF8-4A52-908E-0B37DA02593D}" destId="{573170B4-7BC0-4202-8961-4314400BEB62}" srcOrd="0" destOrd="0" presId="urn:microsoft.com/office/officeart/2005/8/layout/default#2"/>
    <dgm:cxn modelId="{9EBCDC1A-F59F-4E5E-97AE-D813487BFA3E}" type="presParOf" srcId="{4D4C7E68-4F98-4D6D-A466-449813A3D18C}" destId="{573170B4-7BC0-4202-8961-4314400BEB62}" srcOrd="0" destOrd="0" presId="urn:microsoft.com/office/officeart/2005/8/layout/default#2"/>
    <dgm:cxn modelId="{DC1FE490-A329-4EDE-BBBF-2612CE90CA3B}" type="presParOf" srcId="{4D4C7E68-4F98-4D6D-A466-449813A3D18C}" destId="{51BD7B77-7AE3-4CDD-93A0-A46F154C3760}" srcOrd="1" destOrd="0" presId="urn:microsoft.com/office/officeart/2005/8/layout/default#2"/>
    <dgm:cxn modelId="{1D1F2CE4-71B4-4560-A160-AF41E8EC73F4}" type="presParOf" srcId="{4D4C7E68-4F98-4D6D-A466-449813A3D18C}" destId="{02D360F2-7F39-4FD5-8510-C4297883C036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551153-2C8C-4091-8B54-1C904D065307}" type="doc">
      <dgm:prSet loTypeId="urn:microsoft.com/office/officeart/2005/8/layout/default#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AF9438F-DDC5-417C-A893-68EB221F1049}">
      <dgm:prSet phldrT="[Текст]"/>
      <dgm:spPr/>
      <dgm:t>
        <a:bodyPr/>
        <a:lstStyle/>
        <a:p>
          <a:r>
            <a:rPr lang="uk-UA" dirty="0" smtClean="0"/>
            <a:t>1 варіант: номери інструментів 1,3,5,7,9</a:t>
          </a:r>
          <a:endParaRPr lang="ru-RU" dirty="0"/>
        </a:p>
      </dgm:t>
    </dgm:pt>
    <dgm:pt modelId="{44F5B609-55C6-4689-B5EE-F1603A34FDF5}" type="parTrans" cxnId="{A47B2CFE-F6AC-41C5-A77F-46AC308D46C8}">
      <dgm:prSet/>
      <dgm:spPr/>
      <dgm:t>
        <a:bodyPr/>
        <a:lstStyle/>
        <a:p>
          <a:endParaRPr lang="ru-RU"/>
        </a:p>
      </dgm:t>
    </dgm:pt>
    <dgm:pt modelId="{503DA155-E069-4FDB-8C3E-BE408F22CD79}" type="sibTrans" cxnId="{A47B2CFE-F6AC-41C5-A77F-46AC308D46C8}">
      <dgm:prSet/>
      <dgm:spPr/>
      <dgm:t>
        <a:bodyPr/>
        <a:lstStyle/>
        <a:p>
          <a:endParaRPr lang="ru-RU"/>
        </a:p>
      </dgm:t>
    </dgm:pt>
    <dgm:pt modelId="{47F60C52-6522-40EC-B987-67D3A5178E46}">
      <dgm:prSet phldrT="[Текст]"/>
      <dgm:spPr/>
      <dgm:t>
        <a:bodyPr/>
        <a:lstStyle/>
        <a:p>
          <a:r>
            <a:rPr lang="uk-UA" dirty="0" smtClean="0"/>
            <a:t>2 варіант: номери інструментів  2,4,6,8,1</a:t>
          </a:r>
          <a:endParaRPr lang="ru-RU" dirty="0"/>
        </a:p>
      </dgm:t>
    </dgm:pt>
    <dgm:pt modelId="{C693B078-B8D3-4CE9-A958-EF90A7D14CDF}" type="parTrans" cxnId="{F3B36892-A011-4D17-A803-58E09FC1C0F5}">
      <dgm:prSet/>
      <dgm:spPr/>
      <dgm:t>
        <a:bodyPr/>
        <a:lstStyle/>
        <a:p>
          <a:endParaRPr lang="ru-RU"/>
        </a:p>
      </dgm:t>
    </dgm:pt>
    <dgm:pt modelId="{DECB48FB-375A-412F-83A8-5BCC55E292A8}" type="sibTrans" cxnId="{F3B36892-A011-4D17-A803-58E09FC1C0F5}">
      <dgm:prSet/>
      <dgm:spPr/>
      <dgm:t>
        <a:bodyPr/>
        <a:lstStyle/>
        <a:p>
          <a:endParaRPr lang="ru-RU"/>
        </a:p>
      </dgm:t>
    </dgm:pt>
    <dgm:pt modelId="{CA402F37-362E-4E1F-AE83-84979292F6AD}" type="pres">
      <dgm:prSet presAssocID="{50551153-2C8C-4091-8B54-1C904D0653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CC51E-029C-4201-87F3-D78AAD3877A0}" type="pres">
      <dgm:prSet presAssocID="{7AF9438F-DDC5-417C-A893-68EB221F104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EAADC-AB98-4993-B800-3E15E0EF95FE}" type="pres">
      <dgm:prSet presAssocID="{503DA155-E069-4FDB-8C3E-BE408F22CD79}" presName="sibTrans" presStyleCnt="0"/>
      <dgm:spPr/>
    </dgm:pt>
    <dgm:pt modelId="{CB022B59-3376-4516-B959-8279F9EC851B}" type="pres">
      <dgm:prSet presAssocID="{47F60C52-6522-40EC-B987-67D3A5178E4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B2CFE-F6AC-41C5-A77F-46AC308D46C8}" srcId="{50551153-2C8C-4091-8B54-1C904D065307}" destId="{7AF9438F-DDC5-417C-A893-68EB221F1049}" srcOrd="0" destOrd="0" parTransId="{44F5B609-55C6-4689-B5EE-F1603A34FDF5}" sibTransId="{503DA155-E069-4FDB-8C3E-BE408F22CD79}"/>
    <dgm:cxn modelId="{F3B36892-A011-4D17-A803-58E09FC1C0F5}" srcId="{50551153-2C8C-4091-8B54-1C904D065307}" destId="{47F60C52-6522-40EC-B987-67D3A5178E46}" srcOrd="1" destOrd="0" parTransId="{C693B078-B8D3-4CE9-A958-EF90A7D14CDF}" sibTransId="{DECB48FB-375A-412F-83A8-5BCC55E292A8}"/>
    <dgm:cxn modelId="{C0EDAEBB-75A4-4B39-A383-2505A84BE0DD}" type="presOf" srcId="{7AF9438F-DDC5-417C-A893-68EB221F1049}" destId="{2DACC51E-029C-4201-87F3-D78AAD3877A0}" srcOrd="0" destOrd="0" presId="urn:microsoft.com/office/officeart/2005/8/layout/default#3"/>
    <dgm:cxn modelId="{699AFF4B-B34C-4FD4-9140-8216DFC096D9}" type="presOf" srcId="{47F60C52-6522-40EC-B987-67D3A5178E46}" destId="{CB022B59-3376-4516-B959-8279F9EC851B}" srcOrd="0" destOrd="0" presId="urn:microsoft.com/office/officeart/2005/8/layout/default#3"/>
    <dgm:cxn modelId="{6C26E934-52D3-4BAE-A72B-7C95DBC30290}" type="presOf" srcId="{50551153-2C8C-4091-8B54-1C904D065307}" destId="{CA402F37-362E-4E1F-AE83-84979292F6AD}" srcOrd="0" destOrd="0" presId="urn:microsoft.com/office/officeart/2005/8/layout/default#3"/>
    <dgm:cxn modelId="{6D88F64C-E0E8-44F3-A766-DFB69980F0FA}" type="presParOf" srcId="{CA402F37-362E-4E1F-AE83-84979292F6AD}" destId="{2DACC51E-029C-4201-87F3-D78AAD3877A0}" srcOrd="0" destOrd="0" presId="urn:microsoft.com/office/officeart/2005/8/layout/default#3"/>
    <dgm:cxn modelId="{0FBA9A0B-2451-454A-B184-63262EE1F3F8}" type="presParOf" srcId="{CA402F37-362E-4E1F-AE83-84979292F6AD}" destId="{F6EEAADC-AB98-4993-B800-3E15E0EF95FE}" srcOrd="1" destOrd="0" presId="urn:microsoft.com/office/officeart/2005/8/layout/default#3"/>
    <dgm:cxn modelId="{42C240ED-419C-4916-B9AB-64207792886D}" type="presParOf" srcId="{CA402F37-362E-4E1F-AE83-84979292F6AD}" destId="{CB022B59-3376-4516-B959-8279F9EC851B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1B14A-D87F-4B01-9B2F-DE9FC213BBF4}">
      <dsp:nvSpPr>
        <dsp:cNvPr id="0" name=""/>
        <dsp:cNvSpPr/>
      </dsp:nvSpPr>
      <dsp:spPr>
        <a:xfrm>
          <a:off x="0" y="83656"/>
          <a:ext cx="5000660" cy="431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А. Вибрати вкладку </a:t>
          </a:r>
          <a:r>
            <a:rPr lang="uk-UA" sz="1800" i="1" kern="1200" dirty="0" smtClean="0"/>
            <a:t>Вставлення</a:t>
          </a:r>
          <a:endParaRPr lang="ru-RU" sz="1800" i="1" kern="1200" dirty="0"/>
        </a:p>
      </dsp:txBody>
      <dsp:txXfrm>
        <a:off x="21075" y="104731"/>
        <a:ext cx="4958510" cy="389580"/>
      </dsp:txXfrm>
    </dsp:sp>
    <dsp:sp modelId="{D36D8670-6585-4F82-961F-E0C06F75F484}">
      <dsp:nvSpPr>
        <dsp:cNvPr id="0" name=""/>
        <dsp:cNvSpPr/>
      </dsp:nvSpPr>
      <dsp:spPr>
        <a:xfrm>
          <a:off x="0" y="567226"/>
          <a:ext cx="5000660" cy="431730"/>
        </a:xfrm>
        <a:prstGeom prst="round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Б. Обрати інструмент </a:t>
          </a:r>
          <a:r>
            <a:rPr lang="uk-UA" sz="1800" i="1" kern="1200" dirty="0" smtClean="0"/>
            <a:t>Текстове поле</a:t>
          </a:r>
          <a:endParaRPr lang="ru-RU" sz="1800" i="1" kern="1200" dirty="0"/>
        </a:p>
      </dsp:txBody>
      <dsp:txXfrm>
        <a:off x="21075" y="588301"/>
        <a:ext cx="4958510" cy="389580"/>
      </dsp:txXfrm>
    </dsp:sp>
    <dsp:sp modelId="{EA9F4655-03F5-41F1-BA36-B7FAC17882BC}">
      <dsp:nvSpPr>
        <dsp:cNvPr id="0" name=""/>
        <dsp:cNvSpPr/>
      </dsp:nvSpPr>
      <dsp:spPr>
        <a:xfrm>
          <a:off x="0" y="1050796"/>
          <a:ext cx="5000660" cy="43173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В.  Обрати інструмент </a:t>
          </a:r>
          <a:r>
            <a:rPr lang="uk-UA" sz="1800" i="1" kern="1200" dirty="0" smtClean="0"/>
            <a:t>Рисунок</a:t>
          </a:r>
          <a:endParaRPr lang="ru-RU" sz="1800" i="1" kern="1200" dirty="0"/>
        </a:p>
      </dsp:txBody>
      <dsp:txXfrm>
        <a:off x="21075" y="1071871"/>
        <a:ext cx="4958510" cy="389580"/>
      </dsp:txXfrm>
    </dsp:sp>
    <dsp:sp modelId="{247E3E98-0C6E-4097-A11B-8755B5A1BBF8}">
      <dsp:nvSpPr>
        <dsp:cNvPr id="0" name=""/>
        <dsp:cNvSpPr/>
      </dsp:nvSpPr>
      <dsp:spPr>
        <a:xfrm>
          <a:off x="0" y="1534366"/>
          <a:ext cx="5000660" cy="43173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Г. Обрати файл рисунка</a:t>
          </a:r>
          <a:endParaRPr lang="ru-RU" sz="1800" kern="1200" dirty="0"/>
        </a:p>
      </dsp:txBody>
      <dsp:txXfrm>
        <a:off x="21075" y="1555441"/>
        <a:ext cx="4958510" cy="389580"/>
      </dsp:txXfrm>
    </dsp:sp>
    <dsp:sp modelId="{41BF179E-E55F-4CFD-AF43-B810DE383FC0}">
      <dsp:nvSpPr>
        <dsp:cNvPr id="0" name=""/>
        <dsp:cNvSpPr/>
      </dsp:nvSpPr>
      <dsp:spPr>
        <a:xfrm>
          <a:off x="0" y="2017936"/>
          <a:ext cx="5000660" cy="43173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Д. Підтвердити вибір зображення</a:t>
          </a:r>
          <a:endParaRPr lang="ru-RU" sz="1800" kern="1200" dirty="0"/>
        </a:p>
      </dsp:txBody>
      <dsp:txXfrm>
        <a:off x="21075" y="2039011"/>
        <a:ext cx="4958510" cy="389580"/>
      </dsp:txXfrm>
    </dsp:sp>
    <dsp:sp modelId="{ED67B4FA-FA1A-4F12-AF17-A83630DECAA1}">
      <dsp:nvSpPr>
        <dsp:cNvPr id="0" name=""/>
        <dsp:cNvSpPr/>
      </dsp:nvSpPr>
      <dsp:spPr>
        <a:xfrm>
          <a:off x="0" y="2501505"/>
          <a:ext cx="5000660" cy="431730"/>
        </a:xfrm>
        <a:prstGeom prst="round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Е. Вказати розміщення на слайді</a:t>
          </a:r>
          <a:endParaRPr lang="ru-RU" sz="1800" kern="1200" dirty="0"/>
        </a:p>
      </dsp:txBody>
      <dsp:txXfrm>
        <a:off x="21075" y="2522580"/>
        <a:ext cx="4958510" cy="389580"/>
      </dsp:txXfrm>
    </dsp:sp>
    <dsp:sp modelId="{E8FA12F4-F59E-4F90-8C7B-5CEA82E2499B}">
      <dsp:nvSpPr>
        <dsp:cNvPr id="0" name=""/>
        <dsp:cNvSpPr/>
      </dsp:nvSpPr>
      <dsp:spPr>
        <a:xfrm>
          <a:off x="0" y="2985076"/>
          <a:ext cx="5000660" cy="43173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Є. Додати текст з клавіатури або </a:t>
          </a:r>
          <a:r>
            <a:rPr lang="uk-UA" sz="1800" i="1" kern="1200" dirty="0" smtClean="0"/>
            <a:t>Буферу обміну</a:t>
          </a:r>
          <a:endParaRPr lang="ru-RU" sz="1800" i="1" kern="1200" dirty="0"/>
        </a:p>
      </dsp:txBody>
      <dsp:txXfrm>
        <a:off x="21075" y="3006151"/>
        <a:ext cx="4958510" cy="38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170B4-7BC0-4202-8961-4314400BEB62}">
      <dsp:nvSpPr>
        <dsp:cNvPr id="0" name=""/>
        <dsp:cNvSpPr/>
      </dsp:nvSpPr>
      <dsp:spPr>
        <a:xfrm>
          <a:off x="0" y="14287"/>
          <a:ext cx="2286016" cy="13716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1 варіант: текстовий об'єкт</a:t>
          </a:r>
          <a:endParaRPr lang="ru-RU" sz="2700" kern="1200" dirty="0"/>
        </a:p>
      </dsp:txBody>
      <dsp:txXfrm>
        <a:off x="0" y="14287"/>
        <a:ext cx="2286016" cy="1371609"/>
      </dsp:txXfrm>
    </dsp:sp>
    <dsp:sp modelId="{02D360F2-7F39-4FD5-8510-C4297883C036}">
      <dsp:nvSpPr>
        <dsp:cNvPr id="0" name=""/>
        <dsp:cNvSpPr/>
      </dsp:nvSpPr>
      <dsp:spPr>
        <a:xfrm>
          <a:off x="0" y="1614498"/>
          <a:ext cx="2286016" cy="1371609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2 варіант: графічний об'єкт</a:t>
          </a:r>
          <a:endParaRPr lang="ru-RU" sz="2700" kern="1200" dirty="0"/>
        </a:p>
      </dsp:txBody>
      <dsp:txXfrm>
        <a:off x="0" y="1614498"/>
        <a:ext cx="2286016" cy="1371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CC51E-029C-4201-87F3-D78AAD3877A0}">
      <dsp:nvSpPr>
        <dsp:cNvPr id="0" name=""/>
        <dsp:cNvSpPr/>
      </dsp:nvSpPr>
      <dsp:spPr>
        <a:xfrm>
          <a:off x="697" y="592674"/>
          <a:ext cx="2720783" cy="16324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1 варіант: номери інструментів 1,3,5,7,9</a:t>
          </a:r>
          <a:endParaRPr lang="ru-RU" sz="2500" kern="1200" dirty="0"/>
        </a:p>
      </dsp:txBody>
      <dsp:txXfrm>
        <a:off x="697" y="592674"/>
        <a:ext cx="2720783" cy="1632469"/>
      </dsp:txXfrm>
    </dsp:sp>
    <dsp:sp modelId="{CB022B59-3376-4516-B959-8279F9EC851B}">
      <dsp:nvSpPr>
        <dsp:cNvPr id="0" name=""/>
        <dsp:cNvSpPr/>
      </dsp:nvSpPr>
      <dsp:spPr>
        <a:xfrm>
          <a:off x="2993559" y="592674"/>
          <a:ext cx="2720783" cy="163246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2 варіант: номери інструментів  2,4,6,8,1</a:t>
          </a:r>
          <a:endParaRPr lang="ru-RU" sz="2500" kern="1200" dirty="0"/>
        </a:p>
      </dsp:txBody>
      <dsp:txXfrm>
        <a:off x="2993559" y="592674"/>
        <a:ext cx="2720783" cy="1632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79D-7A75-4EB0-B870-1339BC4819BE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79D-7A75-4EB0-B870-1339BC4819BE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79D-7A75-4EB0-B870-1339BC4819BE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79D-7A75-4EB0-B870-1339BC4819BE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79D-7A75-4EB0-B870-1339BC4819BE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79D-7A75-4EB0-B870-1339BC4819BE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79D-7A75-4EB0-B870-1339BC4819BE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79D-7A75-4EB0-B870-1339BC4819BE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79D-7A75-4EB0-B870-1339BC4819BE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79D-7A75-4EB0-B870-1339BC4819BE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79D-7A75-4EB0-B870-1339BC4819BE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E79D-7A75-4EB0-B870-1339BC4819BE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3024187" cy="290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27584" y="3212976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altLang="uk-UA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4.  Редактор презентацій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кутник 1"/>
          <p:cNvSpPr>
            <a:spLocks noChangeArrowheads="1"/>
          </p:cNvSpPr>
          <p:nvPr/>
        </p:nvSpPr>
        <p:spPr bwMode="auto">
          <a:xfrm>
            <a:off x="4543676" y="5892080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sz="1200" dirty="0"/>
              <a:t>За підручником авторського колективу Н.В. Морзе, О.В. Барна, В.П. </a:t>
            </a:r>
            <a:r>
              <a:rPr lang="uk-UA" altLang="uk-UA" sz="1200" dirty="0" err="1"/>
              <a:t>Вембер</a:t>
            </a:r>
            <a:r>
              <a:rPr lang="uk-UA" altLang="uk-UA" sz="1200" dirty="0"/>
              <a:t>, О.Г. </a:t>
            </a:r>
            <a:r>
              <a:rPr lang="uk-UA" altLang="uk-UA" sz="1200" dirty="0" err="1"/>
              <a:t>Кузьмінська</a:t>
            </a:r>
            <a:r>
              <a:rPr lang="uk-UA" altLang="uk-UA" sz="1200" dirty="0"/>
              <a:t>, Н.А. </a:t>
            </a:r>
            <a:r>
              <a:rPr lang="uk-UA" altLang="uk-UA" sz="1200" dirty="0" err="1"/>
              <a:t>Саражинська</a:t>
            </a:r>
            <a:endParaRPr lang="uk-UA" altLang="uk-UA" sz="12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323528" y="548680"/>
            <a:ext cx="93647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/>
              <a:t>Урок 32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312408"/>
          <a:ext cx="8229600" cy="597300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14800"/>
                <a:gridCol w="4114800"/>
              </a:tblGrid>
              <a:tr h="42946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Інструмент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Властивість символів</a:t>
                      </a:r>
                      <a:endParaRPr lang="ru-RU" sz="2000" dirty="0"/>
                    </a:p>
                  </a:txBody>
                  <a:tcPr/>
                </a:tc>
              </a:tr>
              <a:tr h="384259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uk-UA" sz="2800" dirty="0" smtClean="0"/>
                        <a:t>1.</a:t>
                      </a:r>
                      <a:r>
                        <a:rPr lang="uk-UA" sz="2800" baseline="0" dirty="0" smtClean="0"/>
                        <a:t> </a:t>
                      </a:r>
                      <a:endParaRPr lang="uk-U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А. напівжирне</a:t>
                      </a:r>
                    </a:p>
                  </a:txBody>
                  <a:tcPr/>
                </a:tc>
              </a:tr>
              <a:tr h="384259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2.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Б. курсив</a:t>
                      </a:r>
                      <a:endParaRPr lang="ru-RU" sz="2800" dirty="0"/>
                    </a:p>
                  </a:txBody>
                  <a:tcPr/>
                </a:tc>
              </a:tr>
              <a:tr h="384259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3.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В. підкреслене</a:t>
                      </a:r>
                      <a:endParaRPr lang="ru-RU" sz="2800" dirty="0"/>
                    </a:p>
                  </a:txBody>
                  <a:tcPr/>
                </a:tc>
              </a:tr>
              <a:tr h="384259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4.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Г. тінь</a:t>
                      </a:r>
                      <a:endParaRPr lang="ru-RU" sz="2800" dirty="0"/>
                    </a:p>
                  </a:txBody>
                  <a:tcPr/>
                </a:tc>
              </a:tr>
              <a:tr h="384259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5.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Д. колір тексту</a:t>
                      </a:r>
                      <a:endParaRPr lang="ru-RU" sz="2800" dirty="0"/>
                    </a:p>
                  </a:txBody>
                  <a:tcPr/>
                </a:tc>
              </a:tr>
              <a:tr h="446855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6.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Е. вирівнювання тексту зліва</a:t>
                      </a:r>
                      <a:endParaRPr lang="ru-RU" sz="2800" dirty="0" smtClean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7.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Є. вирівнювання тексту</a:t>
                      </a:r>
                      <a:r>
                        <a:rPr lang="uk-UA" sz="2800" baseline="0" dirty="0" smtClean="0"/>
                        <a:t> по центру</a:t>
                      </a:r>
                      <a:endParaRPr lang="ru-RU" sz="2800" dirty="0" smtClean="0"/>
                    </a:p>
                  </a:txBody>
                  <a:tcPr/>
                </a:tc>
              </a:tr>
              <a:tr h="544824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8.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Ж. шрифт</a:t>
                      </a:r>
                      <a:endParaRPr lang="ru-RU" sz="2800" dirty="0" smtClean="0"/>
                    </a:p>
                  </a:txBody>
                  <a:tcPr/>
                </a:tc>
              </a:tr>
              <a:tr h="513406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9.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З. розмір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ари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785794"/>
            <a:ext cx="2143140" cy="428628"/>
          </a:xfrm>
          <a:prstGeom prst="rect">
            <a:avLst/>
          </a:prstGeom>
        </p:spPr>
      </p:pic>
      <p:pic>
        <p:nvPicPr>
          <p:cNvPr id="6" name="Рисунок 5" descr="з лива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5286388"/>
            <a:ext cx="500066" cy="463024"/>
          </a:xfrm>
          <a:prstGeom prst="rect">
            <a:avLst/>
          </a:prstGeom>
        </p:spPr>
      </p:pic>
      <p:pic>
        <p:nvPicPr>
          <p:cNvPr id="7" name="Рисунок 6" descr="колир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4429132"/>
            <a:ext cx="737423" cy="571503"/>
          </a:xfrm>
          <a:prstGeom prst="rect">
            <a:avLst/>
          </a:prstGeom>
        </p:spPr>
      </p:pic>
      <p:pic>
        <p:nvPicPr>
          <p:cNvPr id="8" name="Рисунок 7" descr="курсив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2357430"/>
            <a:ext cx="446489" cy="428629"/>
          </a:xfrm>
          <a:prstGeom prst="rect">
            <a:avLst/>
          </a:prstGeom>
        </p:spPr>
      </p:pic>
      <p:pic>
        <p:nvPicPr>
          <p:cNvPr id="9" name="Рисунок 8" descr="пидкреслене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5857892"/>
            <a:ext cx="571504" cy="408217"/>
          </a:xfrm>
          <a:prstGeom prst="rect">
            <a:avLst/>
          </a:prstGeom>
        </p:spPr>
      </p:pic>
      <p:pic>
        <p:nvPicPr>
          <p:cNvPr id="10" name="Рисунок 9" descr="по ширин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28" y="2857496"/>
            <a:ext cx="500066" cy="444504"/>
          </a:xfrm>
          <a:prstGeom prst="rect">
            <a:avLst/>
          </a:prstGeom>
        </p:spPr>
      </p:pic>
      <p:pic>
        <p:nvPicPr>
          <p:cNvPr id="11" name="Рисунок 10" descr="розми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728" y="1357298"/>
            <a:ext cx="714380" cy="391208"/>
          </a:xfrm>
          <a:prstGeom prst="rect">
            <a:avLst/>
          </a:prstGeom>
        </p:spPr>
      </p:pic>
      <p:pic>
        <p:nvPicPr>
          <p:cNvPr id="12" name="Рисунок 11" descr="есочка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728" y="3500438"/>
            <a:ext cx="684300" cy="500066"/>
          </a:xfrm>
          <a:prstGeom prst="rect">
            <a:avLst/>
          </a:prstGeom>
        </p:spPr>
      </p:pic>
      <p:pic>
        <p:nvPicPr>
          <p:cNvPr id="13" name="Рисунок 12" descr="жир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8728" y="1857364"/>
            <a:ext cx="500066" cy="4286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Фізкультхвилинка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68" y="1788136"/>
            <a:ext cx="7080863" cy="415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4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Завдання 5. Київ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 marL="0" indent="361950">
              <a:buNone/>
            </a:pPr>
            <a:r>
              <a:rPr lang="uk-UA" dirty="0" smtClean="0"/>
              <a:t>Завантаж файл Київ, що зберігається в папці Презентації та переглянь презентацію.</a:t>
            </a:r>
            <a:endParaRPr lang="ru-RU" dirty="0"/>
          </a:p>
        </p:txBody>
      </p:sp>
      <p:pic>
        <p:nvPicPr>
          <p:cNvPr id="7" name="Рисунок 6" descr="ckfql2.JPG"/>
          <p:cNvPicPr>
            <a:picLocks noChangeAspect="1"/>
          </p:cNvPicPr>
          <p:nvPr/>
        </p:nvPicPr>
        <p:blipFill>
          <a:blip r:embed="rId3" cstate="print"/>
          <a:srcRect l="16744" t="13954" r="1395" b="4650"/>
          <a:stretch>
            <a:fillRect/>
          </a:stretch>
        </p:blipFill>
        <p:spPr>
          <a:xfrm>
            <a:off x="857224" y="3214686"/>
            <a:ext cx="3143272" cy="2500330"/>
          </a:xfrm>
          <a:prstGeom prst="rect">
            <a:avLst/>
          </a:prstGeom>
        </p:spPr>
      </p:pic>
      <p:pic>
        <p:nvPicPr>
          <p:cNvPr id="8" name="Рисунок 7" descr="слайд2.JPG"/>
          <p:cNvPicPr>
            <a:picLocks noChangeAspect="1"/>
          </p:cNvPicPr>
          <p:nvPr/>
        </p:nvPicPr>
        <p:blipFill>
          <a:blip r:embed="rId4" cstate="print"/>
          <a:srcRect l="19166" t="17708" r="3333" b="13541"/>
          <a:stretch>
            <a:fillRect/>
          </a:stretch>
        </p:blipFill>
        <p:spPr>
          <a:xfrm>
            <a:off x="4286248" y="3210076"/>
            <a:ext cx="3429024" cy="2433502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marL="0" indent="361950">
              <a:buNone/>
            </a:pPr>
            <a:r>
              <a:rPr lang="uk-UA" dirty="0" smtClean="0"/>
              <a:t>Виділивши титульний слайд презентації. У підзаголовку слайда запиши своє ім'я та прізвище.</a:t>
            </a:r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r>
              <a:rPr lang="uk-UA" dirty="0" smtClean="0"/>
              <a:t>До тексту підзаголовка застосуй такі параметри: шрифт - </a:t>
            </a:r>
            <a:r>
              <a:rPr lang="en-US" dirty="0" smtClean="0"/>
              <a:t>Arial</a:t>
            </a:r>
            <a:r>
              <a:rPr lang="uk-UA" dirty="0" smtClean="0"/>
              <a:t> , розмір шрифту – 28, накреслення – напівжирне, колір зелений.</a:t>
            </a:r>
            <a:endParaRPr lang="ru-RU" dirty="0"/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 cstate="print"/>
          <a:srcRect l="20000" t="15625" r="833" b="10416"/>
          <a:stretch>
            <a:fillRect/>
          </a:stretch>
        </p:blipFill>
        <p:spPr>
          <a:xfrm>
            <a:off x="2786050" y="1643050"/>
            <a:ext cx="3571900" cy="266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uk-UA" dirty="0" smtClean="0"/>
              <a:t>Виділи слайд із заголовком </a:t>
            </a:r>
            <a:r>
              <a:rPr lang="uk-UA" i="1" dirty="0" smtClean="0"/>
              <a:t>Символіка міста. </a:t>
            </a:r>
            <a:r>
              <a:rPr lang="uk-UA" dirty="0" smtClean="0"/>
              <a:t>Неси зміни до слайда так,щоб він мав вигляд, як показано на малюнку.</a:t>
            </a:r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r>
              <a:rPr lang="uk-UA" dirty="0" smtClean="0"/>
              <a:t>Зверни увагу на позначки 1-3. Перевір, чи властивості об'єктів,які ти вставив, відповідають зразку.</a:t>
            </a:r>
            <a:endParaRPr lang="ru-RU" dirty="0"/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 cstate="print"/>
          <a:srcRect l="18333" t="14583" r="2500" b="11458"/>
          <a:stretch>
            <a:fillRect/>
          </a:stretch>
        </p:blipFill>
        <p:spPr>
          <a:xfrm>
            <a:off x="2357422" y="1714488"/>
            <a:ext cx="3929090" cy="293647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257676" cy="5857916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uk-UA" dirty="0" smtClean="0"/>
              <a:t>До слайда із заголовком Фотогалерея встав два зображення за зразком.</a:t>
            </a:r>
          </a:p>
          <a:p>
            <a:pPr marL="0" indent="361950">
              <a:buNone/>
            </a:pPr>
            <a:r>
              <a:rPr lang="uk-UA" dirty="0" smtClean="0"/>
              <a:t>Встав ще одне зображення (4) за умови, що параметри форматування змінювати не можна. Потрібні зображення збереженні в папці Презентації.</a:t>
            </a:r>
          </a:p>
          <a:p>
            <a:pPr marL="0" indent="361950">
              <a:buNone/>
            </a:pPr>
            <a:r>
              <a:rPr lang="uk-UA" dirty="0" smtClean="0"/>
              <a:t>Переглянь презентацію в режимі показу слайдів та збережи у файлі з тим самим іменем у власній папці.</a:t>
            </a:r>
            <a:endParaRPr lang="ru-RU" dirty="0"/>
          </a:p>
        </p:txBody>
      </p:sp>
      <p:pic>
        <p:nvPicPr>
          <p:cNvPr id="10" name="Содержимое 9" descr="y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7571" t="12239" r="1061" b="8161"/>
          <a:stretch>
            <a:fillRect/>
          </a:stretch>
        </p:blipFill>
        <p:spPr>
          <a:xfrm>
            <a:off x="4786314" y="2000240"/>
            <a:ext cx="3857652" cy="3019032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Завдання 6. </a:t>
            </a:r>
            <a:r>
              <a:rPr lang="uk-UA" dirty="0" err="1" smtClean="0"/>
              <a:t>Смайлики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Завантаж файл </a:t>
            </a:r>
            <a:r>
              <a:rPr lang="uk-UA" dirty="0" err="1" smtClean="0"/>
              <a:t>Смайлики</a:t>
            </a:r>
            <a:r>
              <a:rPr lang="uk-UA" dirty="0" smtClean="0"/>
              <a:t>, що зберігається в папці Презентації, та переглянь презентацію.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816110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Зміни об'єкти титульного слайду:</a:t>
            </a:r>
          </a:p>
          <a:p>
            <a:pPr marL="514350" indent="295275">
              <a:buFont typeface="Wingdings" pitchFamily="2" charset="2"/>
              <a:buChar char="v"/>
            </a:pPr>
            <a:r>
              <a:rPr lang="uk-UA" dirty="0" smtClean="0"/>
              <a:t> Придумай та введи з клавіатури текст заголовка та підзаголовка слайду</a:t>
            </a:r>
          </a:p>
          <a:p>
            <a:pPr marL="514350" indent="295275">
              <a:buFont typeface="Wingdings" pitchFamily="2" charset="2"/>
              <a:buChar char="v"/>
            </a:pPr>
            <a:r>
              <a:rPr lang="uk-UA" dirty="0" smtClean="0"/>
              <a:t>Встав зображення із одного з файлів що збережено в папці Презентації/ </a:t>
            </a:r>
            <a:r>
              <a:rPr lang="uk-UA" dirty="0" err="1" smtClean="0"/>
              <a:t>Смайлики</a:t>
            </a:r>
            <a:r>
              <a:rPr lang="uk-UA" dirty="0" smtClean="0"/>
              <a:t>. Зображення, розмір і всі параметри задай самостійно.</a:t>
            </a:r>
          </a:p>
          <a:p>
            <a:pPr marL="514350" indent="-514350"/>
            <a:r>
              <a:rPr lang="uk-UA" dirty="0" smtClean="0"/>
              <a:t>Внеси зміни до текстових об'єктів другого слайду; шрифт - </a:t>
            </a:r>
            <a:r>
              <a:rPr lang="en-US" dirty="0" smtClean="0"/>
              <a:t>Times New Roman</a:t>
            </a:r>
            <a:r>
              <a:rPr lang="uk-UA" dirty="0" smtClean="0"/>
              <a:t>, розмір – 24, накреслення – напівжирне, колір – зелений;</a:t>
            </a:r>
          </a:p>
          <a:p>
            <a:pPr marL="514350" indent="-514350"/>
            <a:r>
              <a:rPr lang="uk-UA" dirty="0" smtClean="0"/>
              <a:t>Збережи результат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8110"/>
            <a:ext cx="8229600" cy="1143000"/>
          </a:xfrm>
        </p:spPr>
        <p:txBody>
          <a:bodyPr/>
          <a:lstStyle/>
          <a:p>
            <a:r>
              <a:rPr lang="uk-UA" dirty="0" smtClean="0"/>
              <a:t>Підсумкове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836713"/>
            <a:ext cx="8928992" cy="244827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Створити презентацію способом Із шаблона оформлення (шаблон </a:t>
            </a:r>
            <a:r>
              <a:rPr lang="uk-UA" dirty="0" err="1" smtClean="0"/>
              <a:t>Скруглений</a:t>
            </a:r>
            <a:r>
              <a:rPr lang="uk-UA" dirty="0" smtClean="0"/>
              <a:t>). Усі необхідні рисунки знаходяться у папці </a:t>
            </a:r>
            <a:r>
              <a:rPr lang="uk-UA" dirty="0" err="1" smtClean="0"/>
              <a:t>Лялька-мотанка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Для кожного слайда вибрати потрібний макет і наповнити відповідним змістом: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Кожен створений слайд «Обрядові ляльки» містить одне готове зображення, яке складається з 4 рисунків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33126"/>
            <a:ext cx="4896544" cy="355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7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714625" y="114442"/>
            <a:ext cx="3945607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altLang="uk-UA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987824" y="1916832"/>
            <a:ext cx="6156176" cy="395503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uk-UA" alt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Повторяти розділ 4</a:t>
            </a:r>
          </a:p>
          <a:p>
            <a:pPr>
              <a:buFont typeface="Arial" charset="0"/>
              <a:buChar char="•"/>
            </a:pPr>
            <a:r>
              <a:rPr lang="uk-UA" alt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фотографуй місто, вулиці, вулицю та будинок, у якому ти живеш; склади сценарій майбутньої презентації</a:t>
            </a:r>
          </a:p>
          <a:p>
            <a:pPr>
              <a:buFont typeface="Arial" charset="0"/>
              <a:buChar char="•"/>
            </a:pPr>
            <a:r>
              <a:rPr lang="uk-UA" altLang="uk-UA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«Виставка власних досягнень» (ст. 253)</a:t>
            </a:r>
          </a:p>
          <a:p>
            <a:pPr>
              <a:buFont typeface="Arial" charset="0"/>
              <a:buChar char="•"/>
            </a:pPr>
            <a:endParaRPr lang="uk-UA" altLang="uk-UA" sz="3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51E7E2-2A1B-4ACE-9B2A-DFC8C05360CB}" type="datetime1">
              <a:rPr lang="uk-UA" altLang="uk-UA"/>
              <a:pPr eaLnBrk="1" hangingPunct="1"/>
              <a:t>18.05.2014</a:t>
            </a:fld>
            <a:endParaRPr lang="ru-RU" alt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Кравчук Г.Т., </a:t>
            </a:r>
            <a:r>
              <a:rPr lang="en-US" dirty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4159E-0AFE-489A-BB80-5C56F7A0C67D}" type="slidenum">
              <a:rPr lang="ru-RU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76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74" y="4293096"/>
            <a:ext cx="193468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4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«Мікрофон»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uk-UA" dirty="0" smtClean="0"/>
              <a:t>Що ми знаємо про </a:t>
            </a:r>
            <a:r>
              <a:rPr lang="uk-UA" dirty="0" err="1" smtClean="0"/>
              <a:t>ляльку-мотанку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447925"/>
            <a:ext cx="8953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Виконати </a:t>
            </a:r>
            <a:r>
              <a:rPr lang="uk-UA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ранжування</a:t>
            </a: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(впорядкування) послідовності розміщення слайдів:</a:t>
            </a:r>
            <a:endParaRPr lang="uk-UA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Вступ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Титульний слайд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Література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Зміст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Основна частина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Висновки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4653136"/>
            <a:ext cx="23762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Відповідь: 2 4 1 5 6 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44824"/>
            <a:ext cx="7848872" cy="2592288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Практична робота № 6</a:t>
            </a:r>
            <a:br>
              <a:rPr lang="uk-UA" sz="4800" dirty="0" smtClean="0"/>
            </a:br>
            <a:r>
              <a:rPr lang="uk-UA" sz="4800" dirty="0" smtClean="0"/>
              <a:t>Створюємо презентацію на основі шаблону</a:t>
            </a:r>
            <a:endParaRPr lang="ru-RU" sz="4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Завдання 1</a:t>
            </a:r>
            <a:br>
              <a:rPr lang="uk-UA" dirty="0" smtClean="0"/>
            </a:br>
            <a:r>
              <a:rPr lang="uk-UA" dirty="0" smtClean="0"/>
              <a:t>Об'єкти та дії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5"/>
            <a:ext cx="8643998" cy="3786214"/>
          </a:xfrm>
        </p:spPr>
        <p:txBody>
          <a:bodyPr>
            <a:normAutofit fontScale="92500" lnSpcReduction="10000"/>
          </a:bodyPr>
          <a:lstStyle/>
          <a:p>
            <a:pPr marL="0" indent="354013">
              <a:buNone/>
            </a:pPr>
            <a:r>
              <a:rPr lang="uk-UA" dirty="0" smtClean="0"/>
              <a:t>Переглянь список дій, які можна виконувати з об'єктами:</a:t>
            </a:r>
          </a:p>
          <a:p>
            <a:pPr marL="0" indent="354013">
              <a:buNone/>
            </a:pPr>
            <a:r>
              <a:rPr lang="uk-UA" dirty="0" smtClean="0"/>
              <a:t>Створення, видалення, приховування, переміщення, впорядкування, перегляд, збереження, планування, вставляння, відкриття контекстного меню, зміна значень властивостей, застосування шаблону.</a:t>
            </a:r>
          </a:p>
          <a:p>
            <a:pPr marL="0" indent="354013">
              <a:buNone/>
            </a:pPr>
            <a:r>
              <a:rPr lang="uk-UA" dirty="0" smtClean="0"/>
              <a:t>Запиши в зошит ті які можна застосувати до: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5143512"/>
            <a:ext cx="1928826" cy="1446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1 варіант:</a:t>
            </a:r>
          </a:p>
          <a:p>
            <a:pPr algn="ctr"/>
            <a:r>
              <a:rPr lang="uk-UA" sz="2800" dirty="0" smtClean="0"/>
              <a:t>слайда</a:t>
            </a:r>
          </a:p>
          <a:p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5143512"/>
            <a:ext cx="3143272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2 варіант:</a:t>
            </a:r>
          </a:p>
          <a:p>
            <a:pPr algn="ctr"/>
            <a:r>
              <a:rPr lang="uk-UA" sz="3200" dirty="0" smtClean="0"/>
              <a:t>Файлу </a:t>
            </a:r>
            <a:r>
              <a:rPr lang="uk-UA" sz="2800" dirty="0" smtClean="0"/>
              <a:t>презентації</a:t>
            </a:r>
            <a:endParaRPr lang="uk-UA" sz="3200" dirty="0" smtClean="0"/>
          </a:p>
          <a:p>
            <a:endParaRPr lang="ru-RU" sz="32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Завдання 2. Сучасні мобільні телефони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/>
          <a:lstStyle/>
          <a:p>
            <a:pPr marL="0" indent="354013">
              <a:buNone/>
            </a:pPr>
            <a:r>
              <a:rPr lang="uk-UA" dirty="0" smtClean="0"/>
              <a:t>Старшокласник Артур у майбутньому збирається продавати мобільні телефони. Для цього він спланував і створив презентацію </a:t>
            </a:r>
            <a:r>
              <a:rPr lang="uk-UA" i="1" dirty="0" smtClean="0"/>
              <a:t>Сучасні мобільні телефони</a:t>
            </a:r>
            <a:r>
              <a:rPr lang="uk-UA" dirty="0" smtClean="0"/>
              <a:t>, вигляд якої показано на малюнку.</a:t>
            </a:r>
            <a:endParaRPr lang="ru-RU" dirty="0"/>
          </a:p>
        </p:txBody>
      </p:sp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143380"/>
            <a:ext cx="3314723" cy="2071702"/>
          </a:xfrm>
          <a:prstGeom prst="rect">
            <a:avLst/>
          </a:prstGeom>
        </p:spPr>
      </p:pic>
      <p:pic>
        <p:nvPicPr>
          <p:cNvPr id="5" name="Рисунок 4" descr="htc_on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7807" y="4143380"/>
            <a:ext cx="2316194" cy="2000264"/>
          </a:xfrm>
          <a:prstGeom prst="rect">
            <a:avLst/>
          </a:prstGeom>
        </p:spPr>
      </p:pic>
      <p:pic>
        <p:nvPicPr>
          <p:cNvPr id="6" name="Рисунок 5" descr="1373046500_nokia_lumia_soundtrack_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214818"/>
            <a:ext cx="1808831" cy="1808831"/>
          </a:xfrm>
          <a:prstGeom prst="rect">
            <a:avLst/>
          </a:prstGeom>
        </p:spPr>
      </p:pic>
      <p:pic>
        <p:nvPicPr>
          <p:cNvPr id="7" name="Рисунок 6" descr="galaxy_s_ii_white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214818"/>
            <a:ext cx="1785950" cy="178595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51435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У плані змінено порядок дій: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Визначити мету створення презентації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Врахувати аудиторію для показу презентації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Скласти сценарій презентації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Розробити структуру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Підібрати зображення та зберегти їх у одній папці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Підібрати шаблон презентації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5500702"/>
            <a:ext cx="208461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200" dirty="0" smtClean="0"/>
              <a:t>1 варіант:</a:t>
            </a:r>
          </a:p>
          <a:p>
            <a:pPr algn="ctr"/>
            <a:r>
              <a:rPr lang="uk-UA" sz="3200" dirty="0" smtClean="0"/>
              <a:t>На початку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5500702"/>
            <a:ext cx="207460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200" dirty="0" smtClean="0"/>
              <a:t>2 варіант:</a:t>
            </a:r>
          </a:p>
          <a:p>
            <a:pPr algn="ctr"/>
            <a:r>
              <a:rPr lang="uk-UA" sz="3200" dirty="0" smtClean="0"/>
              <a:t>наприкінці</a:t>
            </a:r>
            <a:endParaRPr lang="ru-RU" sz="32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Завдання 3. Додавання об'єктів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>
            <a:normAutofit lnSpcReduction="10000"/>
          </a:bodyPr>
          <a:lstStyle/>
          <a:p>
            <a:pPr marL="0" indent="442913">
              <a:buNone/>
            </a:pPr>
            <a:r>
              <a:rPr lang="uk-UA" dirty="0" smtClean="0"/>
              <a:t>Обери дії,які необхідні для вставлення до слайда в середовищі редактора презентацій об'єкта, та вкажи їх порядок: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714744" y="3071810"/>
          <a:ext cx="5000660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71472" y="3357562"/>
          <a:ext cx="2286016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Завдання 4. Вибір інструментів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/>
          <a:lstStyle/>
          <a:p>
            <a:pPr marL="0" indent="354013">
              <a:buNone/>
            </a:pPr>
            <a:r>
              <a:rPr lang="uk-UA" dirty="0" smtClean="0"/>
              <a:t>Знайди для кожного інструмента  властивість символів, що змінюється при його застосуванні. Запиши відповідь у зошит за таким зразком: </a:t>
            </a:r>
            <a:r>
              <a:rPr lang="uk-UA" i="1" dirty="0" smtClean="0"/>
              <a:t>1-Ж</a:t>
            </a:r>
            <a:r>
              <a:rPr lang="uk-UA" dirty="0" smtClean="0"/>
              <a:t>.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71604" y="3714752"/>
          <a:ext cx="571504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686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Тема 4.  Редактор презентацій</vt:lpstr>
      <vt:lpstr>«Мікрофон»</vt:lpstr>
      <vt:lpstr>Виконати ранжування (впорядкування) послідовності розміщення слайдів:</vt:lpstr>
      <vt:lpstr>Практична робота № 6 Створюємо презентацію на основі шаблону</vt:lpstr>
      <vt:lpstr>Завдання 1 Об'єкти та дії</vt:lpstr>
      <vt:lpstr>Завдання 2. Сучасні мобільні телефони</vt:lpstr>
      <vt:lpstr>Презентация PowerPoint</vt:lpstr>
      <vt:lpstr>Завдання 3. Додавання об'єктів</vt:lpstr>
      <vt:lpstr>Завдання 4. Вибір інструментів</vt:lpstr>
      <vt:lpstr>Презентация PowerPoint</vt:lpstr>
      <vt:lpstr>Фізкультхвилинка </vt:lpstr>
      <vt:lpstr>Завдання 5. Київ</vt:lpstr>
      <vt:lpstr>Презентация PowerPoint</vt:lpstr>
      <vt:lpstr>Презентация PowerPoint</vt:lpstr>
      <vt:lpstr>Презентация PowerPoint</vt:lpstr>
      <vt:lpstr>Завдання 6. Смайлики</vt:lpstr>
      <vt:lpstr>Презентация PowerPoint</vt:lpstr>
      <vt:lpstr>Підсумкове завдання</vt:lpstr>
      <vt:lpstr>Домашнє завдання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Планування презентацій</dc:title>
  <dc:creator>Admin</dc:creator>
  <cp:lastModifiedBy>User</cp:lastModifiedBy>
  <cp:revision>44</cp:revision>
  <dcterms:created xsi:type="dcterms:W3CDTF">2013-11-12T17:51:15Z</dcterms:created>
  <dcterms:modified xsi:type="dcterms:W3CDTF">2014-05-18T19:49:35Z</dcterms:modified>
</cp:coreProperties>
</file>