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78" r:id="rId16"/>
    <p:sldId id="279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A809732-0C61-4E7E-8400-3374CFCD2AA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2"/>
            <p14:sldId id="268"/>
            <p14:sldId id="278"/>
            <p14:sldId id="279"/>
            <p14:sldId id="269"/>
            <p14:sldId id="270"/>
            <p14:sldId id="271"/>
            <p14:sldId id="273"/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1" autoAdjust="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1D9A5-6AB0-447B-A34A-93F362F508D1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C12E1-C8BA-4614-B9C8-88AC68334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6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C12E1-C8BA-4614-B9C8-88AC68334D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7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7637984-21BF-4780-A2F3-A73E91D85DFF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4C73DFE-B16B-4503-BA61-7A3D0FB5E13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7984-21BF-4780-A2F3-A73E91D85DFF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3DFE-B16B-4503-BA61-7A3D0FB5E1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7984-21BF-4780-A2F3-A73E91D85DFF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3DFE-B16B-4503-BA61-7A3D0FB5E1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7984-21BF-4780-A2F3-A73E91D85DFF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3DFE-B16B-4503-BA61-7A3D0FB5E1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7984-21BF-4780-A2F3-A73E91D85DFF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3DFE-B16B-4503-BA61-7A3D0FB5E1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7984-21BF-4780-A2F3-A73E91D85DFF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3DFE-B16B-4503-BA61-7A3D0FB5E1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7984-21BF-4780-A2F3-A73E91D85DFF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3DFE-B16B-4503-BA61-7A3D0FB5E1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7984-21BF-4780-A2F3-A73E91D85DFF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3DFE-B16B-4503-BA61-7A3D0FB5E1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7984-21BF-4780-A2F3-A73E91D85DFF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3DFE-B16B-4503-BA61-7A3D0FB5E1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7984-21BF-4780-A2F3-A73E91D85DFF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3DFE-B16B-4503-BA61-7A3D0FB5E13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7984-21BF-4780-A2F3-A73E91D85DFF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73DFE-B16B-4503-BA61-7A3D0FB5E1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7637984-21BF-4780-A2F3-A73E91D85DFF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4C73DFE-B16B-4503-BA61-7A3D0FB5E1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4.png"/><Relationship Id="rId5" Type="http://schemas.microsoft.com/office/2007/relationships/hdphoto" Target="../media/hdphoto16.wdp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jp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err="1" smtClean="0"/>
              <a:t>Вплив</a:t>
            </a:r>
            <a:r>
              <a:rPr lang="ru-RU" b="1" dirty="0" smtClean="0"/>
              <a:t> ПК</a:t>
            </a:r>
            <a:r>
              <a:rPr lang="uk-UA" b="1" dirty="0" smtClean="0"/>
              <a:t> на особистість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Підготувала:</a:t>
            </a:r>
          </a:p>
          <a:p>
            <a:r>
              <a:rPr lang="uk-UA" dirty="0" smtClean="0"/>
              <a:t>Учениця 10-А класу</a:t>
            </a:r>
          </a:p>
          <a:p>
            <a:r>
              <a:rPr lang="uk-UA" dirty="0" smtClean="0"/>
              <a:t>ЗОШ №22</a:t>
            </a:r>
          </a:p>
          <a:p>
            <a:r>
              <a:rPr lang="uk-UA" dirty="0" smtClean="0"/>
              <a:t>Кравченко Анастасія</a:t>
            </a:r>
            <a:endParaRPr lang="ru-RU" dirty="0"/>
          </a:p>
        </p:txBody>
      </p:sp>
      <p:pic>
        <p:nvPicPr>
          <p:cNvPr id="1031" name="Picture 7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71" y="476672"/>
            <a:ext cx="1795882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0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38896" y="620688"/>
            <a:ext cx="54543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Перше, </a:t>
            </a:r>
            <a:r>
              <a:rPr lang="ru-RU" sz="2000" b="1" i="1" dirty="0" err="1"/>
              <a:t>що</a:t>
            </a:r>
            <a:r>
              <a:rPr lang="ru-RU" sz="2000" b="1" i="1" dirty="0"/>
              <a:t> </a:t>
            </a:r>
            <a:r>
              <a:rPr lang="ru-RU" sz="2000" b="1" i="1" dirty="0" err="1"/>
              <a:t>слід</a:t>
            </a:r>
            <a:r>
              <a:rPr lang="ru-RU" sz="2000" b="1" i="1" dirty="0"/>
              <a:t> </a:t>
            </a:r>
            <a:r>
              <a:rPr lang="ru-RU" sz="2000" b="1" i="1" dirty="0" err="1"/>
              <a:t>зробити</a:t>
            </a:r>
            <a:r>
              <a:rPr lang="ru-RU" sz="2000" b="1" i="1" dirty="0"/>
              <a:t> в </a:t>
            </a:r>
            <a:r>
              <a:rPr lang="ru-RU" sz="2000" b="1" i="1" dirty="0" err="1"/>
              <a:t>цій</a:t>
            </a:r>
            <a:r>
              <a:rPr lang="ru-RU" sz="2000" b="1" i="1" dirty="0"/>
              <a:t> </a:t>
            </a:r>
            <a:r>
              <a:rPr lang="ru-RU" sz="2000" b="1" i="1" dirty="0" err="1"/>
              <a:t>ситуації</a:t>
            </a:r>
            <a:r>
              <a:rPr lang="ru-RU" sz="2000" b="1" i="1" dirty="0"/>
              <a:t>: </a:t>
            </a:r>
            <a:r>
              <a:rPr lang="ru-RU" dirty="0" err="1"/>
              <a:t>перепланувати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день з </a:t>
            </a:r>
            <a:r>
              <a:rPr lang="ru-RU" dirty="0" err="1"/>
              <a:t>чергуванням</a:t>
            </a:r>
            <a:r>
              <a:rPr lang="ru-RU" dirty="0"/>
              <a:t> </a:t>
            </a:r>
            <a:r>
              <a:rPr lang="ru-RU" dirty="0" err="1"/>
              <a:t>тимчасових</a:t>
            </a:r>
            <a:r>
              <a:rPr lang="ru-RU" dirty="0"/>
              <a:t> </a:t>
            </a:r>
            <a:r>
              <a:rPr lang="ru-RU" dirty="0" err="1"/>
              <a:t>проміжків</a:t>
            </a:r>
            <a:r>
              <a:rPr lang="ru-RU" dirty="0"/>
              <a:t> </a:t>
            </a:r>
            <a:r>
              <a:rPr lang="ru-RU" dirty="0" err="1"/>
              <a:t>знаходження</a:t>
            </a:r>
            <a:r>
              <a:rPr lang="ru-RU" dirty="0"/>
              <a:t> за ПК, </a:t>
            </a:r>
            <a:r>
              <a:rPr lang="ru-RU" dirty="0" err="1" smtClean="0"/>
              <a:t>зайнятися</a:t>
            </a:r>
            <a:r>
              <a:rPr lang="ru-RU" dirty="0" smtClean="0"/>
              <a:t> </a:t>
            </a:r>
            <a:r>
              <a:rPr lang="ru-RU" dirty="0" err="1"/>
              <a:t>паперовими</a:t>
            </a:r>
            <a:r>
              <a:rPr lang="ru-RU" dirty="0"/>
              <a:t> справами та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 smtClean="0"/>
              <a:t>зустрічами</a:t>
            </a:r>
            <a:r>
              <a:rPr lang="ru-RU" dirty="0" smtClean="0"/>
              <a:t>. </a:t>
            </a:r>
            <a:r>
              <a:rPr lang="ru-RU" dirty="0" err="1"/>
              <a:t>Викиньте</a:t>
            </a:r>
            <a:r>
              <a:rPr lang="ru-RU" dirty="0"/>
              <a:t>, </a:t>
            </a:r>
            <a:r>
              <a:rPr lang="ru-RU" dirty="0" err="1"/>
              <a:t>нарешті</a:t>
            </a:r>
            <a:r>
              <a:rPr lang="ru-RU" dirty="0"/>
              <a:t>, </a:t>
            </a:r>
            <a:r>
              <a:rPr lang="ru-RU" dirty="0" err="1"/>
              <a:t>старі</a:t>
            </a:r>
            <a:r>
              <a:rPr lang="ru-RU" dirty="0"/>
              <a:t>, </a:t>
            </a:r>
            <a:r>
              <a:rPr lang="ru-RU" dirty="0" err="1"/>
              <a:t>віджилі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вік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моніторів</a:t>
            </a:r>
            <a:r>
              <a:rPr lang="ru-RU" dirty="0"/>
              <a:t>!</a:t>
            </a:r>
          </a:p>
          <a:p>
            <a:pPr algn="ctr"/>
            <a:endParaRPr lang="ru-RU" dirty="0"/>
          </a:p>
          <a:p>
            <a:pPr algn="ctr"/>
            <a:r>
              <a:rPr lang="ru-RU" dirty="0" err="1" smtClean="0"/>
              <a:t>Ніколи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відмовляйтеся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, занять спортом, </a:t>
            </a:r>
            <a:r>
              <a:rPr lang="ru-RU" dirty="0" err="1"/>
              <a:t>прогулянок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3575078" cy="2651516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11560" y="3789040"/>
            <a:ext cx="3575078" cy="265151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11560" y="3789040"/>
            <a:ext cx="3575078" cy="265151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3384016"/>
            <a:ext cx="4477169" cy="298477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1" y="2780927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3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7" b="10422"/>
          <a:stretch/>
        </p:blipFill>
        <p:spPr>
          <a:xfrm rot="404128">
            <a:off x="5059084" y="2312424"/>
            <a:ext cx="3160301" cy="3909376"/>
          </a:xfrm>
          <a:prstGeom prst="rect">
            <a:avLst/>
          </a:prstGeom>
          <a:ln>
            <a:solidFill>
              <a:srgbClr val="92D050"/>
            </a:solidFill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71600" y="764704"/>
            <a:ext cx="698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6.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час проведений </a:t>
            </a:r>
            <a:r>
              <a:rPr lang="ru-RU" dirty="0"/>
              <a:t>за ПК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захоплює</a:t>
            </a:r>
            <a:r>
              <a:rPr lang="ru-RU" dirty="0"/>
              <a:t>. А тому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забуває</a:t>
            </a:r>
            <a:r>
              <a:rPr lang="ru-RU" dirty="0"/>
              <a:t> про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, </a:t>
            </a:r>
            <a:r>
              <a:rPr lang="ru-RU" dirty="0"/>
              <a:t>в тому </a:t>
            </a:r>
            <a:r>
              <a:rPr lang="ru-RU" dirty="0" err="1"/>
              <a:t>числі</a:t>
            </a:r>
            <a:r>
              <a:rPr lang="ru-RU" dirty="0"/>
              <a:t> і про </a:t>
            </a:r>
            <a:r>
              <a:rPr lang="ru-RU" dirty="0" err="1" smtClean="0"/>
              <a:t>прийом</a:t>
            </a:r>
            <a:r>
              <a:rPr lang="ru-RU" dirty="0" smtClean="0"/>
              <a:t> </a:t>
            </a:r>
            <a:r>
              <a:rPr lang="ru-RU" dirty="0" err="1"/>
              <a:t>їжі</a:t>
            </a:r>
            <a:r>
              <a:rPr lang="ru-RU" dirty="0"/>
              <a:t>. Ну а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як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стає</a:t>
            </a:r>
            <a:r>
              <a:rPr lang="ru-RU" dirty="0"/>
              <a:t> гастрит, а </a:t>
            </a:r>
            <a:r>
              <a:rPr lang="ru-RU" dirty="0" err="1"/>
              <a:t>іноді</a:t>
            </a:r>
            <a:r>
              <a:rPr lang="ru-RU" dirty="0"/>
              <a:t> і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/>
              <a:t>гірше</a:t>
            </a:r>
            <a:r>
              <a:rPr lang="ru-RU" dirty="0"/>
              <a:t>.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починаються</a:t>
            </a:r>
            <a:r>
              <a:rPr lang="ru-RU" dirty="0"/>
              <a:t> </a:t>
            </a:r>
            <a:r>
              <a:rPr lang="ru-RU" dirty="0" err="1"/>
              <a:t>збої</a:t>
            </a:r>
            <a:r>
              <a:rPr lang="ru-RU" dirty="0"/>
              <a:t>, </a:t>
            </a:r>
            <a:r>
              <a:rPr lang="ru-RU" dirty="0" err="1"/>
              <a:t>знижується</a:t>
            </a:r>
            <a:r>
              <a:rPr lang="ru-RU" dirty="0"/>
              <a:t> </a:t>
            </a:r>
            <a:r>
              <a:rPr lang="ru-RU" dirty="0" err="1"/>
              <a:t>розумовий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.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64" y="2479884"/>
            <a:ext cx="3640249" cy="3949327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51203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92696"/>
            <a:ext cx="5688632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Врахуйте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ненормований</a:t>
            </a:r>
            <a:r>
              <a:rPr lang="ru-RU" dirty="0"/>
              <a:t> </a:t>
            </a:r>
            <a:r>
              <a:rPr lang="ru-RU" dirty="0" err="1"/>
              <a:t>прийом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шкодить. Тому в </a:t>
            </a:r>
            <a:r>
              <a:rPr lang="ru-RU" dirty="0" err="1"/>
              <a:t>обов'язковому</a:t>
            </a:r>
            <a:r>
              <a:rPr lang="ru-RU" dirty="0"/>
              <a:t> порядку при </a:t>
            </a:r>
            <a:r>
              <a:rPr lang="ru-RU" dirty="0" err="1"/>
              <a:t>плануванні</a:t>
            </a:r>
            <a:r>
              <a:rPr lang="ru-RU" dirty="0"/>
              <a:t> </a:t>
            </a:r>
            <a:r>
              <a:rPr lang="ru-RU" dirty="0" err="1"/>
              <a:t>графіка</a:t>
            </a:r>
            <a:r>
              <a:rPr lang="ru-RU" dirty="0"/>
              <a:t> дня не </a:t>
            </a:r>
            <a:r>
              <a:rPr lang="ru-RU" dirty="0" err="1"/>
              <a:t>забувайте</a:t>
            </a:r>
            <a:r>
              <a:rPr lang="ru-RU" dirty="0"/>
              <a:t> про </a:t>
            </a:r>
            <a:r>
              <a:rPr lang="ru-RU" dirty="0" err="1"/>
              <a:t>сніданок</a:t>
            </a:r>
            <a:r>
              <a:rPr lang="ru-RU" dirty="0"/>
              <a:t>, </a:t>
            </a:r>
            <a:r>
              <a:rPr lang="ru-RU" dirty="0" err="1"/>
              <a:t>обід</a:t>
            </a:r>
            <a:r>
              <a:rPr lang="ru-RU" dirty="0"/>
              <a:t> і вечерю</a:t>
            </a:r>
            <a:r>
              <a:rPr lang="ru-RU" dirty="0" smtClean="0"/>
              <a:t>. </a:t>
            </a:r>
          </a:p>
          <a:p>
            <a:pPr algn="ctr"/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ви</a:t>
            </a:r>
            <a:r>
              <a:rPr lang="ru-RU" dirty="0"/>
              <a:t> не будете </a:t>
            </a:r>
            <a:r>
              <a:rPr lang="ru-RU" dirty="0" err="1"/>
              <a:t>ігнорувати</a:t>
            </a:r>
            <a:r>
              <a:rPr lang="ru-RU" dirty="0"/>
              <a:t> стан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то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відповість</a:t>
            </a:r>
            <a:r>
              <a:rPr lang="ru-RU" dirty="0"/>
              <a:t> вам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вдячністю</a:t>
            </a:r>
            <a:r>
              <a:rPr lang="ru-RU" dirty="0"/>
              <a:t>: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підвищиться</a:t>
            </a:r>
            <a:r>
              <a:rPr lang="ru-RU" dirty="0"/>
              <a:t>, справа стане </a:t>
            </a:r>
            <a:r>
              <a:rPr lang="ru-RU" dirty="0" err="1"/>
              <a:t>просуватися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 і </a:t>
            </a:r>
            <a:r>
              <a:rPr lang="ru-RU" dirty="0" err="1"/>
              <a:t>швидше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вам буде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часу </a:t>
            </a:r>
            <a:r>
              <a:rPr lang="ru-RU" dirty="0" err="1"/>
              <a:t>проводити</a:t>
            </a:r>
            <a:r>
              <a:rPr lang="ru-RU" dirty="0"/>
              <a:t> перед </a:t>
            </a:r>
            <a:r>
              <a:rPr lang="ru-RU" dirty="0" err="1"/>
              <a:t>монітором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27" b="17818"/>
          <a:stretch/>
        </p:blipFill>
        <p:spPr>
          <a:xfrm>
            <a:off x="2195736" y="3593243"/>
            <a:ext cx="4968552" cy="2901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389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692696"/>
            <a:ext cx="39732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/>
              <a:t>7.</a:t>
            </a:r>
            <a:r>
              <a:rPr lang="ru-RU" dirty="0" smtClean="0"/>
              <a:t>При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монітора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електромагнітне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r>
              <a:rPr lang="ru-RU" dirty="0"/>
              <a:t>, яке приводить до </a:t>
            </a:r>
            <a:r>
              <a:rPr lang="ru-RU" dirty="0" err="1"/>
              <a:t>іонізації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: </a:t>
            </a:r>
            <a:r>
              <a:rPr lang="ru-RU" dirty="0" err="1"/>
              <a:t>навколо</a:t>
            </a:r>
            <a:r>
              <a:rPr lang="ru-RU" dirty="0"/>
              <a:t> нас </a:t>
            </a:r>
            <a:r>
              <a:rPr lang="ru-RU" dirty="0" err="1"/>
              <a:t>з`являються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електричні</a:t>
            </a:r>
            <a:r>
              <a:rPr lang="ru-RU" dirty="0"/>
              <a:t> заряди (</a:t>
            </a:r>
            <a:r>
              <a:rPr lang="ru-RU" dirty="0" err="1" smtClean="0"/>
              <a:t>іони</a:t>
            </a:r>
            <a:r>
              <a:rPr lang="ru-RU" dirty="0"/>
              <a:t>). </a:t>
            </a:r>
          </a:p>
          <a:p>
            <a:pPr algn="r"/>
            <a:r>
              <a:rPr lang="ru-RU" dirty="0" smtClean="0"/>
              <a:t>Вони </a:t>
            </a:r>
            <a:r>
              <a:rPr lang="ru-RU" dirty="0" err="1"/>
              <a:t>потрапляють</a:t>
            </a:r>
            <a:r>
              <a:rPr lang="ru-RU" dirty="0"/>
              <a:t> при </a:t>
            </a:r>
            <a:r>
              <a:rPr lang="ru-RU" dirty="0" err="1"/>
              <a:t>диханні</a:t>
            </a:r>
            <a:r>
              <a:rPr lang="ru-RU" dirty="0"/>
              <a:t> в </a:t>
            </a:r>
            <a:r>
              <a:rPr lang="ru-RU" dirty="0" err="1"/>
              <a:t>легені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з потоком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розносяться</a:t>
            </a:r>
            <a:r>
              <a:rPr lang="ru-RU" dirty="0"/>
              <a:t> по </a:t>
            </a:r>
            <a:r>
              <a:rPr lang="ru-RU" dirty="0" err="1"/>
              <a:t>всіх</a:t>
            </a:r>
            <a:r>
              <a:rPr lang="ru-RU" dirty="0"/>
              <a:t> тканинах </a:t>
            </a:r>
            <a:r>
              <a:rPr lang="ru-RU" dirty="0" err="1"/>
              <a:t>організму</a:t>
            </a:r>
            <a:r>
              <a:rPr lang="ru-RU" dirty="0"/>
              <a:t> і </a:t>
            </a:r>
            <a:r>
              <a:rPr lang="ru-RU" dirty="0" err="1"/>
              <a:t>змінюють</a:t>
            </a:r>
            <a:r>
              <a:rPr lang="ru-RU" dirty="0"/>
              <a:t> </a:t>
            </a:r>
            <a:r>
              <a:rPr lang="ru-RU" dirty="0" err="1"/>
              <a:t>електричні</a:t>
            </a:r>
            <a:r>
              <a:rPr lang="ru-RU" dirty="0"/>
              <a:t> заряди </a:t>
            </a:r>
            <a:r>
              <a:rPr lang="ru-RU" dirty="0" err="1"/>
              <a:t>клітин</a:t>
            </a:r>
            <a:r>
              <a:rPr lang="ru-RU" dirty="0"/>
              <a:t>. </a:t>
            </a:r>
            <a:r>
              <a:rPr lang="ru-RU" b="1" i="1" dirty="0"/>
              <a:t>У </a:t>
            </a:r>
            <a:r>
              <a:rPr lang="ru-RU" b="1" i="1" dirty="0" err="1"/>
              <a:t>результаті</a:t>
            </a:r>
            <a:r>
              <a:rPr lang="ru-RU" b="1" i="1" dirty="0"/>
              <a:t> </a:t>
            </a:r>
            <a:r>
              <a:rPr lang="ru-RU" dirty="0"/>
              <a:t>ми </a:t>
            </a:r>
            <a:r>
              <a:rPr lang="ru-RU" dirty="0" err="1"/>
              <a:t>страждаємо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безсоння</a:t>
            </a:r>
            <a:r>
              <a:rPr lang="ru-RU" dirty="0"/>
              <a:t>, </a:t>
            </a:r>
            <a:r>
              <a:rPr lang="ru-RU" dirty="0" err="1" smtClean="0"/>
              <a:t>тривоги</a:t>
            </a:r>
            <a:r>
              <a:rPr lang="ru-RU" dirty="0" smtClean="0"/>
              <a:t>, </a:t>
            </a:r>
            <a:r>
              <a:rPr lang="ru-RU" dirty="0" err="1" smtClean="0"/>
              <a:t>дратівливості</a:t>
            </a:r>
            <a:r>
              <a:rPr lang="ru-RU" dirty="0"/>
              <a:t>, </a:t>
            </a:r>
            <a:r>
              <a:rPr lang="ru-RU" dirty="0" err="1"/>
              <a:t>посиленого</a:t>
            </a:r>
            <a:r>
              <a:rPr lang="ru-RU" dirty="0"/>
              <a:t> </a:t>
            </a:r>
            <a:r>
              <a:rPr lang="ru-RU" dirty="0" err="1"/>
              <a:t>серцебиття</a:t>
            </a:r>
            <a:r>
              <a:rPr lang="ru-RU" dirty="0"/>
              <a:t>, у нас </a:t>
            </a:r>
            <a:r>
              <a:rPr lang="ru-RU" dirty="0" err="1"/>
              <a:t>знижується</a:t>
            </a:r>
            <a:r>
              <a:rPr lang="ru-RU" dirty="0"/>
              <a:t> </a:t>
            </a:r>
            <a:r>
              <a:rPr lang="ru-RU" dirty="0" err="1"/>
              <a:t>імунітет</a:t>
            </a:r>
            <a:r>
              <a:rPr lang="ru-RU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68" r="10541"/>
          <a:stretch/>
        </p:blipFill>
        <p:spPr>
          <a:xfrm>
            <a:off x="611560" y="764704"/>
            <a:ext cx="4032448" cy="262079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056"/>
          <a:stretch/>
        </p:blipFill>
        <p:spPr>
          <a:xfrm>
            <a:off x="606624" y="3428157"/>
            <a:ext cx="4047468" cy="277177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89699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41" b="25776"/>
          <a:stretch/>
        </p:blipFill>
        <p:spPr>
          <a:xfrm>
            <a:off x="2380964" y="3670365"/>
            <a:ext cx="5078914" cy="28417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024744" cy="7829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4800" b="1" dirty="0" smtClean="0"/>
              <a:t>Не забувайте!</a:t>
            </a:r>
            <a:endParaRPr lang="ru-RU" sz="4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5500" y="1556792"/>
            <a:ext cx="7290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Щоденна</a:t>
            </a:r>
            <a:r>
              <a:rPr lang="ru-RU" sz="2000" dirty="0"/>
              <a:t> процедура </a:t>
            </a:r>
            <a:r>
              <a:rPr lang="ru-RU" sz="2000" dirty="0" err="1"/>
              <a:t>збирання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</a:t>
            </a:r>
            <a:r>
              <a:rPr lang="ru-RU" sz="2000" dirty="0" err="1"/>
              <a:t>місця</a:t>
            </a:r>
            <a:r>
              <a:rPr lang="ru-RU" sz="2000" dirty="0"/>
              <a:t>, </a:t>
            </a:r>
            <a:r>
              <a:rPr lang="ru-RU" sz="2000" dirty="0" err="1"/>
              <a:t>зняття</a:t>
            </a:r>
            <a:r>
              <a:rPr lang="ru-RU" sz="2000" dirty="0"/>
              <a:t> пилу з </a:t>
            </a:r>
            <a:r>
              <a:rPr lang="ru-RU" sz="2000" dirty="0" err="1"/>
              <a:t>екрану</a:t>
            </a:r>
            <a:r>
              <a:rPr lang="ru-RU" sz="2000" dirty="0"/>
              <a:t>, </a:t>
            </a:r>
            <a:r>
              <a:rPr lang="ru-RU" sz="2000" dirty="0" err="1"/>
              <a:t>чищення</a:t>
            </a:r>
            <a:r>
              <a:rPr lang="ru-RU" sz="2000" dirty="0"/>
              <a:t> </a:t>
            </a:r>
            <a:r>
              <a:rPr lang="ru-RU" sz="2000" dirty="0" err="1"/>
              <a:t>клавіатури</a:t>
            </a:r>
            <a:r>
              <a:rPr lang="ru-RU" sz="2000" dirty="0"/>
              <a:t>, </a:t>
            </a:r>
            <a:r>
              <a:rPr lang="ru-RU" sz="2000" dirty="0" err="1"/>
              <a:t>миші</a:t>
            </a:r>
            <a:r>
              <a:rPr lang="ru-RU" sz="2000" dirty="0"/>
              <a:t>, столу, за 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сидите, </a:t>
            </a:r>
            <a:r>
              <a:rPr lang="ru-RU" sz="2000" dirty="0" err="1"/>
              <a:t>періодичні</a:t>
            </a:r>
            <a:r>
              <a:rPr lang="ru-RU" sz="2000" dirty="0"/>
              <a:t> </a:t>
            </a:r>
            <a:r>
              <a:rPr lang="ru-RU" sz="2000" dirty="0" err="1"/>
              <a:t>провітрювання</a:t>
            </a:r>
            <a:r>
              <a:rPr lang="ru-RU" sz="2000" dirty="0"/>
              <a:t> </a:t>
            </a:r>
            <a:r>
              <a:rPr lang="ru-RU" sz="2000" dirty="0" err="1"/>
              <a:t>кімнати</a:t>
            </a:r>
            <a:r>
              <a:rPr lang="ru-RU" sz="2000" dirty="0"/>
              <a:t>, </a:t>
            </a:r>
            <a:r>
              <a:rPr lang="ru-RU" sz="2000" dirty="0" err="1"/>
              <a:t>вправи</a:t>
            </a:r>
            <a:r>
              <a:rPr lang="ru-RU" sz="2000" dirty="0"/>
              <a:t> для очей, </a:t>
            </a:r>
            <a:r>
              <a:rPr lang="ru-RU" sz="2000" dirty="0" err="1"/>
              <a:t>стануть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роду </a:t>
            </a:r>
            <a:r>
              <a:rPr lang="ru-RU" sz="2000" dirty="0" err="1"/>
              <a:t>фіззарядкою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роботи</a:t>
            </a:r>
            <a:r>
              <a:rPr lang="ru-RU" sz="2000" dirty="0"/>
              <a:t>, </a:t>
            </a:r>
            <a:r>
              <a:rPr lang="ru-RU" sz="2000" dirty="0" err="1"/>
              <a:t>дадуть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хоч</a:t>
            </a:r>
            <a:r>
              <a:rPr lang="ru-RU" sz="2000" dirty="0"/>
              <a:t> на </a:t>
            </a:r>
            <a:r>
              <a:rPr lang="ru-RU" sz="2000" dirty="0" err="1"/>
              <a:t>якийсь</a:t>
            </a:r>
            <a:r>
              <a:rPr lang="ru-RU" sz="2000" dirty="0"/>
              <a:t> час </a:t>
            </a:r>
            <a:r>
              <a:rPr lang="ru-RU" sz="2000" dirty="0" err="1"/>
              <a:t>залишити</a:t>
            </a:r>
            <a:r>
              <a:rPr lang="ru-RU" sz="2000" dirty="0"/>
              <a:t> в </a:t>
            </a:r>
            <a:r>
              <a:rPr lang="ru-RU" sz="2000" dirty="0" err="1"/>
              <a:t>спокої</a:t>
            </a:r>
            <a:r>
              <a:rPr lang="ru-RU" sz="2000" dirty="0"/>
              <a:t> </a:t>
            </a:r>
            <a:r>
              <a:rPr lang="ru-RU" sz="2000" dirty="0" err="1"/>
              <a:t>комп'ютер</a:t>
            </a:r>
            <a:r>
              <a:rPr lang="ru-RU" sz="2000" dirty="0"/>
              <a:t>, і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вплив</a:t>
            </a:r>
            <a:r>
              <a:rPr lang="ru-RU" sz="2000" dirty="0"/>
              <a:t> на </a:t>
            </a:r>
            <a:r>
              <a:rPr lang="ru-RU" sz="2000" dirty="0" err="1"/>
              <a:t>здоров'я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тим</a:t>
            </a:r>
            <a:r>
              <a:rPr lang="ru-RU" sz="2000" dirty="0"/>
              <a:t> самим буде </a:t>
            </a:r>
            <a:r>
              <a:rPr lang="ru-RU" sz="2000" dirty="0" err="1"/>
              <a:t>мінімізовано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450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5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знизити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шкідливий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вплив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ПК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792088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err="1"/>
              <a:t>Зниження</a:t>
            </a:r>
            <a:r>
              <a:rPr lang="ru-RU" sz="2400" b="1" i="1" dirty="0"/>
              <a:t> </a:t>
            </a:r>
            <a:r>
              <a:rPr lang="ru-RU" sz="2400" b="1" i="1" dirty="0" err="1"/>
              <a:t>стомлюваності</a:t>
            </a:r>
            <a:r>
              <a:rPr lang="ru-RU" sz="2400" b="1" i="1" dirty="0"/>
              <a:t> очей</a:t>
            </a:r>
            <a:r>
              <a:rPr lang="ru-RU" sz="2400" b="1" i="1" dirty="0" smtClean="0"/>
              <a:t>:</a:t>
            </a:r>
          </a:p>
          <a:p>
            <a:pPr algn="r"/>
            <a:endParaRPr lang="ru-RU" sz="2400" b="1" i="1" dirty="0"/>
          </a:p>
          <a:p>
            <a:pPr marL="3028950" lvl="6" indent="-285750" algn="r">
              <a:buFont typeface="Wingdings" pitchFamily="2" charset="2"/>
              <a:buChar char="ü"/>
            </a:pPr>
            <a:r>
              <a:rPr lang="ru-RU" sz="2000" dirty="0" err="1" smtClean="0"/>
              <a:t>Встановіть</a:t>
            </a:r>
            <a:r>
              <a:rPr lang="ru-RU" sz="2000" dirty="0" smtClean="0"/>
              <a:t> </a:t>
            </a:r>
            <a:r>
              <a:rPr lang="ru-RU" sz="2000" dirty="0" err="1"/>
              <a:t>гарний</a:t>
            </a:r>
            <a:r>
              <a:rPr lang="ru-RU" sz="2000" dirty="0"/>
              <a:t>, </a:t>
            </a:r>
            <a:r>
              <a:rPr lang="ru-RU" sz="2000" dirty="0" err="1"/>
              <a:t>сучасний</a:t>
            </a:r>
            <a:r>
              <a:rPr lang="ru-RU" sz="2000" dirty="0"/>
              <a:t> </a:t>
            </a:r>
            <a:r>
              <a:rPr lang="ru-RU" sz="2000" dirty="0" smtClean="0"/>
              <a:t>ПК-</a:t>
            </a:r>
            <a:r>
              <a:rPr lang="ru-RU" sz="2000" dirty="0" err="1" smtClean="0"/>
              <a:t>монітор</a:t>
            </a:r>
            <a:r>
              <a:rPr lang="ru-RU" sz="2000" dirty="0" smtClean="0"/>
              <a:t>;</a:t>
            </a:r>
          </a:p>
          <a:p>
            <a:pPr marL="285750" indent="-285750" algn="r">
              <a:buFontTx/>
              <a:buChar char="-"/>
            </a:pPr>
            <a:endParaRPr lang="ru-RU" sz="2000" dirty="0"/>
          </a:p>
          <a:p>
            <a:pPr marL="285750" indent="-285750" algn="r">
              <a:buFont typeface="Wingdings" pitchFamily="2" charset="2"/>
              <a:buChar char="ü"/>
            </a:pPr>
            <a:r>
              <a:rPr lang="ru-RU" sz="2000" dirty="0" err="1" smtClean="0"/>
              <a:t>Правильне</a:t>
            </a:r>
            <a:r>
              <a:rPr lang="ru-RU" sz="2000" dirty="0" smtClean="0"/>
              <a:t> </a:t>
            </a:r>
            <a:r>
              <a:rPr lang="ru-RU" sz="2000" dirty="0" err="1"/>
              <a:t>відстань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очей до дисплея (45-60 см</a:t>
            </a:r>
            <a:r>
              <a:rPr lang="ru-RU" sz="2000" dirty="0" smtClean="0"/>
              <a:t>);</a:t>
            </a:r>
          </a:p>
          <a:p>
            <a:pPr marL="285750" indent="-285750" algn="r">
              <a:buFontTx/>
              <a:buChar char="-"/>
            </a:pPr>
            <a:endParaRPr lang="ru-RU" sz="2000" dirty="0"/>
          </a:p>
          <a:p>
            <a:pPr marL="285750" indent="-285750" algn="r">
              <a:buFont typeface="Wingdings" pitchFamily="2" charset="2"/>
              <a:buChar char="ü"/>
            </a:pPr>
            <a:r>
              <a:rPr lang="ru-RU" sz="2000" dirty="0" err="1" smtClean="0"/>
              <a:t>Обмеження</a:t>
            </a:r>
            <a:r>
              <a:rPr lang="ru-RU" sz="2000" dirty="0" smtClean="0"/>
              <a:t> </a:t>
            </a:r>
            <a:r>
              <a:rPr lang="ru-RU" sz="2000" dirty="0"/>
              <a:t>часу </a:t>
            </a:r>
            <a:r>
              <a:rPr lang="ru-RU" sz="2000" dirty="0" err="1"/>
              <a:t>роботи</a:t>
            </a:r>
            <a:r>
              <a:rPr lang="ru-RU" sz="2000" dirty="0"/>
              <a:t> за ПК.</a:t>
            </a:r>
          </a:p>
          <a:p>
            <a:endParaRPr lang="ru-RU" sz="2000" dirty="0"/>
          </a:p>
          <a:p>
            <a:r>
              <a:rPr lang="ru-RU" sz="2400" b="1" i="1" dirty="0" err="1"/>
              <a:t>Зниження</a:t>
            </a:r>
            <a:r>
              <a:rPr lang="ru-RU" sz="2400" b="1" i="1" dirty="0"/>
              <a:t> </a:t>
            </a:r>
            <a:r>
              <a:rPr lang="ru-RU" sz="2400" b="1" i="1" dirty="0" err="1"/>
              <a:t>фізичного</a:t>
            </a:r>
            <a:r>
              <a:rPr lang="ru-RU" sz="2400" b="1" i="1" dirty="0"/>
              <a:t> </a:t>
            </a:r>
            <a:r>
              <a:rPr lang="ru-RU" sz="2400" b="1" i="1" dirty="0" err="1"/>
              <a:t>стомлення</a:t>
            </a:r>
            <a:r>
              <a:rPr lang="ru-RU" sz="2400" b="1" i="1" dirty="0" smtClean="0"/>
              <a:t>:</a:t>
            </a:r>
          </a:p>
          <a:p>
            <a:endParaRPr lang="ru-RU" sz="2400" b="1" i="1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err="1" smtClean="0"/>
              <a:t>Спеціальний</a:t>
            </a:r>
            <a:r>
              <a:rPr lang="ru-RU" sz="2000" dirty="0" smtClean="0"/>
              <a:t> </a:t>
            </a:r>
            <a:r>
              <a:rPr lang="ru-RU" sz="2000" dirty="0" err="1"/>
              <a:t>комп'ютерний</a:t>
            </a:r>
            <a:r>
              <a:rPr lang="ru-RU" sz="2000" dirty="0"/>
              <a:t> </a:t>
            </a:r>
            <a:r>
              <a:rPr lang="ru-RU" sz="2000" dirty="0" err="1"/>
              <a:t>стілець</a:t>
            </a:r>
            <a:r>
              <a:rPr lang="ru-RU" sz="2000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/>
              <a:t> </a:t>
            </a:r>
            <a:r>
              <a:rPr lang="ru-RU" sz="2000" dirty="0" err="1"/>
              <a:t>Спеціальний</a:t>
            </a:r>
            <a:r>
              <a:rPr lang="ru-RU" sz="2000" dirty="0"/>
              <a:t> </a:t>
            </a:r>
            <a:r>
              <a:rPr lang="ru-RU" sz="2000" dirty="0" err="1"/>
              <a:t>комп'ютерний</a:t>
            </a:r>
            <a:r>
              <a:rPr lang="ru-RU" sz="2000" dirty="0"/>
              <a:t> </a:t>
            </a:r>
            <a:r>
              <a:rPr lang="ru-RU" sz="2000" dirty="0" err="1"/>
              <a:t>стіл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859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5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err="1" smtClean="0"/>
              <a:t>Зниження</a:t>
            </a:r>
            <a:r>
              <a:rPr lang="ru-RU" sz="2000" b="1" dirty="0" smtClean="0"/>
              <a:t> </a:t>
            </a:r>
            <a:r>
              <a:rPr lang="ru-RU" sz="2000" b="1" dirty="0" err="1"/>
              <a:t>психічної</a:t>
            </a:r>
            <a:r>
              <a:rPr lang="ru-RU" sz="2000" b="1" dirty="0"/>
              <a:t> </a:t>
            </a:r>
            <a:r>
              <a:rPr lang="ru-RU" sz="2000" b="1" dirty="0" err="1"/>
              <a:t>напруги</a:t>
            </a:r>
            <a:r>
              <a:rPr lang="ru-RU" sz="2000" b="1" dirty="0" smtClean="0"/>
              <a:t>:</a:t>
            </a:r>
          </a:p>
          <a:p>
            <a:pPr algn="ctr"/>
            <a:endParaRPr lang="ru-RU" sz="2000" b="1" dirty="0"/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err="1" smtClean="0"/>
              <a:t>Обмеження</a:t>
            </a:r>
            <a:r>
              <a:rPr lang="ru-RU" dirty="0" smtClean="0"/>
              <a:t> </a:t>
            </a:r>
            <a:r>
              <a:rPr lang="ru-RU" dirty="0"/>
              <a:t>часу </a:t>
            </a:r>
            <a:r>
              <a:rPr lang="ru-RU" dirty="0" err="1"/>
              <a:t>гри</a:t>
            </a:r>
            <a:r>
              <a:rPr lang="ru-RU" dirty="0"/>
              <a:t> і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 smtClean="0"/>
              <a:t>;</a:t>
            </a:r>
          </a:p>
          <a:p>
            <a:pPr marL="285750" indent="-285750" algn="ctr">
              <a:buFontTx/>
              <a:buChar char="-"/>
            </a:pPr>
            <a:endParaRPr lang="ru-RU" dirty="0"/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dirty="0" err="1" smtClean="0"/>
              <a:t>Регулярні</a:t>
            </a:r>
            <a:r>
              <a:rPr lang="ru-RU" dirty="0" smtClean="0"/>
              <a:t> </a:t>
            </a:r>
            <a:r>
              <a:rPr lang="ru-RU" dirty="0"/>
              <a:t>перерви по 15 </a:t>
            </a:r>
            <a:r>
              <a:rPr lang="ru-RU" dirty="0" err="1"/>
              <a:t>хвилин</a:t>
            </a:r>
            <a:r>
              <a:rPr lang="ru-RU" dirty="0"/>
              <a:t> через </a:t>
            </a:r>
            <a:r>
              <a:rPr lang="ru-RU" dirty="0" err="1"/>
              <a:t>кожні</a:t>
            </a:r>
            <a:r>
              <a:rPr lang="ru-RU" dirty="0"/>
              <a:t> 30 </a:t>
            </a:r>
            <a:r>
              <a:rPr lang="ru-RU" dirty="0" err="1"/>
              <a:t>хвилин</a:t>
            </a:r>
            <a:r>
              <a:rPr lang="ru-RU" dirty="0"/>
              <a:t>.</a:t>
            </a:r>
          </a:p>
          <a:p>
            <a:endParaRPr lang="uk-UA" dirty="0" smtClean="0"/>
          </a:p>
          <a:p>
            <a:pPr algn="ctr"/>
            <a:endParaRPr lang="uk-UA" dirty="0"/>
          </a:p>
          <a:p>
            <a:pPr algn="ctr"/>
            <a:r>
              <a:rPr lang="ru-RU" sz="2000" b="1" dirty="0" err="1" smtClean="0"/>
              <a:t>Зниження</a:t>
            </a:r>
            <a:r>
              <a:rPr lang="ru-RU" sz="2000" b="1" dirty="0" smtClean="0"/>
              <a:t> </a:t>
            </a:r>
            <a:r>
              <a:rPr lang="ru-RU" sz="2000" b="1" dirty="0" err="1"/>
              <a:t>електромагнітного</a:t>
            </a:r>
            <a:r>
              <a:rPr lang="ru-RU" sz="2000" b="1" dirty="0"/>
              <a:t> </a:t>
            </a:r>
            <a:r>
              <a:rPr lang="ru-RU" sz="2000" b="1" dirty="0" err="1"/>
              <a:t>випромінювання</a:t>
            </a:r>
            <a:r>
              <a:rPr lang="ru-RU" sz="2000" b="1" dirty="0" smtClean="0"/>
              <a:t>:</a:t>
            </a:r>
          </a:p>
          <a:p>
            <a:pPr algn="ctr"/>
            <a:endParaRPr lang="ru-RU" sz="2000" b="1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/>
              <a:t>Установка </a:t>
            </a:r>
            <a:r>
              <a:rPr lang="ru-RU" dirty="0" err="1"/>
              <a:t>монітора</a:t>
            </a:r>
            <a:r>
              <a:rPr lang="ru-RU" dirty="0"/>
              <a:t> </a:t>
            </a:r>
            <a:r>
              <a:rPr lang="ru-RU" dirty="0" err="1"/>
              <a:t>задньою</a:t>
            </a:r>
            <a:r>
              <a:rPr lang="ru-RU" dirty="0"/>
              <a:t> </a:t>
            </a:r>
            <a:r>
              <a:rPr lang="ru-RU" dirty="0" err="1"/>
              <a:t>стінкою</a:t>
            </a:r>
            <a:r>
              <a:rPr lang="ru-RU" dirty="0"/>
              <a:t> до </a:t>
            </a:r>
            <a:r>
              <a:rPr lang="ru-RU" dirty="0" err="1"/>
              <a:t>стіни</a:t>
            </a:r>
            <a:r>
              <a:rPr lang="ru-RU" dirty="0" smtClean="0"/>
              <a:t>;</a:t>
            </a:r>
          </a:p>
          <a:p>
            <a:pPr marL="285750" indent="-285750" algn="ctr">
              <a:buFontTx/>
              <a:buChar char="-"/>
            </a:pPr>
            <a:endParaRPr lang="ru-RU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 err="1" smtClean="0"/>
              <a:t>Вологе</a:t>
            </a:r>
            <a:r>
              <a:rPr lang="ru-RU" dirty="0" smtClean="0"/>
              <a:t> </a:t>
            </a:r>
            <a:r>
              <a:rPr lang="ru-RU" dirty="0" err="1"/>
              <a:t>прибирання</a:t>
            </a:r>
            <a:r>
              <a:rPr lang="ru-RU" dirty="0" smtClean="0"/>
              <a:t>;</a:t>
            </a:r>
          </a:p>
          <a:p>
            <a:pPr marL="285750" indent="-285750" algn="ctr">
              <a:buFontTx/>
              <a:buChar char="-"/>
            </a:pPr>
            <a:endParaRPr lang="ru-RU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/>
              <a:t>Установка </a:t>
            </a:r>
            <a:r>
              <a:rPr lang="ru-RU" dirty="0" err="1"/>
              <a:t>іонізатора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.</a:t>
            </a:r>
          </a:p>
        </p:txBody>
      </p:sp>
      <p:pic>
        <p:nvPicPr>
          <p:cNvPr id="6147" name="Picture 3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53752"/>
            <a:ext cx="1368152" cy="13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35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Позитивні аспекти впливу на розвиток людини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92896"/>
            <a:ext cx="4149080" cy="41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653" y="548680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1.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Дитячі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навчальні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програми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2830" y="1196752"/>
            <a:ext cx="69127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Спектр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великий, і </a:t>
            </a:r>
            <a:r>
              <a:rPr lang="ru-RU" dirty="0" err="1"/>
              <a:t>дати</a:t>
            </a:r>
            <a:r>
              <a:rPr lang="ru-RU" dirty="0"/>
              <a:t>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. </a:t>
            </a:r>
            <a:r>
              <a:rPr lang="ru-RU" dirty="0" err="1"/>
              <a:t>Безсумнівна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позитивна роль в </a:t>
            </a:r>
            <a:r>
              <a:rPr lang="ru-RU" dirty="0" err="1"/>
              <a:t>розвитку</a:t>
            </a:r>
            <a:r>
              <a:rPr lang="ru-RU" dirty="0"/>
              <a:t> моторики. </a:t>
            </a:r>
            <a:r>
              <a:rPr lang="ru-RU" dirty="0" err="1"/>
              <a:t>Навчившись</a:t>
            </a:r>
            <a:r>
              <a:rPr lang="ru-RU" dirty="0"/>
              <a:t> </a:t>
            </a:r>
            <a:r>
              <a:rPr lang="ru-RU" dirty="0" err="1"/>
              <a:t>тримати</a:t>
            </a:r>
            <a:r>
              <a:rPr lang="ru-RU" dirty="0"/>
              <a:t> </a:t>
            </a:r>
            <a:r>
              <a:rPr lang="ru-RU" dirty="0" err="1"/>
              <a:t>комп'ютерну</a:t>
            </a:r>
            <a:r>
              <a:rPr lang="ru-RU" dirty="0"/>
              <a:t> </a:t>
            </a:r>
            <a:r>
              <a:rPr lang="ru-RU" dirty="0" err="1"/>
              <a:t>мишу</a:t>
            </a:r>
            <a:r>
              <a:rPr lang="ru-RU" dirty="0"/>
              <a:t>,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задовго</a:t>
            </a:r>
            <a:r>
              <a:rPr lang="ru-RU" dirty="0"/>
              <a:t> до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навчитися</a:t>
            </a:r>
            <a:r>
              <a:rPr lang="ru-RU" dirty="0"/>
              <a:t> </a:t>
            </a:r>
            <a:r>
              <a:rPr lang="ru-RU" dirty="0" err="1"/>
              <a:t>рахувати</a:t>
            </a:r>
            <a:r>
              <a:rPr lang="ru-RU" dirty="0"/>
              <a:t>, </a:t>
            </a:r>
            <a:r>
              <a:rPr lang="ru-RU" dirty="0" err="1"/>
              <a:t>малювати</a:t>
            </a:r>
            <a:r>
              <a:rPr lang="ru-RU" dirty="0"/>
              <a:t>, </a:t>
            </a:r>
            <a:r>
              <a:rPr lang="ru-RU" dirty="0" err="1"/>
              <a:t>розгадувати</a:t>
            </a:r>
            <a:r>
              <a:rPr lang="ru-RU" dirty="0"/>
              <a:t> головоломки, знати </a:t>
            </a:r>
            <a:r>
              <a:rPr lang="ru-RU" dirty="0" err="1"/>
              <a:t>назви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райдужних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, але і </a:t>
            </a:r>
            <a:r>
              <a:rPr lang="ru-RU" dirty="0" err="1"/>
              <a:t>півтонів</a:t>
            </a:r>
            <a:r>
              <a:rPr lang="ru-RU" dirty="0"/>
              <a:t>, </a:t>
            </a:r>
            <a:r>
              <a:rPr lang="ru-RU" dirty="0" err="1"/>
              <a:t>запам'ятати</a:t>
            </a:r>
            <a:r>
              <a:rPr lang="ru-RU" dirty="0"/>
              <a:t> </a:t>
            </a:r>
            <a:r>
              <a:rPr lang="ru-RU" dirty="0" err="1"/>
              <a:t>алфавіт</a:t>
            </a:r>
            <a:r>
              <a:rPr lang="ru-RU" dirty="0"/>
              <a:t> і </a:t>
            </a:r>
            <a:r>
              <a:rPr lang="ru-RU" dirty="0" err="1"/>
              <a:t>освоїти</a:t>
            </a:r>
            <a:r>
              <a:rPr lang="ru-RU" dirty="0"/>
              <a:t> </a:t>
            </a:r>
            <a:r>
              <a:rPr lang="ru-RU" dirty="0" err="1"/>
              <a:t>написання</a:t>
            </a:r>
            <a:r>
              <a:rPr lang="ru-RU" dirty="0"/>
              <a:t> букв.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зав'язані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на </a:t>
            </a:r>
            <a:r>
              <a:rPr lang="ru-RU" dirty="0" err="1"/>
              <a:t>комп'ютері</a:t>
            </a:r>
            <a:r>
              <a:rPr lang="ru-RU" dirty="0"/>
              <a:t>, а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паралельної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ручкою і </a:t>
            </a:r>
            <a:r>
              <a:rPr lang="ru-RU" dirty="0" err="1"/>
              <a:t>папером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без проблем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школі</a:t>
            </a:r>
            <a:r>
              <a:rPr lang="ru-RU" dirty="0"/>
              <a:t>, </a:t>
            </a:r>
            <a:r>
              <a:rPr lang="ru-RU" dirty="0" err="1"/>
              <a:t>придбати</a:t>
            </a:r>
            <a:r>
              <a:rPr lang="ru-RU" dirty="0"/>
              <a:t> </a:t>
            </a:r>
            <a:r>
              <a:rPr lang="ru-RU" dirty="0" err="1"/>
              <a:t>навик</a:t>
            </a:r>
            <a:r>
              <a:rPr lang="ru-RU" dirty="0"/>
              <a:t> </a:t>
            </a:r>
            <a:r>
              <a:rPr lang="ru-RU" dirty="0" err="1"/>
              <a:t>вчитися</a:t>
            </a:r>
            <a:r>
              <a:rPr lang="ru-RU" dirty="0"/>
              <a:t> і </a:t>
            </a:r>
            <a:r>
              <a:rPr lang="ru-RU" dirty="0" err="1"/>
              <a:t>працювати</a:t>
            </a:r>
            <a:r>
              <a:rPr lang="ru-RU" dirty="0"/>
              <a:t> над собою.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13" b="6343"/>
          <a:stretch/>
        </p:blipFill>
        <p:spPr>
          <a:xfrm>
            <a:off x="2610413" y="4336073"/>
            <a:ext cx="4193836" cy="212962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809821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1292" y="404664"/>
            <a:ext cx="46249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Комунікації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307031"/>
            <a:ext cx="574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err="1"/>
              <a:t>Комп'ютер</a:t>
            </a:r>
            <a:r>
              <a:rPr lang="ru-RU" b="1" i="1" dirty="0"/>
              <a:t> </a:t>
            </a:r>
            <a:r>
              <a:rPr lang="ru-RU" b="1" i="1" dirty="0" err="1"/>
              <a:t>дає</a:t>
            </a:r>
            <a:r>
              <a:rPr lang="ru-RU" b="1" i="1" dirty="0"/>
              <a:t> людям </a:t>
            </a:r>
            <a:r>
              <a:rPr lang="ru-RU" b="1" i="1" dirty="0" err="1"/>
              <a:t>новий</a:t>
            </a:r>
            <a:r>
              <a:rPr lang="ru-RU" b="1" i="1" dirty="0"/>
              <a:t> </a:t>
            </a:r>
            <a:r>
              <a:rPr lang="ru-RU" b="1" i="1" dirty="0" err="1"/>
              <a:t>спосіб</a:t>
            </a:r>
            <a:r>
              <a:rPr lang="ru-RU" b="1" i="1" dirty="0"/>
              <a:t> бути разом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4824"/>
            <a:ext cx="76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Зв'язок</a:t>
            </a:r>
            <a:r>
              <a:rPr lang="ru-RU" dirty="0"/>
              <a:t> з </a:t>
            </a:r>
            <a:r>
              <a:rPr lang="ru-RU" dirty="0" err="1"/>
              <a:t>сім'єю</a:t>
            </a:r>
            <a:r>
              <a:rPr lang="ru-RU" dirty="0"/>
              <a:t> та </a:t>
            </a:r>
            <a:r>
              <a:rPr lang="ru-RU" dirty="0" err="1"/>
              <a:t>друзями</a:t>
            </a:r>
            <a:r>
              <a:rPr lang="ru-RU" dirty="0"/>
              <a:t> - </a:t>
            </a:r>
            <a:r>
              <a:rPr lang="ru-RU" dirty="0" err="1"/>
              <a:t>найбільш</a:t>
            </a:r>
            <a:r>
              <a:rPr lang="ru-RU" dirty="0"/>
              <a:t> часто </a:t>
            </a:r>
            <a:r>
              <a:rPr lang="ru-RU" dirty="0" err="1" smtClean="0"/>
              <a:t>відзначає</a:t>
            </a:r>
            <a:r>
              <a:rPr lang="ru-RU" dirty="0" smtClean="0"/>
              <a:t> </a:t>
            </a:r>
            <a:r>
              <a:rPr lang="ru-RU" dirty="0" err="1" smtClean="0"/>
              <a:t>позитивний</a:t>
            </a:r>
            <a:r>
              <a:rPr lang="ru-RU" dirty="0" smtClean="0"/>
              <a:t> аспект  ПК. </a:t>
            </a:r>
            <a:r>
              <a:rPr lang="ru-RU" dirty="0" err="1"/>
              <a:t>Серед</a:t>
            </a:r>
            <a:r>
              <a:rPr lang="ru-RU" dirty="0"/>
              <a:t>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в </a:t>
            </a:r>
            <a:r>
              <a:rPr lang="ru-RU" dirty="0" err="1"/>
              <a:t>режимі</a:t>
            </a:r>
            <a:r>
              <a:rPr lang="ru-RU" dirty="0"/>
              <a:t> реального часу, 74% </a:t>
            </a:r>
            <a:r>
              <a:rPr lang="ru-RU" dirty="0" err="1" smtClean="0"/>
              <a:t>застосовують</a:t>
            </a:r>
            <a:r>
              <a:rPr lang="ru-RU" dirty="0" smtClean="0"/>
              <a:t> </a:t>
            </a:r>
            <a:r>
              <a:rPr lang="ru-RU" dirty="0" err="1"/>
              <a:t>електронну</a:t>
            </a:r>
            <a:r>
              <a:rPr lang="ru-RU" dirty="0"/>
              <a:t> </a:t>
            </a:r>
            <a:r>
              <a:rPr lang="ru-RU" dirty="0" err="1"/>
              <a:t>пошту</a:t>
            </a:r>
            <a:r>
              <a:rPr lang="ru-RU" dirty="0"/>
              <a:t> для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друзями</a:t>
            </a:r>
            <a:r>
              <a:rPr lang="ru-RU" dirty="0"/>
              <a:t> та родиною. </a:t>
            </a:r>
            <a:r>
              <a:rPr lang="ru-RU" dirty="0" err="1"/>
              <a:t>Фактично</a:t>
            </a:r>
            <a:r>
              <a:rPr lang="ru-RU" dirty="0"/>
              <a:t>, 63% з них </a:t>
            </a:r>
            <a:r>
              <a:rPr lang="ru-RU" dirty="0" err="1"/>
              <a:t>погодилися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спілкуються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в </a:t>
            </a:r>
            <a:r>
              <a:rPr lang="en-US" dirty="0"/>
              <a:t>on-line </a:t>
            </a:r>
            <a:r>
              <a:rPr lang="ru-RU" dirty="0" err="1"/>
              <a:t>режимі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4578" r="-1251" b="7904"/>
          <a:stretch/>
        </p:blipFill>
        <p:spPr>
          <a:xfrm>
            <a:off x="2411760" y="3696783"/>
            <a:ext cx="4771336" cy="27397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616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312776" cy="2295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000" dirty="0"/>
              <a:t>Технічний прогрес позначається на житті людей як позитивно, так і негативно. Майже всі, від малого до великого, так чи інакше стикаються з одним з досягнень науки і техніки: персональним комп'ютером (ПК). Він, звичайно, важливий для нас, але одночасно негативно впливає на наше самопочуття. Постараюся пояснити, в чому я бачу позитивний і негативний вплив персонального комп'ютера на здоров'я людини.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16" y="3284984"/>
            <a:ext cx="3937620" cy="3182910"/>
          </a:xfrm>
          <a:prstGeom prst="rect">
            <a:avLst/>
          </a:prstGeom>
        </p:spPr>
      </p:pic>
      <p:pic>
        <p:nvPicPr>
          <p:cNvPr id="2052" name="Picture 4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321440"/>
            <a:ext cx="1824228" cy="11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1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3956" y="652046"/>
            <a:ext cx="5598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Огляд</a:t>
            </a:r>
            <a:r>
              <a:rPr lang="ru-RU" sz="2000" dirty="0"/>
              <a:t> показав, </a:t>
            </a:r>
            <a:r>
              <a:rPr lang="ru-RU" sz="2000" dirty="0" err="1"/>
              <a:t>що</a:t>
            </a:r>
            <a:r>
              <a:rPr lang="ru-RU" sz="2000" dirty="0"/>
              <a:t>, в </a:t>
            </a:r>
            <a:r>
              <a:rPr lang="ru-RU" sz="2000" dirty="0" err="1"/>
              <a:t>середньому</a:t>
            </a:r>
            <a:r>
              <a:rPr lang="ru-RU" sz="2000" dirty="0"/>
              <a:t>, батьки </a:t>
            </a:r>
            <a:r>
              <a:rPr lang="ru-RU" sz="2000" dirty="0" err="1"/>
              <a:t>проводять</a:t>
            </a:r>
            <a:r>
              <a:rPr lang="ru-RU" sz="2000" dirty="0"/>
              <a:t> </a:t>
            </a:r>
            <a:r>
              <a:rPr lang="ru-RU" sz="2000" b="1" dirty="0"/>
              <a:t>2.4</a:t>
            </a:r>
            <a:r>
              <a:rPr lang="ru-RU" sz="2000" dirty="0"/>
              <a:t> </a:t>
            </a:r>
            <a:r>
              <a:rPr lang="ru-RU" sz="2000" dirty="0" err="1"/>
              <a:t>години</a:t>
            </a:r>
            <a:r>
              <a:rPr lang="ru-RU" sz="2000" dirty="0"/>
              <a:t> на </a:t>
            </a:r>
            <a:r>
              <a:rPr lang="ru-RU" sz="2000" dirty="0" err="1"/>
              <a:t>тиждень</a:t>
            </a:r>
            <a:r>
              <a:rPr lang="ru-RU" sz="2000" dirty="0"/>
              <a:t> за </a:t>
            </a:r>
            <a:r>
              <a:rPr lang="ru-RU" sz="2000" dirty="0" smtClean="0"/>
              <a:t>ПК </a:t>
            </a:r>
            <a:r>
              <a:rPr lang="ru-RU" sz="2000" dirty="0"/>
              <a:t>разом з </a:t>
            </a:r>
            <a:r>
              <a:rPr lang="ru-RU" sz="2000" dirty="0" err="1"/>
              <a:t>дітьми</a:t>
            </a:r>
            <a:r>
              <a:rPr lang="ru-RU" sz="2000" dirty="0"/>
              <a:t>, і, </a:t>
            </a:r>
            <a:r>
              <a:rPr lang="ru-RU" sz="2000" dirty="0" err="1"/>
              <a:t>приблизно</a:t>
            </a:r>
            <a:r>
              <a:rPr lang="ru-RU" sz="2000" dirty="0"/>
              <a:t>, в </a:t>
            </a:r>
            <a:r>
              <a:rPr lang="ru-RU" sz="2000" dirty="0" err="1"/>
              <a:t>одній</a:t>
            </a:r>
            <a:r>
              <a:rPr lang="ru-RU" sz="2000" dirty="0"/>
              <a:t> з шести </a:t>
            </a:r>
            <a:r>
              <a:rPr lang="ru-RU" sz="2000" dirty="0" err="1"/>
              <a:t>сімей</a:t>
            </a:r>
            <a:r>
              <a:rPr lang="ru-RU" sz="2000" dirty="0"/>
              <a:t> </a:t>
            </a:r>
            <a:r>
              <a:rPr lang="ru-RU" sz="2000" b="1" dirty="0"/>
              <a:t>(16%) </a:t>
            </a:r>
            <a:r>
              <a:rPr lang="ru-RU" sz="2000" dirty="0"/>
              <a:t>батьки </a:t>
            </a:r>
            <a:r>
              <a:rPr lang="ru-RU" sz="2000" dirty="0" err="1"/>
              <a:t>проводять</a:t>
            </a:r>
            <a:r>
              <a:rPr lang="ru-RU" sz="2000" dirty="0"/>
              <a:t>, таким чином, </a:t>
            </a:r>
            <a:r>
              <a:rPr lang="ru-RU" sz="2000" dirty="0" err="1"/>
              <a:t>щонайменше</a:t>
            </a:r>
            <a:r>
              <a:rPr lang="ru-RU" sz="2000" dirty="0"/>
              <a:t> </a:t>
            </a:r>
            <a:r>
              <a:rPr lang="ru-RU" sz="2000" b="1" dirty="0"/>
              <a:t>5</a:t>
            </a:r>
            <a:r>
              <a:rPr lang="ru-RU" sz="2000" dirty="0"/>
              <a:t> годин на </a:t>
            </a:r>
            <a:r>
              <a:rPr lang="ru-RU" sz="2000" dirty="0" err="1"/>
              <a:t>тиждень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68" y="2708920"/>
            <a:ext cx="5598077" cy="3721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906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Фінансовий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захист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err="1"/>
              <a:t>Комп'ютери</a:t>
            </a:r>
            <a:r>
              <a:rPr lang="ru-RU" b="1" dirty="0"/>
              <a:t> </a:t>
            </a:r>
            <a:r>
              <a:rPr lang="ru-RU" b="1" dirty="0" err="1"/>
              <a:t>допомагають</a:t>
            </a:r>
            <a:r>
              <a:rPr lang="ru-RU" b="1" dirty="0"/>
              <a:t> </a:t>
            </a:r>
            <a:r>
              <a:rPr lang="ru-RU" b="1" dirty="0" err="1"/>
              <a:t>сім'ям</a:t>
            </a:r>
            <a:r>
              <a:rPr lang="ru-RU" b="1" dirty="0"/>
              <a:t> бути </a:t>
            </a:r>
            <a:r>
              <a:rPr lang="ru-RU" b="1" dirty="0" err="1" smtClean="0"/>
              <a:t>попереду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223288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err="1"/>
              <a:t>Огляд</a:t>
            </a:r>
            <a:r>
              <a:rPr lang="ru-RU" dirty="0"/>
              <a:t> </a:t>
            </a:r>
            <a:r>
              <a:rPr lang="ru-RU" dirty="0" err="1"/>
              <a:t>виявив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люди,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комп'ютерам</a:t>
            </a:r>
            <a:r>
              <a:rPr lang="ru-RU" dirty="0"/>
              <a:t>,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успішними</a:t>
            </a:r>
            <a:r>
              <a:rPr lang="ru-RU" dirty="0"/>
              <a:t> в </a:t>
            </a:r>
            <a:r>
              <a:rPr lang="ru-RU" dirty="0" err="1"/>
              <a:t>бізнесі</a:t>
            </a:r>
            <a:r>
              <a:rPr lang="ru-RU" dirty="0"/>
              <a:t> і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 smtClean="0"/>
              <a:t>керують</a:t>
            </a:r>
            <a:r>
              <a:rPr lang="ru-RU" dirty="0" smtClean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сімейними</a:t>
            </a:r>
            <a:r>
              <a:rPr lang="ru-RU" dirty="0"/>
              <a:t> </a:t>
            </a:r>
            <a:r>
              <a:rPr lang="ru-RU" dirty="0" err="1"/>
              <a:t>фінансами</a:t>
            </a:r>
            <a:r>
              <a:rPr lang="ru-RU" dirty="0"/>
              <a:t>: 59% </a:t>
            </a:r>
            <a:r>
              <a:rPr lang="ru-RU" dirty="0" err="1"/>
              <a:t>респондентів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доступ до </a:t>
            </a:r>
            <a:r>
              <a:rPr lang="ru-RU" dirty="0" err="1"/>
              <a:t>інформації</a:t>
            </a:r>
            <a:r>
              <a:rPr lang="ru-RU" dirty="0"/>
              <a:t> в </a:t>
            </a:r>
            <a:r>
              <a:rPr lang="ru-RU" dirty="0" err="1"/>
              <a:t>режимі</a:t>
            </a:r>
            <a:r>
              <a:rPr lang="ru-RU" dirty="0"/>
              <a:t> реального часу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просуватися</a:t>
            </a:r>
            <a:r>
              <a:rPr lang="ru-RU" dirty="0"/>
              <a:t> вперед в </a:t>
            </a:r>
            <a:r>
              <a:rPr lang="ru-RU" dirty="0" err="1"/>
              <a:t>бізнесі</a:t>
            </a:r>
            <a:r>
              <a:rPr lang="ru-RU" dirty="0"/>
              <a:t>, і 38% </a:t>
            </a:r>
            <a:r>
              <a:rPr lang="ru-RU" dirty="0" err="1"/>
              <a:t>згодні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покращує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з </a:t>
            </a:r>
            <a:r>
              <a:rPr lang="ru-RU" dirty="0" err="1"/>
              <a:t>колегами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3" b="13474"/>
          <a:stretch/>
        </p:blipFill>
        <p:spPr>
          <a:xfrm>
            <a:off x="622187" y="2060848"/>
            <a:ext cx="3530408" cy="216024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102" name="Picture 6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79591"/>
            <a:ext cx="2204762" cy="20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56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052736"/>
            <a:ext cx="5616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err="1"/>
              <a:t>Також</a:t>
            </a:r>
            <a:r>
              <a:rPr lang="ru-RU" sz="2000" i="1" dirty="0"/>
              <a:t> </a:t>
            </a:r>
            <a:r>
              <a:rPr lang="ru-RU" sz="2000" i="1" dirty="0" err="1"/>
              <a:t>було</a:t>
            </a:r>
            <a:r>
              <a:rPr lang="ru-RU" sz="2000" i="1" dirty="0"/>
              <a:t> </a:t>
            </a:r>
            <a:r>
              <a:rPr lang="ru-RU" sz="2000" i="1" dirty="0" err="1"/>
              <a:t>відзначено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комп'ютер</a:t>
            </a:r>
            <a:r>
              <a:rPr lang="ru-RU" sz="2000" i="1" dirty="0"/>
              <a:t> в </a:t>
            </a:r>
            <a:r>
              <a:rPr lang="ru-RU" sz="2000" i="1" dirty="0" err="1"/>
              <a:t>значній</a:t>
            </a:r>
            <a:r>
              <a:rPr lang="ru-RU" sz="2000" i="1" dirty="0"/>
              <a:t> </a:t>
            </a:r>
            <a:r>
              <a:rPr lang="ru-RU" sz="2000" i="1" dirty="0" err="1"/>
              <a:t>мірі</a:t>
            </a:r>
            <a:r>
              <a:rPr lang="ru-RU" sz="2000" i="1" dirty="0"/>
              <a:t> </a:t>
            </a:r>
            <a:r>
              <a:rPr lang="ru-RU" sz="2000" i="1" dirty="0" err="1"/>
              <a:t>допомагає</a:t>
            </a:r>
            <a:r>
              <a:rPr lang="ru-RU" sz="2000" i="1" dirty="0"/>
              <a:t> </a:t>
            </a:r>
            <a:r>
              <a:rPr lang="ru-RU" sz="2000" i="1" dirty="0" err="1"/>
              <a:t>контролювати</a:t>
            </a:r>
            <a:r>
              <a:rPr lang="ru-RU" sz="2000" i="1" dirty="0"/>
              <a:t> </a:t>
            </a:r>
            <a:r>
              <a:rPr lang="ru-RU" sz="2000" i="1" dirty="0" err="1"/>
              <a:t>фінанси</a:t>
            </a:r>
            <a:r>
              <a:rPr lang="ru-RU" sz="2000" i="1" dirty="0"/>
              <a:t> в </a:t>
            </a:r>
            <a:r>
              <a:rPr lang="ru-RU" sz="2000" i="1" dirty="0" err="1"/>
              <a:t>сьогоденні</a:t>
            </a:r>
            <a:r>
              <a:rPr lang="ru-RU" sz="2000" i="1" dirty="0"/>
              <a:t> і </a:t>
            </a:r>
            <a:r>
              <a:rPr lang="ru-RU" sz="2000" i="1" dirty="0" err="1"/>
              <a:t>майбутньому</a:t>
            </a:r>
            <a:r>
              <a:rPr lang="ru-RU" sz="2000" i="1" dirty="0"/>
              <a:t>. </a:t>
            </a:r>
            <a:r>
              <a:rPr lang="ru-RU" sz="2000" dirty="0" err="1"/>
              <a:t>Близько</a:t>
            </a:r>
            <a:r>
              <a:rPr lang="ru-RU" sz="2000" dirty="0"/>
              <a:t> </a:t>
            </a:r>
            <a:r>
              <a:rPr lang="ru-RU" sz="2000" dirty="0" err="1"/>
              <a:t>половини</a:t>
            </a:r>
            <a:r>
              <a:rPr lang="ru-RU" sz="2000" dirty="0"/>
              <a:t> </a:t>
            </a:r>
            <a:r>
              <a:rPr lang="ru-RU" sz="2000" b="1" dirty="0"/>
              <a:t>(52%) </a:t>
            </a:r>
            <a:r>
              <a:rPr lang="ru-RU" sz="2000" dirty="0" err="1"/>
              <a:t>користувачів</a:t>
            </a:r>
            <a:r>
              <a:rPr lang="ru-RU" sz="2000" dirty="0"/>
              <a:t> ПК в </a:t>
            </a:r>
            <a:r>
              <a:rPr lang="ru-RU" sz="2000" dirty="0" err="1" smtClean="0"/>
              <a:t>Америці</a:t>
            </a:r>
            <a:r>
              <a:rPr lang="ru-RU" sz="2000" dirty="0" smtClean="0"/>
              <a:t> </a:t>
            </a:r>
            <a:r>
              <a:rPr lang="ru-RU" sz="2000" dirty="0" err="1" smtClean="0"/>
              <a:t>згодні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тим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їм</a:t>
            </a:r>
            <a:r>
              <a:rPr lang="ru-RU" sz="2000" dirty="0"/>
              <a:t> </a:t>
            </a:r>
            <a:r>
              <a:rPr lang="ru-RU" sz="2000" dirty="0" err="1"/>
              <a:t>легше</a:t>
            </a:r>
            <a:r>
              <a:rPr lang="ru-RU" sz="2000" dirty="0"/>
              <a:t> </a:t>
            </a:r>
            <a:r>
              <a:rPr lang="ru-RU" sz="2000" dirty="0" err="1"/>
              <a:t>планувати</a:t>
            </a:r>
            <a:r>
              <a:rPr lang="ru-RU" sz="2000" dirty="0"/>
              <a:t> бюджет,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комп'ютера</a:t>
            </a:r>
            <a:r>
              <a:rPr lang="ru-RU" sz="2000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3645024"/>
            <a:ext cx="538234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Використовують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додатки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endParaRPr lang="ru-RU" sz="2400" dirty="0"/>
          </a:p>
          <a:p>
            <a:pPr algn="ctr"/>
            <a:r>
              <a:rPr lang="ru-RU" sz="2400" dirty="0" err="1" smtClean="0"/>
              <a:t>підтримка</a:t>
            </a:r>
            <a:r>
              <a:rPr lang="ru-RU" sz="2400" dirty="0" smtClean="0"/>
              <a:t> </a:t>
            </a:r>
            <a:r>
              <a:rPr lang="ru-RU" sz="2400" dirty="0" err="1"/>
              <a:t>фінансів</a:t>
            </a:r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b="1" dirty="0" smtClean="0"/>
              <a:t>59%</a:t>
            </a:r>
          </a:p>
          <a:p>
            <a:pPr algn="ctr"/>
            <a:r>
              <a:rPr lang="ru-RU" sz="2400" dirty="0" smtClean="0"/>
              <a:t>контроль </a:t>
            </a:r>
            <a:r>
              <a:rPr lang="ru-RU" sz="2400" dirty="0" err="1" smtClean="0"/>
              <a:t>виплати</a:t>
            </a:r>
            <a:r>
              <a:rPr lang="ru-RU" sz="2400" dirty="0" smtClean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b="1" dirty="0" smtClean="0"/>
              <a:t>37% </a:t>
            </a:r>
            <a:r>
              <a:rPr lang="ru-RU" sz="2400" dirty="0" err="1" smtClean="0"/>
              <a:t>відстеження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витрат</a:t>
            </a:r>
            <a:r>
              <a:rPr lang="ru-RU" sz="2400" dirty="0" smtClean="0"/>
              <a:t>  - </a:t>
            </a:r>
            <a:r>
              <a:rPr lang="ru-RU" sz="2400" b="1" dirty="0" smtClean="0"/>
              <a:t>19</a:t>
            </a:r>
            <a:r>
              <a:rPr lang="ru-RU" sz="2400" b="1" dirty="0"/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val="36926978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9327" y="764704"/>
            <a:ext cx="5165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Думка людей: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916832"/>
            <a:ext cx="59736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sz="2000" b="1" dirty="0" smtClean="0"/>
              <a:t>90 % </a:t>
            </a:r>
            <a:r>
              <a:rPr lang="ru-RU" sz="2000" dirty="0" err="1" smtClean="0"/>
              <a:t>впевнені</a:t>
            </a:r>
            <a:r>
              <a:rPr lang="ru-RU" sz="2000" dirty="0" smtClean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ПК </a:t>
            </a:r>
            <a:r>
              <a:rPr lang="ru-RU" sz="2000" dirty="0" err="1"/>
              <a:t>дає</a:t>
            </a:r>
            <a:r>
              <a:rPr lang="ru-RU" sz="2000" dirty="0"/>
              <a:t> „</a:t>
            </a:r>
            <a:r>
              <a:rPr lang="ru-RU" sz="2000" dirty="0" err="1"/>
              <a:t>знання</a:t>
            </a:r>
            <a:r>
              <a:rPr lang="ru-RU" sz="2000" dirty="0"/>
              <a:t> та </a:t>
            </a:r>
            <a:r>
              <a:rPr lang="ru-RU" sz="2000" dirty="0" err="1"/>
              <a:t>вміння</a:t>
            </a:r>
            <a:r>
              <a:rPr lang="ru-RU" sz="2000" dirty="0"/>
              <a:t>, </a:t>
            </a:r>
            <a:r>
              <a:rPr lang="ru-RU" sz="2000" dirty="0" err="1"/>
              <a:t>корисні</a:t>
            </a:r>
            <a:r>
              <a:rPr lang="ru-RU" sz="2000" dirty="0"/>
              <a:t> в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професіях</a:t>
            </a:r>
            <a:r>
              <a:rPr lang="ru-RU" sz="2000" dirty="0"/>
              <a:t> і сферах </a:t>
            </a:r>
            <a:r>
              <a:rPr lang="ru-RU" sz="2000" dirty="0" err="1"/>
              <a:t>життя</a:t>
            </a:r>
            <a:r>
              <a:rPr lang="ru-RU" sz="2000" dirty="0"/>
              <a:t>”; </a:t>
            </a:r>
            <a:endParaRPr lang="ru-RU" sz="2000" dirty="0" smtClean="0"/>
          </a:p>
          <a:p>
            <a:pPr algn="ctr"/>
            <a:endParaRPr lang="ru-RU" sz="2000" dirty="0"/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000" b="1" dirty="0" smtClean="0"/>
              <a:t>8 </a:t>
            </a:r>
            <a:r>
              <a:rPr lang="ru-RU" sz="2000" b="1" dirty="0"/>
              <a:t>% </a:t>
            </a:r>
            <a:r>
              <a:rPr lang="ru-RU" sz="2000" dirty="0" err="1"/>
              <a:t>вважають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комп’ютер</a:t>
            </a:r>
            <a:r>
              <a:rPr lang="ru-RU" sz="2000" dirty="0"/>
              <a:t> </a:t>
            </a:r>
            <a:r>
              <a:rPr lang="ru-RU" sz="2000" dirty="0" err="1"/>
              <a:t>забезпечує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„</a:t>
            </a:r>
            <a:r>
              <a:rPr lang="ru-RU" sz="2000" dirty="0" err="1"/>
              <a:t>вузько</a:t>
            </a:r>
            <a:r>
              <a:rPr lang="ru-RU" sz="2000" dirty="0"/>
              <a:t> </a:t>
            </a:r>
            <a:r>
              <a:rPr lang="ru-RU" sz="2000" dirty="0" err="1"/>
              <a:t>спеціальні</a:t>
            </a:r>
            <a:r>
              <a:rPr lang="ru-RU" sz="2000" dirty="0"/>
              <a:t> </a:t>
            </a:r>
            <a:r>
              <a:rPr lang="ru-RU" sz="2000" dirty="0" err="1"/>
              <a:t>знання</a:t>
            </a:r>
            <a:r>
              <a:rPr lang="ru-RU" sz="2000" dirty="0"/>
              <a:t> та </a:t>
            </a:r>
            <a:r>
              <a:rPr lang="ru-RU" sz="2000" dirty="0" err="1"/>
              <a:t>уміння</a:t>
            </a:r>
            <a:r>
              <a:rPr lang="ru-RU" sz="2000" dirty="0" smtClean="0"/>
              <a:t>”,</a:t>
            </a:r>
          </a:p>
          <a:p>
            <a:pPr algn="ctr"/>
            <a:endParaRPr lang="ru-RU" sz="2000" dirty="0" smtClean="0"/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b="1" dirty="0"/>
              <a:t>2 % </a:t>
            </a:r>
            <a:r>
              <a:rPr lang="ru-RU" sz="2000" dirty="0" err="1"/>
              <a:t>вважають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комп’ютер</a:t>
            </a:r>
            <a:r>
              <a:rPr lang="ru-RU" sz="2000" dirty="0"/>
              <a:t> </a:t>
            </a:r>
            <a:r>
              <a:rPr lang="ru-RU" sz="2000" dirty="0" err="1"/>
              <a:t>людині</a:t>
            </a:r>
            <a:r>
              <a:rPr lang="ru-RU" sz="2000" dirty="0"/>
              <a:t> „практично </a:t>
            </a:r>
            <a:r>
              <a:rPr lang="ru-RU" sz="2000" dirty="0" err="1"/>
              <a:t>нічого</a:t>
            </a:r>
            <a:r>
              <a:rPr lang="ru-RU" sz="2000" dirty="0"/>
              <a:t> не </a:t>
            </a:r>
            <a:r>
              <a:rPr lang="ru-RU" sz="2000" dirty="0" err="1"/>
              <a:t>дає</a:t>
            </a:r>
            <a:r>
              <a:rPr lang="ru-RU" sz="2000" dirty="0"/>
              <a:t>”.</a:t>
            </a:r>
          </a:p>
        </p:txBody>
      </p:sp>
      <p:pic>
        <p:nvPicPr>
          <p:cNvPr id="5122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89" y="5085184"/>
            <a:ext cx="1824228" cy="11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9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й ввод 1"/>
          <p:cNvSpPr/>
          <p:nvPr/>
        </p:nvSpPr>
        <p:spPr>
          <a:xfrm>
            <a:off x="1079627" y="1052735"/>
            <a:ext cx="7029489" cy="1261229"/>
          </a:xfrm>
          <a:prstGeom prst="flowChartManualInp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увагу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4" t="3620" r="2569" b="4047"/>
          <a:stretch/>
        </p:blipFill>
        <p:spPr>
          <a:xfrm>
            <a:off x="2945525" y="2780928"/>
            <a:ext cx="3774519" cy="2782581"/>
          </a:xfrm>
          <a:prstGeom prst="rect">
            <a:avLst/>
          </a:prstGeom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759" y="5750024"/>
            <a:ext cx="67173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2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7830" y="1001900"/>
            <a:ext cx="771461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ПК </a:t>
            </a:r>
            <a:r>
              <a:rPr lang="ru-RU" sz="2000" dirty="0" err="1" smtClean="0"/>
              <a:t>використовується</a:t>
            </a:r>
            <a:r>
              <a:rPr lang="ru-RU" sz="2000" dirty="0" smtClean="0"/>
              <a:t> нами практично </a:t>
            </a:r>
            <a:r>
              <a:rPr lang="ru-RU" sz="2000" dirty="0" err="1" smtClean="0"/>
              <a:t>скрізь</a:t>
            </a:r>
            <a:r>
              <a:rPr lang="ru-RU" sz="2000" dirty="0" smtClean="0"/>
              <a:t>: на </a:t>
            </a:r>
            <a:r>
              <a:rPr lang="ru-RU" sz="2000" dirty="0" err="1" smtClean="0"/>
              <a:t>роботі</a:t>
            </a:r>
            <a:r>
              <a:rPr lang="ru-RU" sz="2000" dirty="0" smtClean="0"/>
              <a:t>, </a:t>
            </a:r>
            <a:r>
              <a:rPr lang="ru-RU" sz="2000" dirty="0" err="1" smtClean="0"/>
              <a:t>вдома</a:t>
            </a:r>
            <a:r>
              <a:rPr lang="ru-RU" sz="2000" dirty="0" smtClean="0"/>
              <a:t>, з метою </a:t>
            </a:r>
            <a:r>
              <a:rPr lang="ru-RU" sz="2000" dirty="0" err="1" smtClean="0"/>
              <a:t>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повсякденних</a:t>
            </a:r>
            <a:r>
              <a:rPr lang="ru-RU" sz="2000" dirty="0" smtClean="0"/>
              <a:t> справ, </a:t>
            </a:r>
            <a:r>
              <a:rPr lang="ru-RU" sz="2000" dirty="0" err="1" smtClean="0"/>
              <a:t>отримання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інформації</a:t>
            </a:r>
            <a:r>
              <a:rPr lang="ru-RU" sz="2000" dirty="0" smtClean="0"/>
              <a:t> з </a:t>
            </a:r>
            <a:r>
              <a:rPr lang="ru-RU" sz="2000" dirty="0" err="1" smtClean="0"/>
              <a:t>інтернету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відео</a:t>
            </a:r>
            <a:r>
              <a:rPr lang="ru-RU" sz="2000" dirty="0" smtClean="0"/>
              <a:t>-та </a:t>
            </a:r>
            <a:r>
              <a:rPr lang="ru-RU" sz="2000" dirty="0" err="1" smtClean="0"/>
              <a:t>аудіомагнітофонів</a:t>
            </a:r>
            <a:r>
              <a:rPr lang="ru-RU" sz="2000" dirty="0" smtClean="0"/>
              <a:t>, </a:t>
            </a:r>
            <a:r>
              <a:rPr lang="ru-RU" sz="2000" dirty="0" smtClean="0"/>
              <a:t>для перегляду </a:t>
            </a:r>
            <a:r>
              <a:rPr lang="ru-RU" sz="2000" dirty="0" err="1" smtClean="0"/>
              <a:t>фільмів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прослуховування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музики</a:t>
            </a:r>
            <a:r>
              <a:rPr lang="ru-RU" sz="2000" dirty="0" smtClean="0"/>
              <a:t>, </a:t>
            </a:r>
            <a:r>
              <a:rPr lang="ru-RU" sz="2000" dirty="0" err="1" smtClean="0"/>
              <a:t>пошуку</a:t>
            </a:r>
            <a:r>
              <a:rPr lang="ru-RU" sz="2000" dirty="0" smtClean="0"/>
              <a:t> </a:t>
            </a:r>
            <a:r>
              <a:rPr lang="ru-RU" sz="2000" dirty="0" err="1" smtClean="0"/>
              <a:t>рефератів</a:t>
            </a:r>
            <a:r>
              <a:rPr lang="ru-RU" sz="2000" dirty="0" smtClean="0"/>
              <a:t>, для </a:t>
            </a:r>
            <a:r>
              <a:rPr lang="ru-RU" sz="2000" dirty="0" err="1" smtClean="0"/>
              <a:t>ігор</a:t>
            </a:r>
            <a:r>
              <a:rPr lang="ru-RU" sz="2000" dirty="0" smtClean="0"/>
              <a:t>,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розрахунків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аналізу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даних</a:t>
            </a:r>
            <a:r>
              <a:rPr lang="ru-RU" sz="2000" dirty="0" smtClean="0"/>
              <a:t> в </a:t>
            </a:r>
            <a:r>
              <a:rPr lang="en-US" sz="2000" dirty="0" smtClean="0"/>
              <a:t>Microsoft Excel 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85" y="2749506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2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Чинники,які впливають на людину.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88841"/>
            <a:ext cx="54005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1. </a:t>
            </a:r>
            <a:r>
              <a:rPr lang="uk-UA" dirty="0" smtClean="0"/>
              <a:t>Довгі години ми проводимо за ПК в нерухомій позі, а це негативно впливає на хребет, доводить до застою крові, через що розширюються судини, виникають такі захворювання, як, наприклад, геморой. Щоб уникнути «</a:t>
            </a:r>
            <a:r>
              <a:rPr lang="uk-UA" dirty="0" smtClean="0"/>
              <a:t>сидячої» </a:t>
            </a:r>
            <a:r>
              <a:rPr lang="uk-UA" dirty="0" smtClean="0"/>
              <a:t>хвороби частіше розминайтеся, робіть перерви для очей, аеробні вправи, більше ходіть.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93096"/>
            <a:ext cx="2961100" cy="2220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70"/>
          <a:stretch/>
        </p:blipFill>
        <p:spPr>
          <a:xfrm>
            <a:off x="6012160" y="1756957"/>
            <a:ext cx="2672865" cy="454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9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36" y="2609432"/>
            <a:ext cx="2620237" cy="3888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836712"/>
            <a:ext cx="583406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2. </a:t>
            </a:r>
            <a:r>
              <a:rPr lang="uk-UA" dirty="0"/>
              <a:t>Читання документації, листів і іншого </a:t>
            </a:r>
            <a:r>
              <a:rPr lang="uk-UA" dirty="0" err="1"/>
              <a:t>веб-контенту</a:t>
            </a:r>
            <a:r>
              <a:rPr lang="uk-UA" dirty="0"/>
              <a:t> через </a:t>
            </a:r>
            <a:r>
              <a:rPr lang="uk-UA" dirty="0" smtClean="0"/>
              <a:t>статичну відстань </a:t>
            </a:r>
            <a:r>
              <a:rPr lang="uk-UA" dirty="0"/>
              <a:t>між очима і монітором призводить до втоми очей, погіршення зору, так званої дисплейної хвороби, синдрому </a:t>
            </a:r>
            <a:r>
              <a:rPr lang="uk-UA" b="1" i="1" u="sng" dirty="0"/>
              <a:t>«сухого ока».</a:t>
            </a:r>
            <a:r>
              <a:rPr lang="uk-UA" b="1" i="1" dirty="0"/>
              <a:t> </a:t>
            </a:r>
            <a:endParaRPr lang="uk-UA" b="1" i="1" dirty="0" smtClean="0"/>
          </a:p>
          <a:p>
            <a:pPr algn="just"/>
            <a:endParaRPr lang="uk-UA" b="1" i="1" dirty="0" smtClean="0"/>
          </a:p>
          <a:p>
            <a:pPr algn="ctr"/>
            <a:r>
              <a:rPr lang="uk-UA" dirty="0" smtClean="0"/>
              <a:t>Щоб </a:t>
            </a:r>
            <a:r>
              <a:rPr lang="uk-UA" dirty="0"/>
              <a:t>уникнути цього застосовуйте краплі для їх зволоження, робіть зорову гімнастику, трохи міняйте положення голови перед екраном, частіше моргайте, приймайте </a:t>
            </a:r>
            <a:r>
              <a:rPr lang="uk-UA" dirty="0" smtClean="0"/>
              <a:t>вітаміни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99"/>
          <a:stretch/>
        </p:blipFill>
        <p:spPr>
          <a:xfrm>
            <a:off x="611560" y="3827328"/>
            <a:ext cx="2053021" cy="261176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30" y="4068365"/>
            <a:ext cx="2361547" cy="2361547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28" name="Picture 4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11" y="828942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7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41044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/>
              <a:t>3. </a:t>
            </a:r>
            <a:r>
              <a:rPr lang="uk-UA" dirty="0"/>
              <a:t>Нераціональне розташування клавіатури стає причиною перенапруги суглобів і м'язів. Тому її необхідно розташовувати правильно, на природній висоті і глибині, щоб кисті рук, лікті не провисали, а навпаки знаходилися на поверхні столу. Ті ж самі рекомендації можна віднести і до використання миші, щоб не довести себе до хвороби зап'ястного каналу і вчасно почати попереджати </a:t>
            </a:r>
            <a:r>
              <a:rPr lang="uk-UA" dirty="0" err="1"/>
              <a:t>карпальний</a:t>
            </a:r>
            <a:r>
              <a:rPr lang="uk-UA" dirty="0"/>
              <a:t> тунельний синдром.</a:t>
            </a:r>
            <a:endParaRPr lang="uk-UA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28" y="836712"/>
            <a:ext cx="4026520" cy="267763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3536119" cy="2232807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5" name="laptop"/>
          <p:cNvSpPr>
            <a:spLocks noEditPoints="1" noChangeArrowheads="1"/>
          </p:cNvSpPr>
          <p:nvPr/>
        </p:nvSpPr>
        <p:spPr bwMode="auto">
          <a:xfrm>
            <a:off x="1403648" y="4452916"/>
            <a:ext cx="2669071" cy="1856404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6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2152" y="620688"/>
            <a:ext cx="70385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4. </a:t>
            </a:r>
            <a:r>
              <a:rPr lang="ru-RU" dirty="0" err="1"/>
              <a:t>Якщо</a:t>
            </a:r>
            <a:r>
              <a:rPr lang="ru-RU" dirty="0"/>
              <a:t> у вас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монітор</a:t>
            </a:r>
            <a:r>
              <a:rPr lang="ru-RU" dirty="0"/>
              <a:t> з </a:t>
            </a:r>
            <a:r>
              <a:rPr lang="ru-RU" dirty="0" err="1"/>
              <a:t>електронно-променевою</a:t>
            </a:r>
            <a:r>
              <a:rPr lang="ru-RU" dirty="0"/>
              <a:t> </a:t>
            </a:r>
            <a:r>
              <a:rPr lang="ru-RU" dirty="0" err="1"/>
              <a:t>гарматою</a:t>
            </a:r>
            <a:r>
              <a:rPr lang="ru-RU" dirty="0"/>
              <a:t>, значить,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застраховані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сильного </a:t>
            </a:r>
            <a:r>
              <a:rPr lang="ru-RU" dirty="0" err="1"/>
              <a:t>електромагнітного</a:t>
            </a:r>
            <a:r>
              <a:rPr lang="ru-RU" dirty="0"/>
              <a:t> поля, </a:t>
            </a:r>
            <a:r>
              <a:rPr lang="ru-RU" dirty="0" err="1"/>
              <a:t>що</a:t>
            </a:r>
            <a:r>
              <a:rPr lang="ru-RU" dirty="0"/>
              <a:t> негативно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мозок</a:t>
            </a:r>
            <a:r>
              <a:rPr lang="ru-RU" dirty="0"/>
              <a:t> і </a:t>
            </a:r>
            <a:r>
              <a:rPr lang="ru-RU" dirty="0" err="1"/>
              <a:t>нерви</a:t>
            </a:r>
            <a:r>
              <a:rPr lang="ru-RU" dirty="0"/>
              <a:t>. </a:t>
            </a:r>
            <a:r>
              <a:rPr lang="ru-RU" dirty="0" err="1"/>
              <a:t>Постійна</a:t>
            </a:r>
            <a:r>
              <a:rPr lang="ru-RU" dirty="0"/>
              <a:t> робота перед ПК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особливої</a:t>
            </a:r>
            <a:r>
              <a:rPr lang="ru-RU" dirty="0"/>
              <a:t> ​​</a:t>
            </a:r>
            <a:r>
              <a:rPr lang="ru-RU" dirty="0" err="1"/>
              <a:t>концентрації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ми </a:t>
            </a:r>
            <a:r>
              <a:rPr lang="ru-RU" dirty="0" err="1"/>
              <a:t>отримуємо</a:t>
            </a:r>
            <a:r>
              <a:rPr lang="ru-RU" dirty="0"/>
              <a:t> </a:t>
            </a:r>
            <a:r>
              <a:rPr lang="ru-RU" dirty="0" err="1"/>
              <a:t>вічну</a:t>
            </a:r>
            <a:r>
              <a:rPr lang="ru-RU" dirty="0"/>
              <a:t> </a:t>
            </a:r>
            <a:r>
              <a:rPr lang="ru-RU" dirty="0" err="1"/>
              <a:t>втому</a:t>
            </a:r>
            <a:r>
              <a:rPr lang="ru-RU" dirty="0"/>
              <a:t> і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. 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комп'ютера</a:t>
            </a:r>
            <a:r>
              <a:rPr lang="ru-RU" dirty="0"/>
              <a:t> на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...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430" y="2744346"/>
            <a:ext cx="5149765" cy="3724996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65755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" b="26950"/>
          <a:stretch/>
        </p:blipFill>
        <p:spPr>
          <a:xfrm>
            <a:off x="1691680" y="2501666"/>
            <a:ext cx="6120680" cy="395450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7992888" cy="187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5.</a:t>
            </a:r>
            <a:r>
              <a:rPr lang="ru-RU" dirty="0" smtClean="0"/>
              <a:t>Чималу </a:t>
            </a:r>
            <a:r>
              <a:rPr lang="ru-RU" dirty="0" err="1"/>
              <a:t>стурбованість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і так звана </a:t>
            </a:r>
            <a:r>
              <a:rPr lang="ru-RU" dirty="0" err="1"/>
              <a:t>комп'ютерна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, все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турбує</a:t>
            </a:r>
            <a:r>
              <a:rPr lang="ru-RU" dirty="0"/>
              <a:t> </a:t>
            </a:r>
            <a:r>
              <a:rPr lang="ru-RU" dirty="0" err="1"/>
              <a:t>психологів</a:t>
            </a:r>
            <a:r>
              <a:rPr lang="ru-RU" dirty="0"/>
              <a:t>,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, як вони </a:t>
            </a:r>
            <a:r>
              <a:rPr lang="ru-RU" dirty="0" err="1"/>
              <a:t>стверджують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непередбачувані</a:t>
            </a:r>
            <a:r>
              <a:rPr lang="ru-RU" dirty="0"/>
              <a:t>. </a:t>
            </a:r>
            <a:r>
              <a:rPr lang="ru-RU" dirty="0" err="1"/>
              <a:t>Згадайте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б </a:t>
            </a:r>
            <a:r>
              <a:rPr lang="ru-RU" dirty="0" err="1"/>
              <a:t>повідомлення</a:t>
            </a:r>
            <a:r>
              <a:rPr lang="ru-RU" dirty="0"/>
              <a:t> в новинах про не </a:t>
            </a:r>
            <a:r>
              <a:rPr lang="ru-RU" dirty="0" err="1" smtClean="0"/>
              <a:t>вмотивовану</a:t>
            </a:r>
            <a:r>
              <a:rPr lang="ru-RU" dirty="0" smtClean="0"/>
              <a:t> </a:t>
            </a:r>
            <a:r>
              <a:rPr lang="ru-RU" dirty="0" err="1" smtClean="0"/>
              <a:t>агресію</a:t>
            </a:r>
            <a:r>
              <a:rPr lang="ru-RU" dirty="0" smtClean="0"/>
              <a:t>, </a:t>
            </a:r>
            <a:r>
              <a:rPr lang="ru-RU" dirty="0"/>
              <a:t>яку </a:t>
            </a:r>
            <a:r>
              <a:rPr lang="ru-RU" dirty="0" err="1"/>
              <a:t>підлітки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дорослі</a:t>
            </a:r>
            <a:r>
              <a:rPr lang="ru-RU" dirty="0"/>
              <a:t> люди </a:t>
            </a:r>
            <a:r>
              <a:rPr lang="ru-RU" dirty="0" err="1"/>
              <a:t>відчувають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вони </a:t>
            </a:r>
            <a:r>
              <a:rPr lang="ru-RU" dirty="0" err="1"/>
              <a:t>розгнівалися</a:t>
            </a:r>
            <a:r>
              <a:rPr lang="ru-RU" dirty="0"/>
              <a:t> і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накоїли</a:t>
            </a:r>
            <a:r>
              <a:rPr lang="ru-RU" dirty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1162410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84894" cy="6138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dirty="0" smtClean="0"/>
              <a:t>Причини </a:t>
            </a:r>
            <a:r>
              <a:rPr lang="ru-RU" b="1" dirty="0" err="1" smtClean="0"/>
              <a:t>залежност</a:t>
            </a:r>
            <a:r>
              <a:rPr lang="uk-UA" b="1" dirty="0" smtClean="0"/>
              <a:t>і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8458"/>
            <a:ext cx="6793435" cy="48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6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218</TotalTime>
  <Words>1208</Words>
  <Application>Microsoft Office PowerPoint</Application>
  <PresentationFormat>Экран (4:3)</PresentationFormat>
  <Paragraphs>78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Остин</vt:lpstr>
      <vt:lpstr>Вплив ПК на особистість</vt:lpstr>
      <vt:lpstr>Технічний прогрес позначається на житті людей як позитивно, так і негативно. Майже всі, від малого до великого, так чи інакше стикаються з одним з досягнень науки і техніки: персональним комп'ютером (ПК). Він, звичайно, важливий для нас, але одночасно негативно впливає на наше самопочуття. Постараюся пояснити, в чому я бачу позитивний і негативний вплив персонального комп'ютера на здоров'я людини.</vt:lpstr>
      <vt:lpstr>Презентация PowerPoint</vt:lpstr>
      <vt:lpstr>Чинники,які впливають на людину.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Причини залежності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Не забувайте!</vt:lpstr>
      <vt:lpstr>Презентация PowerPoint</vt:lpstr>
      <vt:lpstr>Презентация PowerPoint</vt:lpstr>
      <vt:lpstr>Позитивні аспекти впливу на розвиток людини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ПК на особистість</dc:title>
  <dc:creator>Anastasia</dc:creator>
  <cp:lastModifiedBy>Anastasia</cp:lastModifiedBy>
  <cp:revision>23</cp:revision>
  <dcterms:created xsi:type="dcterms:W3CDTF">2012-12-10T12:43:21Z</dcterms:created>
  <dcterms:modified xsi:type="dcterms:W3CDTF">2012-12-19T18:47:12Z</dcterms:modified>
</cp:coreProperties>
</file>