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5" r:id="rId4"/>
    <p:sldId id="268" r:id="rId5"/>
    <p:sldId id="269" r:id="rId6"/>
    <p:sldId id="270" r:id="rId7"/>
    <p:sldId id="274" r:id="rId8"/>
    <p:sldId id="271" r:id="rId9"/>
    <p:sldId id="272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77200" cy="1752600"/>
          </a:xfrm>
        </p:spPr>
        <p:txBody>
          <a:bodyPr>
            <a:normAutofit fontScale="77500" lnSpcReduction="20000"/>
          </a:bodyPr>
          <a:lstStyle/>
          <a:p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Операції</a:t>
            </a:r>
            <a:r>
              <a:rPr lang="ru-RU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над </a:t>
            </a:r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групами</a:t>
            </a:r>
            <a:r>
              <a:rPr lang="ru-RU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папок </a:t>
            </a:r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і</a:t>
            </a:r>
            <a:r>
              <a:rPr lang="ru-RU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файлів</a:t>
            </a:r>
            <a:endParaRPr lang="ru-RU" sz="6900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Інформатика</a:t>
            </a:r>
            <a:br>
              <a:rPr lang="uk-UA" dirty="0" smtClean="0"/>
            </a:br>
            <a:r>
              <a:rPr lang="en-US" dirty="0" smtClean="0"/>
              <a:t>6</a:t>
            </a:r>
            <a:r>
              <a:rPr lang="uk-UA" dirty="0" smtClean="0"/>
              <a:t> клас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5029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 </a:t>
            </a:r>
            <a:r>
              <a:rPr lang="uk-UA" dirty="0" err="1" smtClean="0"/>
              <a:t>Мацаєнка</a:t>
            </a:r>
            <a:r>
              <a:rPr lang="uk-UA" dirty="0" smtClean="0"/>
              <a:t> С.В.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Видалення і відновлення видалених об'єктів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	Щоб видалити файл, папку або набір файлів чи папок, слід виконати такі дії:</a:t>
            </a:r>
          </a:p>
          <a:p>
            <a:pPr marL="457200" indent="-457200">
              <a:buAutoNum type="arabicPeriod"/>
            </a:pPr>
            <a:r>
              <a:rPr lang="uk-UA" dirty="0" smtClean="0"/>
              <a:t>Відкрити потрібну папку та виділити об'єкти, призначені для видалення.</a:t>
            </a:r>
          </a:p>
          <a:p>
            <a:pPr marL="457200" indent="-457200">
              <a:buAutoNum type="arabicPeriod"/>
            </a:pPr>
            <a:r>
              <a:rPr lang="uk-UA" dirty="0" smtClean="0"/>
              <a:t>Виконати одну з таких дій:</a:t>
            </a:r>
          </a:p>
          <a:p>
            <a:pPr marL="731520" lvl="1" indent="-457200"/>
            <a:r>
              <a:rPr lang="uk-UA" dirty="0" smtClean="0">
                <a:solidFill>
                  <a:schemeClr val="tx1"/>
                </a:solidFill>
              </a:rPr>
              <a:t>вибрати команду Видалити</a:t>
            </a:r>
          </a:p>
          <a:p>
            <a:pPr marL="731520" lvl="1" indent="-457200"/>
            <a:r>
              <a:rPr lang="uk-UA" dirty="0" smtClean="0">
                <a:solidFill>
                  <a:schemeClr val="tx1"/>
                </a:solidFill>
              </a:rPr>
              <a:t>натиснути клавішу </a:t>
            </a:r>
            <a:r>
              <a:rPr lang="en-US" dirty="0" smtClean="0">
                <a:solidFill>
                  <a:schemeClr val="tx1"/>
                </a:solidFill>
              </a:rPr>
              <a:t>Delete</a:t>
            </a:r>
            <a:r>
              <a:rPr lang="uk-UA" dirty="0" smtClean="0">
                <a:solidFill>
                  <a:schemeClr val="tx1"/>
                </a:solidFill>
              </a:rPr>
              <a:t>, </a:t>
            </a:r>
          </a:p>
          <a:p>
            <a:pPr marL="731520" lvl="1" indent="-457200"/>
            <a:r>
              <a:rPr lang="uk-UA" dirty="0" smtClean="0">
                <a:solidFill>
                  <a:schemeClr val="tx1"/>
                </a:solidFill>
              </a:rPr>
              <a:t>перетягнути виділені об'єкти на значок Кошик, розміщений на робочому столі.</a:t>
            </a:r>
          </a:p>
          <a:p>
            <a:pPr marL="457200" indent="-457200">
              <a:buAutoNum type="arabicPeriod"/>
            </a:pPr>
            <a:r>
              <a:rPr lang="uk-UA" dirty="0" smtClean="0"/>
              <a:t>Клацнути кнопку Так у діалоговому вікні підтвердження операції видалення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1524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	За умовчанням об'єкти, що видалені з жорстких дисків комп'ютера, система не видаляє назавжди, а поміщає до спеціальної папки Кошик., звідки її можна відновити. 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3124200"/>
            <a:ext cx="8096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2895600"/>
            <a:ext cx="183901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4495800"/>
            <a:ext cx="387455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Дайте відповіді на запитання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Файл це…</a:t>
            </a:r>
          </a:p>
          <a:p>
            <a:r>
              <a:rPr lang="uk-UA" sz="3600" dirty="0" smtClean="0"/>
              <a:t>Папка це…</a:t>
            </a:r>
          </a:p>
          <a:p>
            <a:r>
              <a:rPr lang="uk-UA" sz="3600" dirty="0" smtClean="0"/>
              <a:t>Ярлик це…</a:t>
            </a:r>
          </a:p>
          <a:p>
            <a:r>
              <a:rPr lang="uk-UA" sz="3600" dirty="0" smtClean="0"/>
              <a:t>Навіщо використовують ярлики?</a:t>
            </a:r>
          </a:p>
          <a:p>
            <a:r>
              <a:rPr lang="uk-UA" sz="3600" dirty="0" smtClean="0"/>
              <a:t>До яких об</a:t>
            </a:r>
            <a:r>
              <a:rPr lang="en-US" sz="3600" dirty="0" smtClean="0"/>
              <a:t>’</a:t>
            </a:r>
            <a:r>
              <a:rPr lang="uk-UA" sz="3600" dirty="0" err="1" smtClean="0"/>
              <a:t>єктів</a:t>
            </a:r>
            <a:r>
              <a:rPr lang="uk-UA" sz="3600" dirty="0" smtClean="0"/>
              <a:t> можна застосувати </a:t>
            </a:r>
            <a:r>
              <a:rPr lang="uk-UA" sz="3600" dirty="0" err="1" smtClean="0"/>
              <a:t>ярлрик</a:t>
            </a:r>
            <a:r>
              <a:rPr lang="uk-UA" sz="3600" dirty="0" smtClean="0"/>
              <a:t>?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77200" cy="1752600"/>
          </a:xfrm>
        </p:spPr>
        <p:txBody>
          <a:bodyPr>
            <a:normAutofit fontScale="77500" lnSpcReduction="20000"/>
          </a:bodyPr>
          <a:lstStyle/>
          <a:p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Операції</a:t>
            </a:r>
            <a:r>
              <a:rPr lang="ru-RU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над </a:t>
            </a:r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групами</a:t>
            </a:r>
            <a:r>
              <a:rPr lang="ru-RU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папок </a:t>
            </a:r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і</a:t>
            </a:r>
            <a:r>
              <a:rPr lang="ru-RU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6900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файлів</a:t>
            </a:r>
            <a:endParaRPr lang="ru-RU" sz="6900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Інформатика</a:t>
            </a:r>
            <a:br>
              <a:rPr lang="uk-UA" dirty="0" smtClean="0"/>
            </a:br>
            <a:r>
              <a:rPr lang="en-US" dirty="0" smtClean="0"/>
              <a:t>6</a:t>
            </a:r>
            <a:r>
              <a:rPr lang="uk-UA" dirty="0" smtClean="0"/>
              <a:t> клас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5029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 </a:t>
            </a:r>
            <a:r>
              <a:rPr lang="uk-UA" dirty="0" err="1" smtClean="0"/>
              <a:t>Мацаєнка</a:t>
            </a:r>
            <a:r>
              <a:rPr lang="uk-UA" dirty="0" smtClean="0"/>
              <a:t> С.В.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Кнопки миші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4400" b="1" dirty="0" smtClean="0"/>
              <a:t>1Л </a:t>
            </a:r>
            <a:r>
              <a:rPr lang="uk-UA" sz="4400" dirty="0" smtClean="0"/>
              <a:t>– один раз ліва кнопка миші;</a:t>
            </a:r>
          </a:p>
          <a:p>
            <a:r>
              <a:rPr lang="uk-UA" sz="4400" b="1" dirty="0" smtClean="0"/>
              <a:t>2Л</a:t>
            </a:r>
            <a:r>
              <a:rPr lang="uk-UA" sz="4400" dirty="0" smtClean="0"/>
              <a:t> – різко два рази ліва кнопка миші;</a:t>
            </a:r>
          </a:p>
          <a:p>
            <a:r>
              <a:rPr lang="uk-UA" sz="4400" b="1" dirty="0" smtClean="0"/>
              <a:t>1П</a:t>
            </a:r>
            <a:r>
              <a:rPr lang="uk-UA" sz="4400" dirty="0" smtClean="0"/>
              <a:t> – один раз права кнопка миші.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дії над об'єктами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2800" b="1" u="sng" dirty="0" smtClean="0"/>
              <a:t>Створити:</a:t>
            </a:r>
          </a:p>
          <a:p>
            <a:pPr marL="514350" indent="-514350">
              <a:buNone/>
            </a:pPr>
            <a:r>
              <a:rPr lang="uk-UA" sz="2800" b="1" dirty="0" smtClean="0"/>
              <a:t>1. </a:t>
            </a:r>
            <a:r>
              <a:rPr lang="uk-UA" sz="2800" dirty="0" smtClean="0"/>
              <a:t>1П у вільному місці потрібної </a:t>
            </a:r>
            <a:r>
              <a:rPr lang="uk-UA" sz="2800" dirty="0" err="1" smtClean="0"/>
              <a:t>папки</a:t>
            </a:r>
            <a:r>
              <a:rPr lang="uk-UA" sz="2800" dirty="0" err="1" smtClean="0">
                <a:sym typeface="Symbol"/>
              </a:rPr>
              <a:t>з</a:t>
            </a:r>
            <a:r>
              <a:rPr lang="uk-UA" sz="2800" dirty="0" smtClean="0">
                <a:sym typeface="Symbol"/>
              </a:rPr>
              <a:t> контекстного меню вибрати </a:t>
            </a:r>
            <a:r>
              <a:rPr lang="uk-UA" sz="2800" dirty="0" err="1" smtClean="0">
                <a:sym typeface="Symbol"/>
              </a:rPr>
              <a:t>“</a:t>
            </a:r>
            <a:r>
              <a:rPr lang="uk-UA" sz="2800" b="1" dirty="0" err="1" smtClean="0">
                <a:sym typeface="Symbol"/>
              </a:rPr>
              <a:t>Создать</a:t>
            </a:r>
            <a:r>
              <a:rPr lang="uk-UA" sz="2800" dirty="0" err="1" smtClean="0">
                <a:sym typeface="Symbol"/>
              </a:rPr>
              <a:t>”</a:t>
            </a:r>
            <a:r>
              <a:rPr lang="uk-UA" sz="2800" dirty="0" smtClean="0">
                <a:sym typeface="Symbol"/>
              </a:rPr>
              <a:t> </a:t>
            </a:r>
            <a:r>
              <a:rPr lang="uk-UA" sz="2800" dirty="0" err="1" smtClean="0">
                <a:sym typeface="Symbol"/>
              </a:rPr>
              <a:t></a:t>
            </a:r>
            <a:r>
              <a:rPr lang="uk-UA" sz="2800" b="1" dirty="0" err="1" smtClean="0">
                <a:sym typeface="Symbol"/>
              </a:rPr>
              <a:t>Папка</a:t>
            </a:r>
            <a:endParaRPr lang="uk-UA" sz="2800" b="1" dirty="0" smtClean="0">
              <a:sym typeface="Symbol"/>
            </a:endParaRPr>
          </a:p>
          <a:p>
            <a:pPr marL="514350" indent="-514350">
              <a:buNone/>
            </a:pPr>
            <a:r>
              <a:rPr lang="uk-UA" sz="2800" b="1" dirty="0" smtClean="0"/>
              <a:t>2. Файл </a:t>
            </a:r>
            <a:r>
              <a:rPr lang="uk-UA" sz="2800" dirty="0" smtClean="0">
                <a:sym typeface="Symbol"/>
              </a:rPr>
              <a:t> </a:t>
            </a:r>
            <a:r>
              <a:rPr lang="uk-UA" sz="2800" dirty="0" err="1" smtClean="0">
                <a:sym typeface="Symbol"/>
              </a:rPr>
              <a:t>Создать</a:t>
            </a:r>
            <a:endParaRPr lang="uk-UA" sz="2800" b="1" dirty="0" smtClean="0"/>
          </a:p>
          <a:p>
            <a:endParaRPr lang="uk-UA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971800"/>
            <a:ext cx="5334000" cy="37705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343400"/>
            <a:ext cx="3641834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дії над об'єктами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sz="2800" b="1" u="sng" dirty="0" smtClean="0"/>
              <a:t>Виділити</a:t>
            </a:r>
            <a:r>
              <a:rPr lang="uk-UA" sz="2800" dirty="0" smtClean="0"/>
              <a:t> (вибрати) – 1Л по потрібному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єкту</a:t>
            </a:r>
            <a:r>
              <a:rPr lang="uk-UA" sz="2800" dirty="0" smtClean="0"/>
              <a:t>;</a:t>
            </a:r>
          </a:p>
          <a:p>
            <a:r>
              <a:rPr lang="uk-UA" sz="2800" b="1" u="sng" dirty="0" smtClean="0"/>
              <a:t>Зняти виділення </a:t>
            </a:r>
            <a:r>
              <a:rPr lang="uk-UA" sz="2800" dirty="0" smtClean="0"/>
              <a:t>– 1Л по вільному місці;</a:t>
            </a:r>
          </a:p>
          <a:p>
            <a:r>
              <a:rPr lang="uk-UA" sz="2800" b="1" u="sng" dirty="0" smtClean="0"/>
              <a:t>Відкрити</a:t>
            </a:r>
            <a:r>
              <a:rPr lang="uk-UA" sz="2800" dirty="0" smtClean="0"/>
              <a:t> – 2Л по потрібному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єкту</a:t>
            </a:r>
            <a:r>
              <a:rPr lang="uk-UA" sz="2800" dirty="0" smtClean="0"/>
              <a:t>;</a:t>
            </a:r>
          </a:p>
          <a:p>
            <a:pPr>
              <a:buNone/>
            </a:pPr>
            <a:endParaRPr lang="uk-UA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505200"/>
            <a:ext cx="3258354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566160"/>
            <a:ext cx="297180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Виділення групи об</a:t>
            </a:r>
            <a:r>
              <a:rPr lang="en-US" dirty="0" smtClean="0"/>
              <a:t>’</a:t>
            </a:r>
            <a:r>
              <a:rPr lang="uk-UA" dirty="0" err="1" smtClean="0"/>
              <a:t>ктів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Ctrl + A </a:t>
            </a:r>
            <a:r>
              <a:rPr lang="en-US" dirty="0" smtClean="0"/>
              <a:t>– </a:t>
            </a:r>
            <a:r>
              <a:rPr lang="uk-UA" dirty="0" smtClean="0"/>
              <a:t>виділити всі об</a:t>
            </a:r>
            <a:r>
              <a:rPr lang="en-US" dirty="0" smtClean="0"/>
              <a:t>’</a:t>
            </a:r>
            <a:r>
              <a:rPr lang="uk-UA" dirty="0" err="1" smtClean="0"/>
              <a:t>єкти</a:t>
            </a:r>
            <a:r>
              <a:rPr lang="uk-UA" dirty="0" smtClean="0"/>
              <a:t> в поточній папці;</a:t>
            </a:r>
          </a:p>
          <a:p>
            <a:r>
              <a:rPr lang="uk-UA" b="1" u="sng" dirty="0" smtClean="0"/>
              <a:t>Виділення суміжних об</a:t>
            </a:r>
            <a:r>
              <a:rPr lang="en-US" b="1" u="sng" dirty="0" smtClean="0"/>
              <a:t>’</a:t>
            </a:r>
            <a:r>
              <a:rPr lang="uk-UA" b="1" u="sng" dirty="0" err="1" smtClean="0"/>
              <a:t>єктів</a:t>
            </a:r>
            <a:r>
              <a:rPr lang="uk-UA" b="1" u="sng" dirty="0" smtClean="0"/>
              <a:t> </a:t>
            </a:r>
            <a:r>
              <a:rPr lang="uk-UA" dirty="0" smtClean="0"/>
              <a:t>– виділяємо перший об</a:t>
            </a:r>
            <a:r>
              <a:rPr lang="en-US" dirty="0" smtClean="0"/>
              <a:t>’</a:t>
            </a:r>
            <a:r>
              <a:rPr lang="uk-UA" dirty="0" err="1" smtClean="0"/>
              <a:t>єкт</a:t>
            </a:r>
            <a:r>
              <a:rPr lang="uk-UA" dirty="0" smtClean="0"/>
              <a:t> утримуємо клавішу  </a:t>
            </a:r>
            <a:r>
              <a:rPr lang="en-US" b="1" dirty="0" smtClean="0"/>
              <a:t>Shift</a:t>
            </a:r>
            <a:r>
              <a:rPr lang="uk-UA" b="1" dirty="0" smtClean="0"/>
              <a:t> </a:t>
            </a:r>
            <a:r>
              <a:rPr lang="uk-UA" dirty="0" err="1" smtClean="0"/>
              <a:t>натискаєм</a:t>
            </a:r>
            <a:r>
              <a:rPr lang="uk-UA" dirty="0" smtClean="0"/>
              <a:t> на останній об</a:t>
            </a:r>
            <a:r>
              <a:rPr lang="en-US" dirty="0" smtClean="0"/>
              <a:t>’</a:t>
            </a:r>
            <a:r>
              <a:rPr lang="uk-UA" dirty="0" err="1" smtClean="0"/>
              <a:t>єкт</a:t>
            </a:r>
            <a:r>
              <a:rPr lang="uk-UA" dirty="0" smtClean="0"/>
              <a:t>;</a:t>
            </a:r>
          </a:p>
          <a:p>
            <a:r>
              <a:rPr lang="uk-UA" b="1" u="sng" dirty="0" smtClean="0"/>
              <a:t>Виділення не суміжних об</a:t>
            </a:r>
            <a:r>
              <a:rPr lang="en-US" b="1" u="sng" dirty="0" smtClean="0"/>
              <a:t>’</a:t>
            </a:r>
            <a:r>
              <a:rPr lang="uk-UA" b="1" u="sng" dirty="0" err="1" smtClean="0"/>
              <a:t>єктів</a:t>
            </a:r>
            <a:r>
              <a:rPr lang="uk-UA" b="1" u="sng" dirty="0" smtClean="0"/>
              <a:t> </a:t>
            </a:r>
            <a:r>
              <a:rPr lang="uk-UA" dirty="0" smtClean="0"/>
              <a:t>– утримуючи клавішу  </a:t>
            </a:r>
            <a:r>
              <a:rPr lang="en-US" b="1" dirty="0" smtClean="0"/>
              <a:t>Ctrl</a:t>
            </a:r>
            <a:r>
              <a:rPr lang="en-US" dirty="0" smtClean="0"/>
              <a:t> </a:t>
            </a:r>
            <a:r>
              <a:rPr lang="uk-UA" dirty="0" smtClean="0"/>
              <a:t>вибираємо потрібні об</a:t>
            </a:r>
            <a:r>
              <a:rPr lang="en-US" dirty="0" smtClean="0"/>
              <a:t>’</a:t>
            </a:r>
            <a:r>
              <a:rPr lang="uk-UA" dirty="0" err="1" smtClean="0"/>
              <a:t>єкти</a:t>
            </a:r>
            <a:r>
              <a:rPr lang="uk-UA" dirty="0" smtClean="0"/>
              <a:t>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дії над об'єктами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sz="2800" b="1" u="sng" dirty="0" smtClean="0"/>
              <a:t>Перейменувати</a:t>
            </a:r>
            <a:r>
              <a:rPr lang="ru-RU" sz="2800" dirty="0" smtClean="0"/>
              <a:t> – 1П по </a:t>
            </a:r>
            <a:r>
              <a:rPr lang="ru-RU" sz="2800" dirty="0" err="1" smtClean="0"/>
              <a:t>потрібному</a:t>
            </a:r>
            <a:r>
              <a:rPr lang="ru-RU" sz="2800" dirty="0" smtClean="0"/>
              <a:t>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єкту</a:t>
            </a:r>
            <a:r>
              <a:rPr lang="uk-UA" sz="2800" dirty="0" err="1" smtClean="0">
                <a:sym typeface="Symbol"/>
              </a:rPr>
              <a:t>з</a:t>
            </a:r>
            <a:r>
              <a:rPr lang="uk-UA" sz="2800" dirty="0" smtClean="0">
                <a:sym typeface="Symbol"/>
              </a:rPr>
              <a:t> контекстного</a:t>
            </a:r>
          </a:p>
          <a:p>
            <a:pPr>
              <a:buNone/>
            </a:pPr>
            <a:r>
              <a:rPr lang="uk-UA" sz="2800" dirty="0" smtClean="0">
                <a:sym typeface="Symbol"/>
              </a:rPr>
              <a:t>меню вибрати</a:t>
            </a:r>
          </a:p>
          <a:p>
            <a:pPr>
              <a:buNone/>
            </a:pPr>
            <a:r>
              <a:rPr lang="uk-UA" sz="2800" dirty="0" smtClean="0">
                <a:sym typeface="Symbol"/>
              </a:rPr>
              <a:t>Перейменувати</a:t>
            </a:r>
            <a:endParaRPr lang="uk-UA" sz="2800" dirty="0" smtClean="0"/>
          </a:p>
          <a:p>
            <a:endParaRPr lang="uk-UA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981200"/>
            <a:ext cx="418505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10000"/>
            <a:ext cx="3124200" cy="145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550711"/>
            <a:ext cx="3124200" cy="1307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дії над об'єктами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sz="2800" b="1" u="sng" dirty="0" smtClean="0"/>
              <a:t>Видалити</a:t>
            </a:r>
            <a:r>
              <a:rPr lang="ru-RU" sz="2800" dirty="0" smtClean="0"/>
              <a:t> – 1П по </a:t>
            </a:r>
            <a:r>
              <a:rPr lang="ru-RU" sz="2800" dirty="0" err="1" smtClean="0"/>
              <a:t>потрібному</a:t>
            </a:r>
            <a:r>
              <a:rPr lang="ru-RU" sz="2800" dirty="0" smtClean="0"/>
              <a:t> об</a:t>
            </a:r>
            <a:r>
              <a:rPr lang="en-US" sz="2800" dirty="0" smtClean="0"/>
              <a:t>’</a:t>
            </a:r>
            <a:r>
              <a:rPr lang="uk-UA" sz="2800" dirty="0" err="1" smtClean="0"/>
              <a:t>єкту</a:t>
            </a:r>
            <a:r>
              <a:rPr lang="uk-UA" sz="2800" dirty="0" err="1" smtClean="0">
                <a:sym typeface="Symbol"/>
              </a:rPr>
              <a:t>з</a:t>
            </a:r>
            <a:r>
              <a:rPr lang="uk-UA" sz="2800" dirty="0" smtClean="0">
                <a:sym typeface="Symbol"/>
              </a:rPr>
              <a:t> контекстного</a:t>
            </a:r>
          </a:p>
          <a:p>
            <a:pPr>
              <a:buNone/>
            </a:pPr>
            <a:r>
              <a:rPr lang="uk-UA" sz="2800" dirty="0" smtClean="0">
                <a:sym typeface="Symbol"/>
              </a:rPr>
              <a:t>меню вибрати</a:t>
            </a:r>
          </a:p>
          <a:p>
            <a:pPr>
              <a:buNone/>
            </a:pPr>
            <a:r>
              <a:rPr lang="uk-UA" sz="2800" dirty="0" err="1" smtClean="0">
                <a:sym typeface="Symbol"/>
              </a:rPr>
              <a:t>Удалить</a:t>
            </a:r>
            <a:endParaRPr lang="uk-UA" sz="2800" dirty="0" smtClean="0"/>
          </a:p>
          <a:p>
            <a:endParaRPr lang="uk-UA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981200"/>
            <a:ext cx="418505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Рисунок 6" descr="a77d3c79-1975-4a5e-8f7b-9aa9905a48dc_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33800"/>
            <a:ext cx="4799835" cy="25431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302</TotalTime>
  <Words>235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Інформатика 6 клас</vt:lpstr>
      <vt:lpstr>Дайте відповіді на запитання</vt:lpstr>
      <vt:lpstr>Інформатика 6 клас</vt:lpstr>
      <vt:lpstr>Кнопки миші</vt:lpstr>
      <vt:lpstr>Основні дії над об'єктами </vt:lpstr>
      <vt:lpstr>Основні дії над об'єктами </vt:lpstr>
      <vt:lpstr>Виділення групи об’ктів</vt:lpstr>
      <vt:lpstr>Основні дії над об'єктами </vt:lpstr>
      <vt:lpstr>Основні дії над об'єктами </vt:lpstr>
      <vt:lpstr>Видалення і відновлення видалених об'єктів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Інформатика 9 клас</dc:title>
  <dc:creator>Ира</dc:creator>
  <cp:lastModifiedBy>Ира</cp:lastModifiedBy>
  <cp:revision>57</cp:revision>
  <dcterms:modified xsi:type="dcterms:W3CDTF">2015-01-18T21:14:48Z</dcterms:modified>
</cp:coreProperties>
</file>