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71" r:id="rId6"/>
    <p:sldId id="273" r:id="rId7"/>
    <p:sldId id="272" r:id="rId8"/>
    <p:sldId id="274" r:id="rId9"/>
    <p:sldId id="260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8077200" cy="1752600"/>
          </a:xfrm>
        </p:spPr>
        <p:txBody>
          <a:bodyPr>
            <a:normAutofit fontScale="70000" lnSpcReduction="20000"/>
          </a:bodyPr>
          <a:lstStyle/>
          <a:p>
            <a:endParaRPr lang="uk-UA" dirty="0" smtClean="0"/>
          </a:p>
          <a:p>
            <a:r>
              <a:rPr lang="uk-UA" sz="69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Операції над об'єктами файлової системи</a:t>
            </a:r>
            <a:endParaRPr lang="ru-RU" sz="6900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Інформатика</a:t>
            </a:r>
            <a:br>
              <a:rPr lang="uk-UA" dirty="0" smtClean="0"/>
            </a:br>
            <a:r>
              <a:rPr lang="en-US" dirty="0" smtClean="0"/>
              <a:t>6</a:t>
            </a:r>
            <a:r>
              <a:rPr lang="uk-UA" dirty="0" smtClean="0"/>
              <a:t> клас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019800" y="50292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Навчальна презентація </a:t>
            </a:r>
            <a:r>
              <a:rPr lang="uk-UA" dirty="0" err="1" smtClean="0"/>
              <a:t>Мацаєнка</a:t>
            </a:r>
            <a:r>
              <a:rPr lang="uk-UA" dirty="0" smtClean="0"/>
              <a:t> С.В,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Копіювання та переміщення об'єктів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3352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/>
              <a:t>	Щоб уникнути несподіванок, потрібно користуватися клавіатурою: якщо під час перетягування тримати затисненою клавішу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Shift</a:t>
            </a:r>
            <a:r>
              <a:rPr lang="en-US" dirty="0" smtClean="0"/>
              <a:t> </a:t>
            </a:r>
            <a:r>
              <a:rPr lang="uk-UA" dirty="0" smtClean="0"/>
              <a:t>, то об'єкти будуть переміщені на нове місце, якщо ж клавішу   </a:t>
            </a:r>
            <a:r>
              <a:rPr lang="en-US" b="1" dirty="0" smtClean="0">
                <a:solidFill>
                  <a:srgbClr val="FF0000"/>
                </a:solidFill>
              </a:rPr>
              <a:t>Ctrl</a:t>
            </a:r>
            <a:r>
              <a:rPr lang="uk-UA" dirty="0" smtClean="0"/>
              <a:t> – то скопійовані.</a:t>
            </a:r>
            <a:endParaRPr lang="ru-RU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800600" y="1447800"/>
            <a:ext cx="4191000" cy="1447800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uk-UA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Якщо у папці, куди копіюються або переміщаються файли чи папки, є об'єкти з такими самими іменами, буде відкрито діалогове вікно для підтвердження операції.</a:t>
            </a:r>
            <a:endParaRPr kumimoji="0" lang="ru-RU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4648200" y="5029200"/>
            <a:ext cx="4267200" cy="1295400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uk-UA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У ньому можна погодитися із заміною одного</a:t>
            </a:r>
            <a:r>
              <a:rPr kumimoji="0" lang="uk-UA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(кнопка </a:t>
            </a:r>
            <a:r>
              <a:rPr kumimoji="0" lang="uk-UA" sz="25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Так</a:t>
            </a:r>
            <a:r>
              <a:rPr kumimoji="0" lang="uk-UA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uk-UA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чи всіх одразу (кнопка </a:t>
            </a:r>
            <a:r>
              <a:rPr kumimoji="0" lang="uk-UA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Так для всіх</a:t>
            </a:r>
            <a:r>
              <a:rPr kumimoji="0" lang="uk-UA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наявних файлів, відмовитися замінювати</a:t>
            </a:r>
            <a:r>
              <a:rPr kumimoji="0" lang="uk-UA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зазначений файл (кнопка </a:t>
            </a:r>
            <a:r>
              <a:rPr kumimoji="0" lang="uk-UA" sz="25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Ні</a:t>
            </a:r>
            <a:r>
              <a:rPr kumimoji="0" lang="uk-UA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або взагалі скасувати операцію (кнопка </a:t>
            </a:r>
            <a:r>
              <a:rPr kumimoji="0" lang="uk-UA" sz="25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Скасувати</a:t>
            </a:r>
            <a:r>
              <a:rPr kumimoji="0" lang="uk-UA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</a:t>
            </a:r>
            <a:endParaRPr kumimoji="0" lang="ru-RU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2667000"/>
            <a:ext cx="3581400" cy="2314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Дайте відповіді на запитання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uk-UA" sz="3600" dirty="0" smtClean="0"/>
              <a:t>Назвіть основні дії над об</a:t>
            </a:r>
            <a:r>
              <a:rPr lang="en-US" sz="3600" dirty="0" smtClean="0"/>
              <a:t>’</a:t>
            </a:r>
            <a:r>
              <a:rPr lang="uk-UA" sz="3600" dirty="0" err="1" smtClean="0"/>
              <a:t>єктами</a:t>
            </a:r>
            <a:endParaRPr lang="uk-UA" sz="3600" dirty="0" smtClean="0"/>
          </a:p>
          <a:p>
            <a:r>
              <a:rPr lang="uk-UA" sz="3600" dirty="0" smtClean="0"/>
              <a:t>Як створити папку?</a:t>
            </a:r>
          </a:p>
          <a:p>
            <a:r>
              <a:rPr lang="uk-UA" sz="3600" dirty="0" smtClean="0"/>
              <a:t>Як виділити об</a:t>
            </a:r>
            <a:r>
              <a:rPr lang="en-US" sz="3600" dirty="0" smtClean="0"/>
              <a:t>’</a:t>
            </a:r>
            <a:r>
              <a:rPr lang="uk-UA" sz="3600" dirty="0" err="1" smtClean="0"/>
              <a:t>єкт</a:t>
            </a:r>
            <a:r>
              <a:rPr lang="uk-UA" sz="3600" dirty="0" smtClean="0"/>
              <a:t>?</a:t>
            </a:r>
          </a:p>
          <a:p>
            <a:r>
              <a:rPr lang="uk-UA" sz="3600" dirty="0" smtClean="0"/>
              <a:t>Як зняти виділення?</a:t>
            </a:r>
          </a:p>
          <a:p>
            <a:r>
              <a:rPr lang="uk-UA" sz="3600" dirty="0" smtClean="0"/>
              <a:t>Як відкрити папку?</a:t>
            </a:r>
          </a:p>
          <a:p>
            <a:r>
              <a:rPr lang="uk-UA" sz="3600" dirty="0" smtClean="0"/>
              <a:t>Як переймати папку?</a:t>
            </a:r>
            <a:endParaRPr lang="ru-RU" sz="3600" dirty="0" smtClean="0"/>
          </a:p>
          <a:p>
            <a:r>
              <a:rPr lang="uk-UA" sz="3600" dirty="0" smtClean="0"/>
              <a:t>Як видалити папку?</a:t>
            </a:r>
            <a:endParaRPr lang="ru-RU" sz="3600" dirty="0" smtClean="0"/>
          </a:p>
          <a:p>
            <a:pPr>
              <a:buNone/>
            </a:pPr>
            <a:endParaRPr lang="ru-RU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2209800"/>
            <a:ext cx="3657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8077200" cy="1752600"/>
          </a:xfrm>
        </p:spPr>
        <p:txBody>
          <a:bodyPr>
            <a:normAutofit fontScale="70000" lnSpcReduction="20000"/>
          </a:bodyPr>
          <a:lstStyle/>
          <a:p>
            <a:endParaRPr lang="uk-UA" dirty="0" smtClean="0"/>
          </a:p>
          <a:p>
            <a:r>
              <a:rPr lang="uk-UA" sz="69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Операції над об'єктами файлової системи</a:t>
            </a:r>
            <a:endParaRPr lang="ru-RU" sz="6900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Інформатика</a:t>
            </a:r>
            <a:br>
              <a:rPr lang="uk-UA" dirty="0" smtClean="0"/>
            </a:br>
            <a:r>
              <a:rPr lang="en-US" dirty="0" smtClean="0"/>
              <a:t>6</a:t>
            </a:r>
            <a:r>
              <a:rPr lang="uk-UA" dirty="0" smtClean="0"/>
              <a:t> клас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019800" y="50292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Навчальна презентація </a:t>
            </a:r>
            <a:r>
              <a:rPr lang="uk-UA" dirty="0" err="1" smtClean="0"/>
              <a:t>Мацаєнка</a:t>
            </a:r>
            <a:r>
              <a:rPr lang="uk-UA" dirty="0" smtClean="0"/>
              <a:t> С.В,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Виділення об</a:t>
            </a:r>
            <a:r>
              <a:rPr lang="en-US" dirty="0" smtClean="0"/>
              <a:t>’</a:t>
            </a:r>
            <a:r>
              <a:rPr lang="uk-UA" dirty="0" err="1" smtClean="0"/>
              <a:t>єктів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5946648" cy="47975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200" dirty="0" smtClean="0"/>
              <a:t>Для </a:t>
            </a:r>
            <a:r>
              <a:rPr lang="ru-RU" sz="3200" dirty="0" err="1" smtClean="0"/>
              <a:t>виділення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групи</a:t>
            </a:r>
            <a:r>
              <a:rPr lang="ru-RU" sz="3200" dirty="0" smtClean="0"/>
              <a:t> </a:t>
            </a:r>
            <a:r>
              <a:rPr lang="ru-RU" sz="3200" dirty="0" err="1" smtClean="0"/>
              <a:t>файлів</a:t>
            </a:r>
            <a:r>
              <a:rPr lang="ru-RU" sz="3200" dirty="0" smtClean="0"/>
              <a:t> </a:t>
            </a:r>
            <a:r>
              <a:rPr lang="ru-RU" sz="3200" dirty="0" err="1" smtClean="0"/>
              <a:t>або</a:t>
            </a:r>
            <a:r>
              <a:rPr lang="ru-RU" sz="3200" dirty="0" smtClean="0"/>
              <a:t> папок, </a:t>
            </a:r>
            <a:r>
              <a:rPr lang="ru-RU" sz="3200" dirty="0" err="1" smtClean="0"/>
              <a:t>розташованих</a:t>
            </a:r>
            <a:r>
              <a:rPr lang="ru-RU" sz="3200" dirty="0" smtClean="0"/>
              <a:t> </a:t>
            </a:r>
            <a:r>
              <a:rPr lang="ru-RU" sz="3200" dirty="0" err="1" smtClean="0"/>
              <a:t>підряд</a:t>
            </a:r>
            <a:r>
              <a:rPr lang="ru-RU" sz="3200" dirty="0" smtClean="0"/>
              <a:t>, </a:t>
            </a:r>
            <a:r>
              <a:rPr lang="ru-RU" sz="3200" dirty="0" err="1" smtClean="0"/>
              <a:t>слід</a:t>
            </a:r>
            <a:r>
              <a:rPr lang="ru-RU" sz="3200" dirty="0" smtClean="0"/>
              <a:t>:</a:t>
            </a:r>
          </a:p>
          <a:p>
            <a:r>
              <a:rPr lang="ru-RU" sz="3200" dirty="0" smtClean="0"/>
              <a:t>1.  </a:t>
            </a:r>
            <a:r>
              <a:rPr lang="ru-RU" sz="3200" dirty="0" err="1" smtClean="0"/>
              <a:t>Виділити</a:t>
            </a:r>
            <a:r>
              <a:rPr lang="ru-RU" sz="3200" dirty="0" smtClean="0"/>
              <a:t> перший </a:t>
            </a:r>
            <a:r>
              <a:rPr lang="ru-RU" sz="3200" dirty="0" err="1" smtClean="0"/>
              <a:t>об'єкт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2.  </a:t>
            </a:r>
            <a:r>
              <a:rPr lang="ru-RU" sz="3200" dirty="0" err="1" smtClean="0"/>
              <a:t>Натиснути</a:t>
            </a:r>
            <a:r>
              <a:rPr lang="ru-RU" sz="3200" dirty="0" smtClean="0"/>
              <a:t> </a:t>
            </a:r>
            <a:r>
              <a:rPr lang="ru-RU" sz="3200" dirty="0" err="1" smtClean="0"/>
              <a:t>і</a:t>
            </a:r>
            <a:r>
              <a:rPr lang="ru-RU" sz="3200" dirty="0" smtClean="0"/>
              <a:t> </a:t>
            </a:r>
            <a:r>
              <a:rPr lang="ru-RU" sz="3200" dirty="0" err="1" smtClean="0"/>
              <a:t>тримати</a:t>
            </a:r>
            <a:r>
              <a:rPr lang="ru-RU" sz="3200" dirty="0" smtClean="0"/>
              <a:t> </a:t>
            </a:r>
            <a:r>
              <a:rPr lang="ru-RU" sz="3200" dirty="0" err="1" smtClean="0"/>
              <a:t>иатиснутою</a:t>
            </a:r>
            <a:r>
              <a:rPr lang="ru-RU" sz="3200" dirty="0" smtClean="0"/>
              <a:t> </a:t>
            </a:r>
            <a:r>
              <a:rPr lang="ru-RU" sz="3200" dirty="0" err="1" smtClean="0"/>
              <a:t>клавішу</a:t>
            </a:r>
            <a:r>
              <a:rPr lang="ru-RU" sz="3200" dirty="0" smtClean="0"/>
              <a:t> </a:t>
            </a:r>
            <a:r>
              <a:rPr lang="en-US" sz="3200" b="1" dirty="0" smtClean="0">
                <a:solidFill>
                  <a:srgbClr val="002060"/>
                </a:solidFill>
              </a:rPr>
              <a:t>Shift.</a:t>
            </a:r>
          </a:p>
          <a:p>
            <a:r>
              <a:rPr lang="en-US" sz="3200" dirty="0" smtClean="0"/>
              <a:t>3.  </a:t>
            </a:r>
            <a:r>
              <a:rPr lang="ru-RU" sz="3200" dirty="0" err="1" smtClean="0"/>
              <a:t>Виділити</a:t>
            </a:r>
            <a:r>
              <a:rPr lang="ru-RU" sz="3200" dirty="0" smtClean="0"/>
              <a:t> </a:t>
            </a:r>
            <a:r>
              <a:rPr lang="ru-RU" sz="3200" dirty="0" err="1" smtClean="0"/>
              <a:t>останній</a:t>
            </a:r>
            <a:r>
              <a:rPr lang="ru-RU" sz="3200" dirty="0" smtClean="0"/>
              <a:t> </a:t>
            </a:r>
            <a:r>
              <a:rPr lang="ru-RU" sz="3200" dirty="0" err="1" smtClean="0"/>
              <a:t>об'єкт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4.  </a:t>
            </a:r>
            <a:r>
              <a:rPr lang="ru-RU" sz="3200" dirty="0" err="1" smtClean="0"/>
              <a:t>Відпустити</a:t>
            </a:r>
            <a:r>
              <a:rPr lang="ru-RU" sz="3200" dirty="0" smtClean="0"/>
              <a:t> </a:t>
            </a:r>
            <a:r>
              <a:rPr lang="ru-RU" sz="3200" dirty="0" err="1" smtClean="0"/>
              <a:t>клавішу</a:t>
            </a:r>
            <a:r>
              <a:rPr lang="ru-RU" sz="3200" dirty="0" smtClean="0"/>
              <a:t> </a:t>
            </a:r>
            <a:r>
              <a:rPr lang="en-US" sz="3200" b="1" dirty="0" smtClean="0">
                <a:solidFill>
                  <a:srgbClr val="002060"/>
                </a:solidFill>
              </a:rPr>
              <a:t>Shift</a:t>
            </a:r>
            <a:r>
              <a:rPr lang="en-US" sz="3200" dirty="0" smtClean="0"/>
              <a:t>.</a:t>
            </a:r>
          </a:p>
          <a:p>
            <a:endParaRPr lang="ru-RU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1371600"/>
            <a:ext cx="3163394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Копіювання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2800" dirty="0" smtClean="0"/>
              <a:t>З використанням буферу обміну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Буфер </a:t>
            </a:r>
            <a:r>
              <a:rPr lang="ru-RU" sz="2800" b="1" dirty="0" err="1" smtClean="0">
                <a:solidFill>
                  <a:srgbClr val="FF0000"/>
                </a:solidFill>
              </a:rPr>
              <a:t>обміну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– </a:t>
            </a:r>
            <a:r>
              <a:rPr lang="ru-RU" sz="2800" dirty="0" err="1" smtClean="0"/>
              <a:t>ділянка</a:t>
            </a:r>
            <a:r>
              <a:rPr lang="ru-RU" sz="2800" dirty="0" smtClean="0"/>
              <a:t> </a:t>
            </a:r>
            <a:r>
              <a:rPr lang="ru-RU" sz="2800" dirty="0" err="1" smtClean="0"/>
              <a:t>оперативної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пам'яті</a:t>
            </a:r>
            <a:r>
              <a:rPr lang="ru-RU" sz="2800" dirty="0" smtClean="0"/>
              <a:t>, </a:t>
            </a:r>
            <a:r>
              <a:rPr lang="ru-RU" sz="2800" dirty="0" err="1" smtClean="0"/>
              <a:t>призначена</a:t>
            </a:r>
            <a:r>
              <a:rPr lang="ru-RU" sz="2800" dirty="0" smtClean="0"/>
              <a:t> для </a:t>
            </a:r>
            <a:r>
              <a:rPr lang="ru-RU" sz="2800" dirty="0" err="1" smtClean="0"/>
              <a:t>тимчасового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зберігання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даних</a:t>
            </a:r>
            <a:r>
              <a:rPr lang="ru-RU" sz="2800" dirty="0" smtClean="0"/>
              <a:t>.</a:t>
            </a:r>
          </a:p>
          <a:p>
            <a:endParaRPr lang="ru-RU" sz="2800" dirty="0" smtClean="0"/>
          </a:p>
          <a:p>
            <a:r>
              <a:rPr lang="ru-RU" sz="2800" dirty="0" smtClean="0"/>
              <a:t>1.  </a:t>
            </a:r>
            <a:r>
              <a:rPr lang="ru-RU" sz="2800" dirty="0" err="1" smtClean="0"/>
              <a:t>Виділити</a:t>
            </a:r>
            <a:r>
              <a:rPr lang="ru-RU" sz="2800" dirty="0" smtClean="0"/>
              <a:t> </a:t>
            </a:r>
            <a:r>
              <a:rPr lang="ru-RU" sz="2800" dirty="0" err="1" smtClean="0"/>
              <a:t>об'єкт</a:t>
            </a:r>
            <a:r>
              <a:rPr lang="ru-RU" sz="2800" dirty="0" smtClean="0"/>
              <a:t> (</a:t>
            </a:r>
            <a:r>
              <a:rPr lang="ru-RU" sz="2800" dirty="0" err="1" smtClean="0"/>
              <a:t>групу</a:t>
            </a:r>
            <a:r>
              <a:rPr lang="ru-RU" sz="2800" dirty="0" smtClean="0"/>
              <a:t> об</a:t>
            </a:r>
            <a:r>
              <a:rPr lang="en-US" sz="2800" dirty="0" smtClean="0"/>
              <a:t>’</a:t>
            </a:r>
            <a:r>
              <a:rPr lang="uk-UA" sz="2800" dirty="0" err="1" smtClean="0"/>
              <a:t>єктів</a:t>
            </a:r>
            <a:r>
              <a:rPr lang="uk-UA" sz="2800" dirty="0" smtClean="0"/>
              <a:t>)</a:t>
            </a:r>
            <a:endParaRPr lang="ru-RU" sz="2800" dirty="0" smtClean="0"/>
          </a:p>
          <a:p>
            <a:r>
              <a:rPr lang="ru-RU" sz="2800" dirty="0" smtClean="0"/>
              <a:t>2.  </a:t>
            </a:r>
            <a:r>
              <a:rPr lang="uk-UA" sz="2800" dirty="0" smtClean="0"/>
              <a:t>Натиснути </a:t>
            </a:r>
            <a:r>
              <a:rPr lang="uk-UA" sz="2800" b="1" dirty="0" smtClean="0">
                <a:solidFill>
                  <a:srgbClr val="002060"/>
                </a:solidFill>
              </a:rPr>
              <a:t>1П</a:t>
            </a:r>
            <a:r>
              <a:rPr lang="uk-UA" sz="2800" dirty="0" smtClean="0"/>
              <a:t> або </a:t>
            </a:r>
            <a:r>
              <a:rPr lang="uk-UA" sz="2800" b="1" dirty="0" smtClean="0">
                <a:solidFill>
                  <a:srgbClr val="002060"/>
                </a:solidFill>
              </a:rPr>
              <a:t>Файл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r>
              <a:rPr lang="en-US" sz="2800" dirty="0" smtClean="0"/>
              <a:t>3.  </a:t>
            </a:r>
            <a:r>
              <a:rPr lang="ru-RU" sz="2800" dirty="0" err="1" smtClean="0"/>
              <a:t>Вибрати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контекстного меню </a:t>
            </a:r>
            <a:r>
              <a:rPr lang="ru-RU" sz="2800" b="1" dirty="0" err="1" smtClean="0">
                <a:solidFill>
                  <a:srgbClr val="002060"/>
                </a:solidFill>
              </a:rPr>
              <a:t>скопіювати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ru-RU" sz="2800" dirty="0" smtClean="0"/>
              <a:t>4. </a:t>
            </a:r>
            <a:r>
              <a:rPr lang="ru-RU" sz="2800" dirty="0" err="1" smtClean="0"/>
              <a:t>Клацнути</a:t>
            </a:r>
            <a:r>
              <a:rPr lang="ru-RU" sz="2800" dirty="0" smtClean="0"/>
              <a:t> у </a:t>
            </a:r>
            <a:r>
              <a:rPr lang="ru-RU" sz="2800" dirty="0" err="1" smtClean="0"/>
              <a:t>вільному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місці</a:t>
            </a:r>
            <a:r>
              <a:rPr lang="ru-RU" sz="2800" dirty="0" smtClean="0"/>
              <a:t> </a:t>
            </a:r>
            <a:r>
              <a:rPr lang="ru-RU" sz="2800" dirty="0" err="1" smtClean="0"/>
              <a:t>вікна</a:t>
            </a:r>
            <a:r>
              <a:rPr lang="ru-RU" sz="2800" dirty="0" smtClean="0"/>
              <a:t> папки, </a:t>
            </a:r>
            <a:r>
              <a:rPr lang="ru-RU" sz="2800" dirty="0" err="1" smtClean="0"/>
              <a:t>куди</a:t>
            </a:r>
            <a:r>
              <a:rPr lang="ru-RU" sz="2800" dirty="0" smtClean="0"/>
              <a:t> </a:t>
            </a:r>
            <a:r>
              <a:rPr lang="ru-RU" sz="2800" dirty="0" err="1" smtClean="0"/>
              <a:t>потрібно</a:t>
            </a:r>
            <a:r>
              <a:rPr lang="ru-RU" sz="2800" dirty="0" smtClean="0"/>
              <a:t> </a:t>
            </a:r>
            <a:r>
              <a:rPr lang="ru-RU" sz="2800" dirty="0" err="1" smtClean="0"/>
              <a:t>помістити</a:t>
            </a:r>
            <a:r>
              <a:rPr lang="ru-RU" sz="2800" dirty="0" smtClean="0"/>
              <a:t> </a:t>
            </a:r>
            <a:r>
              <a:rPr lang="ru-RU" sz="2800" dirty="0" err="1" smtClean="0"/>
              <a:t>об'єкти</a:t>
            </a:r>
            <a:r>
              <a:rPr lang="ru-RU" sz="2800" dirty="0" smtClean="0"/>
              <a:t>,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виконати</a:t>
            </a:r>
            <a:r>
              <a:rPr lang="ru-RU" sz="2800" dirty="0" smtClean="0"/>
              <a:t> команду </a:t>
            </a:r>
            <a:r>
              <a:rPr lang="ru-RU" sz="2800" b="1" dirty="0" err="1" smtClean="0">
                <a:solidFill>
                  <a:srgbClr val="002060"/>
                </a:solidFill>
              </a:rPr>
              <a:t>Вставити</a:t>
            </a:r>
            <a:r>
              <a:rPr lang="ru-RU" sz="2800" dirty="0" smtClean="0"/>
              <a:t> (контекстного меню </a:t>
            </a:r>
            <a:r>
              <a:rPr lang="ru-RU" sz="2800" dirty="0" err="1" smtClean="0"/>
              <a:t>чи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відповідної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команди</a:t>
            </a:r>
            <a:r>
              <a:rPr lang="ru-RU" sz="2800" dirty="0" smtClean="0"/>
              <a:t> </a:t>
            </a:r>
            <a:r>
              <a:rPr lang="ru-RU" sz="2800" dirty="0" err="1" smtClean="0"/>
              <a:t>панелі</a:t>
            </a:r>
            <a:r>
              <a:rPr lang="ru-RU" sz="2800" dirty="0" smtClean="0"/>
              <a:t> </a:t>
            </a:r>
            <a:r>
              <a:rPr lang="ru-RU" sz="2800" dirty="0" err="1" smtClean="0"/>
              <a:t>інструментів</a:t>
            </a:r>
            <a:r>
              <a:rPr lang="ru-RU" sz="2800" dirty="0" smtClean="0"/>
              <a:t>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Переміщення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1.  </a:t>
            </a:r>
            <a:r>
              <a:rPr lang="ru-RU" sz="2800" dirty="0" err="1" smtClean="0"/>
              <a:t>Виділити</a:t>
            </a:r>
            <a:r>
              <a:rPr lang="ru-RU" sz="2800" dirty="0" smtClean="0"/>
              <a:t> </a:t>
            </a:r>
            <a:r>
              <a:rPr lang="ru-RU" sz="2800" dirty="0" err="1" smtClean="0"/>
              <a:t>об'єкт</a:t>
            </a:r>
            <a:r>
              <a:rPr lang="ru-RU" sz="2800" dirty="0" smtClean="0"/>
              <a:t> (</a:t>
            </a:r>
            <a:r>
              <a:rPr lang="ru-RU" sz="2800" dirty="0" err="1" smtClean="0"/>
              <a:t>групу</a:t>
            </a:r>
            <a:r>
              <a:rPr lang="ru-RU" sz="2800" dirty="0" smtClean="0"/>
              <a:t> об</a:t>
            </a:r>
            <a:r>
              <a:rPr lang="en-US" sz="2800" dirty="0" smtClean="0"/>
              <a:t>’</a:t>
            </a:r>
            <a:r>
              <a:rPr lang="uk-UA" sz="2800" dirty="0" err="1" smtClean="0"/>
              <a:t>єктів</a:t>
            </a:r>
            <a:r>
              <a:rPr lang="uk-UA" sz="2800" dirty="0" smtClean="0"/>
              <a:t>)</a:t>
            </a:r>
            <a:endParaRPr lang="ru-RU" sz="2800" dirty="0" smtClean="0"/>
          </a:p>
          <a:p>
            <a:r>
              <a:rPr lang="ru-RU" sz="2800" dirty="0" smtClean="0"/>
              <a:t>2.  </a:t>
            </a:r>
            <a:r>
              <a:rPr lang="uk-UA" sz="2800" dirty="0" smtClean="0"/>
              <a:t>Натиснути </a:t>
            </a:r>
            <a:r>
              <a:rPr lang="uk-UA" sz="2800" b="1" dirty="0" smtClean="0">
                <a:solidFill>
                  <a:srgbClr val="002060"/>
                </a:solidFill>
              </a:rPr>
              <a:t>1П</a:t>
            </a:r>
            <a:r>
              <a:rPr lang="uk-UA" sz="2800" dirty="0" smtClean="0"/>
              <a:t> або </a:t>
            </a:r>
            <a:r>
              <a:rPr lang="uk-UA" sz="2800" b="1" dirty="0" smtClean="0">
                <a:solidFill>
                  <a:srgbClr val="002060"/>
                </a:solidFill>
              </a:rPr>
              <a:t>Файл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r>
              <a:rPr lang="en-US" sz="2800" dirty="0" smtClean="0"/>
              <a:t>3.  </a:t>
            </a:r>
            <a:r>
              <a:rPr lang="ru-RU" sz="2800" dirty="0" err="1" smtClean="0"/>
              <a:t>Вибрати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контекстного меню </a:t>
            </a:r>
            <a:r>
              <a:rPr lang="ru-RU" sz="2800" b="1" dirty="0" err="1" smtClean="0">
                <a:solidFill>
                  <a:srgbClr val="002060"/>
                </a:solidFill>
              </a:rPr>
              <a:t>вирізати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ru-RU" sz="2800" dirty="0" smtClean="0"/>
              <a:t>4. </a:t>
            </a:r>
            <a:r>
              <a:rPr lang="ru-RU" sz="2800" dirty="0" err="1" smtClean="0"/>
              <a:t>Клацнути</a:t>
            </a:r>
            <a:r>
              <a:rPr lang="ru-RU" sz="2800" dirty="0" smtClean="0"/>
              <a:t> у </a:t>
            </a:r>
            <a:r>
              <a:rPr lang="ru-RU" sz="2800" dirty="0" err="1" smtClean="0"/>
              <a:t>вільному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місці</a:t>
            </a:r>
            <a:r>
              <a:rPr lang="ru-RU" sz="2800" dirty="0" smtClean="0"/>
              <a:t> </a:t>
            </a:r>
            <a:r>
              <a:rPr lang="ru-RU" sz="2800" dirty="0" err="1" smtClean="0"/>
              <a:t>вікна</a:t>
            </a:r>
            <a:r>
              <a:rPr lang="ru-RU" sz="2800" dirty="0" smtClean="0"/>
              <a:t> папки, </a:t>
            </a:r>
            <a:r>
              <a:rPr lang="ru-RU" sz="2800" dirty="0" err="1" smtClean="0"/>
              <a:t>куди</a:t>
            </a:r>
            <a:r>
              <a:rPr lang="ru-RU" sz="2800" dirty="0" smtClean="0"/>
              <a:t> </a:t>
            </a:r>
            <a:r>
              <a:rPr lang="ru-RU" sz="2800" dirty="0" err="1" smtClean="0"/>
              <a:t>потрібно</a:t>
            </a:r>
            <a:r>
              <a:rPr lang="ru-RU" sz="2800" dirty="0" smtClean="0"/>
              <a:t> </a:t>
            </a:r>
            <a:r>
              <a:rPr lang="ru-RU" sz="2800" dirty="0" err="1" smtClean="0"/>
              <a:t>помістити</a:t>
            </a:r>
            <a:r>
              <a:rPr lang="ru-RU" sz="2800" dirty="0" smtClean="0"/>
              <a:t> </a:t>
            </a:r>
            <a:r>
              <a:rPr lang="ru-RU" sz="2800" dirty="0" err="1" smtClean="0"/>
              <a:t>об'єкти</a:t>
            </a:r>
            <a:r>
              <a:rPr lang="ru-RU" sz="2800" dirty="0" smtClean="0"/>
              <a:t>,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виконати</a:t>
            </a:r>
            <a:r>
              <a:rPr lang="ru-RU" sz="2800" dirty="0" smtClean="0"/>
              <a:t> команду </a:t>
            </a:r>
            <a:r>
              <a:rPr lang="ru-RU" sz="2800" b="1" dirty="0" err="1" smtClean="0">
                <a:solidFill>
                  <a:srgbClr val="002060"/>
                </a:solidFill>
              </a:rPr>
              <a:t>Вставити</a:t>
            </a:r>
            <a:r>
              <a:rPr lang="ru-RU" sz="2800" dirty="0" smtClean="0"/>
              <a:t> (контекстного меню </a:t>
            </a:r>
            <a:r>
              <a:rPr lang="ru-RU" sz="2800" dirty="0" err="1" smtClean="0"/>
              <a:t>чи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відповідної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команди</a:t>
            </a:r>
            <a:r>
              <a:rPr lang="ru-RU" sz="2800" dirty="0" smtClean="0"/>
              <a:t> </a:t>
            </a:r>
            <a:r>
              <a:rPr lang="ru-RU" sz="2800" dirty="0" err="1" smtClean="0"/>
              <a:t>панелі</a:t>
            </a:r>
            <a:r>
              <a:rPr lang="ru-RU" sz="2800" dirty="0" smtClean="0"/>
              <a:t> </a:t>
            </a:r>
            <a:r>
              <a:rPr lang="ru-RU" sz="2800" dirty="0" err="1" smtClean="0"/>
              <a:t>інструментів</a:t>
            </a:r>
            <a:r>
              <a:rPr lang="ru-RU" sz="2800" dirty="0" smtClean="0"/>
              <a:t>)</a:t>
            </a:r>
          </a:p>
          <a:p>
            <a:endParaRPr lang="uk-UA" dirty="0" smtClean="0"/>
          </a:p>
          <a:p>
            <a:r>
              <a:rPr lang="uk-UA" sz="2800" b="1" i="1" dirty="0" smtClean="0"/>
              <a:t>Об'єкт буде перенесено в інше місце</a:t>
            </a:r>
            <a:endParaRPr lang="ru-RU" sz="28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Копіювання та переміщення об'єктів за допомогою буфера обміну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838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dirty="0" smtClean="0"/>
              <a:t>	Практично всі програми </a:t>
            </a:r>
            <a:r>
              <a:rPr lang="en-US" dirty="0" smtClean="0"/>
              <a:t>Windows XP</a:t>
            </a:r>
            <a:r>
              <a:rPr lang="uk-UA" dirty="0" smtClean="0"/>
              <a:t> підтримують роботу з буфером обміну</a:t>
            </a:r>
            <a:endParaRPr lang="ru-RU" dirty="0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371600"/>
            <a:ext cx="4038600" cy="39453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4495800"/>
            <a:ext cx="1909706" cy="2062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6096000" y="5715000"/>
            <a:ext cx="1219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200" dirty="0" smtClean="0"/>
              <a:t>Використання буферу обміну</a:t>
            </a:r>
            <a:endParaRPr lang="ru-RU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2209800"/>
            <a:ext cx="43434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1400" dirty="0" smtClean="0"/>
              <a:t>Буфер обміну – ділянка оперативної пам'яті, призначена для тимчасового зберігання даних.</a:t>
            </a:r>
            <a:endParaRPr lang="ru-RU" sz="1400" dirty="0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304800" y="2971800"/>
            <a:ext cx="4038600" cy="685800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uk-UA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Для роботи з буфером обміну кожна програма має три основні команди, які містить</a:t>
            </a:r>
            <a:r>
              <a:rPr kumimoji="0" lang="uk-UA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пункт Головного меню Головна </a:t>
            </a:r>
            <a:endParaRPr kumimoji="0" lang="ru-RU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3733800"/>
            <a:ext cx="103822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Прямая со стрелкой 11"/>
          <p:cNvCxnSpPr/>
          <p:nvPr/>
        </p:nvCxnSpPr>
        <p:spPr>
          <a:xfrm rot="10800000" flipV="1">
            <a:off x="1676400" y="3810000"/>
            <a:ext cx="114300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0800000">
            <a:off x="1676400" y="4267200"/>
            <a:ext cx="114300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04800" y="4191000"/>
            <a:ext cx="914400" cy="762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819400" y="3581400"/>
            <a:ext cx="8382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200" dirty="0" smtClean="0"/>
              <a:t>Вирізати</a:t>
            </a:r>
            <a:endParaRPr lang="ru-RU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2819400" y="4038600"/>
            <a:ext cx="9906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200" dirty="0" smtClean="0"/>
              <a:t>Копіювати</a:t>
            </a:r>
            <a:endParaRPr lang="ru-RU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3962400"/>
            <a:ext cx="762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200" dirty="0" smtClean="0"/>
              <a:t>Вставка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Копіювання та переміщення об'єктів за допомогою буфера обміну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uk-UA" dirty="0" smtClean="0"/>
              <a:t>	Команди в контекстному меню об'єкта:</a:t>
            </a:r>
          </a:p>
          <a:p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Копіювати</a:t>
            </a:r>
            <a:r>
              <a:rPr lang="uk-UA" dirty="0" smtClean="0"/>
              <a:t> – поміщає в буфер копії виділених об'єктів; при цьому самі об'єкти залишаються на своєму місці;</a:t>
            </a:r>
          </a:p>
          <a:p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Вирізати</a:t>
            </a:r>
            <a:r>
              <a:rPr lang="uk-UA" dirty="0" smtClean="0"/>
              <a:t> – поміщає в буфер виділені об'єкти, видаляючи їх з попереднього місця розташування;</a:t>
            </a:r>
          </a:p>
          <a:p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Вставити</a:t>
            </a:r>
            <a:r>
              <a:rPr lang="uk-UA" dirty="0" smtClean="0"/>
              <a:t> – вставляє вміст буфера в активне вікно, причому дає змогу робити це скільки завгодно разів у різних місцях.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uk-UA" dirty="0" smtClean="0"/>
              <a:t>	Для копіювання та переміщення папок і файлів слід відкрити дві папки – звідки і куди потрібно копіювати чи переміщати об'єкти – і виконати такі дії:</a:t>
            </a:r>
          </a:p>
          <a:p>
            <a:pPr marL="457200" indent="-457200">
              <a:buAutoNum type="arabicPeriod"/>
            </a:pP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Виділити</a:t>
            </a:r>
            <a:r>
              <a:rPr lang="uk-UA" dirty="0" smtClean="0"/>
              <a:t> у вікні папки всі об'єкти, призначені для переміщення чи копіювання.</a:t>
            </a:r>
          </a:p>
          <a:p>
            <a:pPr marL="457200" indent="-457200">
              <a:buAutoNum type="arabicPeriod"/>
            </a:pPr>
            <a:r>
              <a:rPr lang="uk-UA" dirty="0" smtClean="0"/>
              <a:t>Виконати команду </a:t>
            </a: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Копіювати</a:t>
            </a:r>
            <a:r>
              <a:rPr lang="uk-UA" dirty="0" smtClean="0"/>
              <a:t> (для копіювання) чи </a:t>
            </a: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Вирізати</a:t>
            </a:r>
            <a:r>
              <a:rPr lang="uk-UA" dirty="0" smtClean="0"/>
              <a:t> (для переміщення) з панелі інструментів </a:t>
            </a: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вкладки Головна</a:t>
            </a:r>
            <a:r>
              <a:rPr lang="uk-UA" dirty="0" smtClean="0"/>
              <a:t>.</a:t>
            </a:r>
          </a:p>
          <a:p>
            <a:pPr marL="457200" indent="-457200">
              <a:buAutoNum type="arabicPeriod"/>
            </a:pPr>
            <a:r>
              <a:rPr lang="uk-UA" dirty="0" smtClean="0"/>
              <a:t>Клацнути у вільному місці вікна папки, куди потрібно помістити об'єкти, і виконати команду </a:t>
            </a: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Вставити</a:t>
            </a:r>
            <a:r>
              <a:rPr lang="uk-UA" dirty="0" smtClean="0"/>
              <a:t> (контекстного меню чи відповідної команди панелі інструментів)</a:t>
            </a:r>
          </a:p>
          <a:p>
            <a:pPr marL="457200" indent="-457200">
              <a:buAutoNum type="arabicPeriod"/>
            </a:pPr>
            <a:endParaRPr lang="uk-UA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4648200"/>
            <a:ext cx="4191000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Для прискорення описаних операцій можна використовувати комбінації клавіш:</a:t>
            </a:r>
          </a:p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CTRL+C</a:t>
            </a:r>
            <a:r>
              <a:rPr lang="en-US" dirty="0" smtClean="0"/>
              <a:t> – </a:t>
            </a:r>
            <a:r>
              <a:rPr lang="uk-UA" dirty="0" smtClean="0"/>
              <a:t>для копіювання виділених об'єктів</a:t>
            </a:r>
          </a:p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CTRL+X</a:t>
            </a:r>
            <a:r>
              <a:rPr lang="uk-UA" dirty="0" smtClean="0"/>
              <a:t> – для їх вирізання</a:t>
            </a:r>
          </a:p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CTRL+V</a:t>
            </a:r>
            <a:r>
              <a:rPr lang="uk-UA" dirty="0" smtClean="0"/>
              <a:t> – для вставляння.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Перетягування об'єктів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4191000" cy="990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dirty="0" smtClean="0"/>
              <a:t>	Найпростіший спосіб переміщення або копіювання об'єктів  полягає у перетягування їх за допомогою миші.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29200" y="3124200"/>
            <a:ext cx="3609975" cy="2266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105400" y="5562600"/>
            <a:ext cx="37338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200" dirty="0" smtClean="0"/>
              <a:t> Об'єкт при цьому матиме напівпрозорий контур</a:t>
            </a:r>
            <a:endParaRPr lang="ru-RU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4876800" y="1447800"/>
            <a:ext cx="3962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1400" dirty="0" smtClean="0"/>
              <a:t>Розмістити обидва вікна так, щоби бачити їх на екрані одночасно.</a:t>
            </a:r>
          </a:p>
          <a:p>
            <a:pPr marL="342900" indent="-342900">
              <a:buAutoNum type="arabicPeriod"/>
            </a:pPr>
            <a:r>
              <a:rPr lang="uk-UA" sz="1400" dirty="0" smtClean="0"/>
              <a:t>Виділити значки об'єктів, які необхідно перемістити чи скопіювати.</a:t>
            </a:r>
          </a:p>
          <a:p>
            <a:pPr marL="342900" indent="-342900">
              <a:buAutoNum type="arabicPeriod"/>
            </a:pPr>
            <a:r>
              <a:rPr lang="uk-UA" sz="1400" dirty="0" smtClean="0"/>
              <a:t>Захопивши об'єкти лівою кнопкою миші, перетягніть їх в інше вікно й відпустіть кнопку миші.</a:t>
            </a:r>
            <a:endParaRPr lang="ru-RU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2667000"/>
            <a:ext cx="4038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/>
              <a:t>Перетягувати об'єкти можна і в одному вікні, захопивши їх і перетягнувши на значок потрібної папки. Відпустити кнопку миші слід тоді, коли значок цільової папки буде виділено синім кольором.</a:t>
            </a:r>
            <a:endParaRPr lang="ru-RU" sz="1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810001"/>
            <a:ext cx="2133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38400" y="6096000"/>
            <a:ext cx="47244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279</TotalTime>
  <Words>370</Words>
  <Application>Microsoft Office PowerPoint</Application>
  <PresentationFormat>Экран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Інформатика 6 клас</vt:lpstr>
      <vt:lpstr>Дайте відповіді на запитання</vt:lpstr>
      <vt:lpstr>Інформатика 6 клас</vt:lpstr>
      <vt:lpstr>Виділення об’єктів</vt:lpstr>
      <vt:lpstr>Копіювання</vt:lpstr>
      <vt:lpstr>Переміщення</vt:lpstr>
      <vt:lpstr>Копіювання та переміщення об'єктів за допомогою буфера обміну</vt:lpstr>
      <vt:lpstr>Копіювання та переміщення об'єктів за допомогою буфера обміну</vt:lpstr>
      <vt:lpstr>Перетягування об'єктів </vt:lpstr>
      <vt:lpstr>Копіювання та переміщення об'єктів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Інформатика 9 клас</dc:title>
  <dc:creator>Ира</dc:creator>
  <cp:lastModifiedBy>Ира</cp:lastModifiedBy>
  <cp:revision>53</cp:revision>
  <dcterms:modified xsi:type="dcterms:W3CDTF">2015-01-18T21:17:21Z</dcterms:modified>
</cp:coreProperties>
</file>