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8" r:id="rId3"/>
    <p:sldId id="340" r:id="rId4"/>
    <p:sldId id="295" r:id="rId5"/>
    <p:sldId id="341" r:id="rId6"/>
    <p:sldId id="330" r:id="rId7"/>
    <p:sldId id="33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281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9C3D7-C36F-4B7B-B9D5-161A54783CAF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8FC7C-AAF1-4527-9C9C-C3EC58B519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89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ver dir="ld"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2362200"/>
            <a:ext cx="8305800" cy="17526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uk-UA" sz="6900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Створення нового документа </a:t>
            </a:r>
            <a:endParaRPr lang="uk-UA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Інформатика</a:t>
            </a:r>
            <a:br>
              <a:rPr lang="uk-UA" dirty="0" smtClean="0"/>
            </a:br>
            <a:r>
              <a:rPr lang="en-US" dirty="0" smtClean="0"/>
              <a:t>6</a:t>
            </a:r>
            <a:r>
              <a:rPr lang="uk-UA" dirty="0" smtClean="0"/>
              <a:t> клас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019800" y="50292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Навчальна презентація </a:t>
            </a:r>
            <a:r>
              <a:rPr lang="uk-UA" dirty="0" err="1" smtClean="0"/>
              <a:t>Мацаєнка</a:t>
            </a:r>
            <a:r>
              <a:rPr lang="uk-UA" dirty="0" smtClean="0"/>
              <a:t> С.В,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47216"/>
            <a:ext cx="3809999" cy="361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Властивість розміри полів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/>
          </a:bodyPr>
          <a:lstStyle/>
          <a:p>
            <a:pPr marL="0" indent="274320" algn="just">
              <a:buNone/>
            </a:pPr>
            <a:r>
              <a:rPr lang="uk-UA" dirty="0" smtClean="0"/>
              <a:t>Розміри полів можна встановити також за допомогою горизонтальної та вертикальної лінійки. Кожна з них має сіру і білу частини. Сірі частини визначають поля, а білі — робочу частину сторінки.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733800"/>
            <a:ext cx="867451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Правила введення тексту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Встановіть шрифт (наприклад, </a:t>
            </a:r>
            <a:r>
              <a:rPr lang="uk-UA" dirty="0" err="1" smtClean="0"/>
              <a:t>Times</a:t>
            </a:r>
            <a:r>
              <a:rPr lang="uk-UA" dirty="0" smtClean="0"/>
              <a:t> </a:t>
            </a:r>
            <a:r>
              <a:rPr lang="uk-UA" dirty="0" err="1" smtClean="0"/>
              <a:t>New</a:t>
            </a:r>
            <a:r>
              <a:rPr lang="uk-UA" dirty="0" smtClean="0"/>
              <a:t> </a:t>
            </a:r>
            <a:r>
              <a:rPr lang="uk-UA" dirty="0" err="1" smtClean="0"/>
              <a:t>Roman</a:t>
            </a:r>
            <a:r>
              <a:rPr lang="uk-UA" dirty="0" smtClean="0"/>
              <a:t>) і його розмір (наприклад, 12 або 14), колір шрифту (наприклад, чорний), якими буде введена основна частина тексту.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Встановіть нульові значення відступів абзацу зліва її справа і відступу першого рядка.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Введіть заголовок.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Введіть перший абзац.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Запишіть документ до своєї папки.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Виділіть заголовок, </a:t>
            </a:r>
            <a:r>
              <a:rPr lang="uk-UA" dirty="0" err="1" smtClean="0"/>
              <a:t>збільшіть</a:t>
            </a:r>
            <a:r>
              <a:rPr lang="uk-UA" dirty="0" smtClean="0"/>
              <a:t> розмір шрифту, встановіть накреслення напівжирне, вирівнювання по центру, інтервал після (наприклад, в </a:t>
            </a:r>
            <a:r>
              <a:rPr lang="uk-UA" dirty="0" err="1" smtClean="0"/>
              <a:t>пт</a:t>
            </a:r>
            <a:r>
              <a:rPr lang="uk-UA" dirty="0" smtClean="0"/>
              <a:t>).</a:t>
            </a:r>
            <a:endParaRPr lang="ru-RU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Правила введення тексту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uk-UA" dirty="0" smtClean="0"/>
              <a:t>Виділіть перший абзац, встановіть відступ першого рядка (наприклад, 1 см), вирівнювання (наприклад, за шириною). Якщо значення властивостей фрагментів абзацу (шрифт, розмір, накреслення, підкреслення, колір та інші) відрізняються від встановлених, то послідовно виділіть їх і встановіть для кожного необхідні значення потрібних властивостей.</a:t>
            </a:r>
            <a:endParaRPr lang="ru-RU" dirty="0" smtClean="0"/>
          </a:p>
          <a:p>
            <a:pPr marL="514350" indent="-514350">
              <a:buFont typeface="+mj-lt"/>
              <a:buAutoNum type="arabicPeriod" startAt="7"/>
            </a:pPr>
            <a:r>
              <a:rPr lang="uk-UA" dirty="0" smtClean="0"/>
              <a:t>Запишіть нову версію документа в ту ж саму папку з тим же іменем.</a:t>
            </a:r>
            <a:endParaRPr lang="ru-RU" dirty="0" smtClean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Правила введення тексту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uk-UA" dirty="0" smtClean="0"/>
              <a:t>Встановіть курсор у кінець першого абзацу, натисніть клавішу </a:t>
            </a:r>
            <a:r>
              <a:rPr lang="en-US" b="1" dirty="0" smtClean="0"/>
              <a:t>Enter</a:t>
            </a:r>
            <a:r>
              <a:rPr lang="uk-UA" dirty="0" smtClean="0"/>
              <a:t> і введіть текст наступного абзацу.</a:t>
            </a:r>
            <a:endParaRPr lang="ru-RU" dirty="0" smtClean="0"/>
          </a:p>
          <a:p>
            <a:pPr marL="514350" indent="-514350">
              <a:buFont typeface="+mj-lt"/>
              <a:buAutoNum type="arabicPeriod" startAt="7"/>
            </a:pPr>
            <a:r>
              <a:rPr lang="uk-UA" dirty="0" smtClean="0"/>
              <a:t>Після введення кожних двох-трьох абзаців змініть, при необхідності, значення їхніх властивостей або властивостей їхніх фрагментів і збережіть нову версію документа.</a:t>
            </a:r>
            <a:endParaRPr lang="ru-RU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Графічні зображення в документі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937248" cy="5102352"/>
          </a:xfrm>
        </p:spPr>
        <p:txBody>
          <a:bodyPr>
            <a:normAutofit/>
          </a:bodyPr>
          <a:lstStyle/>
          <a:p>
            <a:pPr marL="0" indent="274320" algn="just">
              <a:buNone/>
            </a:pPr>
            <a:r>
              <a:rPr lang="uk-UA" dirty="0" smtClean="0"/>
              <a:t>Документ Word може містити не тільки текст, а й графічні зображення. Для вставки до документа графічного зображення потрібно в меню Вставка вибрати Малюнок, а потім Картинки або 3 файлу.</a:t>
            </a:r>
          </a:p>
          <a:p>
            <a:pPr marL="0" indent="274320" algn="just">
              <a:buNone/>
            </a:pPr>
            <a:r>
              <a:rPr lang="uk-UA" dirty="0" smtClean="0"/>
              <a:t>Команда Картинки відкриває область завдань Картинки, в якій можна знайти картинки з потрібної тематики (наприклад, про спорт), які входять до стандартної колекції Microsoft </a:t>
            </a:r>
            <a:r>
              <a:rPr lang="uk-UA" dirty="0" err="1" smtClean="0"/>
              <a:t>Clipart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1315157"/>
            <a:ext cx="1828800" cy="554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Нумерація сторінок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937248" cy="5102352"/>
          </a:xfrm>
        </p:spPr>
        <p:txBody>
          <a:bodyPr>
            <a:normAutofit/>
          </a:bodyPr>
          <a:lstStyle/>
          <a:p>
            <a:pPr marL="0" indent="274320" algn="just">
              <a:buNone/>
            </a:pPr>
            <a:r>
              <a:rPr lang="uk-UA" dirty="0" smtClean="0"/>
              <a:t>Вставка </a:t>
            </a:r>
            <a:r>
              <a:rPr lang="uk-UA" b="1" dirty="0" smtClean="0">
                <a:sym typeface="Symbol"/>
              </a:rPr>
              <a:t> </a:t>
            </a:r>
            <a:r>
              <a:rPr lang="uk-UA" dirty="0" smtClean="0">
                <a:sym typeface="Symbol"/>
              </a:rPr>
              <a:t>Номери сторінок</a:t>
            </a:r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133600"/>
            <a:ext cx="8305800" cy="400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4" descr="доска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8" y="0"/>
            <a:ext cx="9158288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5826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Домашнє завдання</a:t>
            </a:r>
            <a:endParaRPr lang="ru-RU" sz="4800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57200" y="1905000"/>
            <a:ext cx="7286625" cy="1762125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Calibri" pitchFamily="34" charset="0"/>
              <a:buAutoNum type="arabicPeriod"/>
              <a:defRPr/>
            </a:pPr>
            <a:r>
              <a:rPr lang="uk-UA" sz="5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Вивчити конспект</a:t>
            </a:r>
            <a:endParaRPr lang="ru-RU" sz="54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dirty="0" smtClean="0"/>
              <a:t>Дайте відповіді на запитання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1234" y="3657600"/>
            <a:ext cx="3012766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2800" dirty="0" smtClean="0"/>
              <a:t>Яку тему вивчали на попередньому уроці?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800" dirty="0" smtClean="0"/>
              <a:t>Редагування тексту це…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800" dirty="0" smtClean="0"/>
              <a:t>Форматування тексту це…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800" dirty="0" smtClean="0"/>
              <a:t>Назвіть властивості символів.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800" dirty="0" smtClean="0"/>
              <a:t>Як можна встановити їх значення?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800" dirty="0" smtClean="0"/>
              <a:t>Назвіть властивості абзацу.</a:t>
            </a:r>
            <a:endParaRPr lang="ru-RU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uk-UA" sz="2800" dirty="0" smtClean="0"/>
              <a:t>Як можна встановити їх значення?</a:t>
            </a:r>
            <a:endParaRPr lang="ru-RU" sz="2800" dirty="0" smtClean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2362200"/>
            <a:ext cx="8305800" cy="17526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uk-UA" sz="6900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Створення нового документа </a:t>
            </a:r>
            <a:endParaRPr lang="uk-UA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Інформатика</a:t>
            </a:r>
            <a:br>
              <a:rPr lang="uk-UA" dirty="0" smtClean="0"/>
            </a:br>
            <a:r>
              <a:rPr lang="en-US" dirty="0" smtClean="0"/>
              <a:t>6</a:t>
            </a:r>
            <a:r>
              <a:rPr lang="uk-UA" dirty="0" smtClean="0"/>
              <a:t> клас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019800" y="50292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Навчальна презентація </a:t>
            </a:r>
            <a:r>
              <a:rPr lang="uk-UA" dirty="0" err="1" smtClean="0"/>
              <a:t>Мацаєнка</a:t>
            </a:r>
            <a:r>
              <a:rPr lang="uk-UA" dirty="0" smtClean="0"/>
              <a:t> С.В,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47216"/>
            <a:ext cx="3809999" cy="361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Створення нового документу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/>
          </a:bodyPr>
          <a:lstStyle/>
          <a:p>
            <a:pPr marL="0" indent="274320" algn="just">
              <a:buNone/>
            </a:pPr>
            <a:r>
              <a:rPr lang="uk-UA" dirty="0" smtClean="0"/>
              <a:t>Запусти програму </a:t>
            </a:r>
            <a:r>
              <a:rPr lang="uk-UA" b="1" dirty="0" smtClean="0"/>
              <a:t>Word</a:t>
            </a:r>
            <a:r>
              <a:rPr lang="uk-UA" dirty="0" smtClean="0"/>
              <a:t> ярликом на робочому столі або через меню </a:t>
            </a:r>
            <a:r>
              <a:rPr lang="uk-UA" b="1" dirty="0" smtClean="0"/>
              <a:t>Пуск.</a:t>
            </a:r>
          </a:p>
          <a:p>
            <a:pPr marL="0" indent="274320" algn="just">
              <a:buNone/>
            </a:pPr>
            <a:r>
              <a:rPr lang="uk-UA" dirty="0" smtClean="0"/>
              <a:t>У вікні програми обрати команду:</a:t>
            </a:r>
          </a:p>
          <a:p>
            <a:pPr marL="0" indent="274320" algn="just">
              <a:buNone/>
            </a:pPr>
            <a:r>
              <a:rPr lang="uk-UA" b="1" dirty="0" smtClean="0"/>
              <a:t>Файл</a:t>
            </a:r>
            <a:r>
              <a:rPr lang="uk-UA" dirty="0" smtClean="0"/>
              <a:t> </a:t>
            </a:r>
            <a:r>
              <a:rPr lang="uk-UA" b="1" dirty="0" smtClean="0">
                <a:sym typeface="Symbol"/>
              </a:rPr>
              <a:t> Створити</a:t>
            </a:r>
          </a:p>
          <a:p>
            <a:pPr marL="0" indent="274320" algn="just">
              <a:buNone/>
            </a:pPr>
            <a:r>
              <a:rPr lang="uk-UA" dirty="0" smtClean="0">
                <a:sym typeface="Symbol"/>
              </a:rPr>
              <a:t>Кнопка</a:t>
            </a:r>
            <a:r>
              <a:rPr lang="uk-UA" b="1" dirty="0" smtClean="0">
                <a:sym typeface="Symbol"/>
              </a:rPr>
              <a:t> створити</a:t>
            </a:r>
            <a:endParaRPr lang="uk-UA" b="1" dirty="0">
              <a:sym typeface="Symbol"/>
            </a:endParaRPr>
          </a:p>
          <a:p>
            <a:pPr marL="0" indent="274320" algn="just">
              <a:buNone/>
            </a:pPr>
            <a:r>
              <a:rPr lang="uk-UA" dirty="0" smtClean="0">
                <a:sym typeface="Symbol"/>
              </a:rPr>
              <a:t>на панелі інструментів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657600"/>
            <a:ext cx="139065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Властивості сторінки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/>
          </a:bodyPr>
          <a:lstStyle/>
          <a:p>
            <a:pPr marL="0" indent="274320" algn="just">
              <a:buNone/>
            </a:pPr>
            <a:r>
              <a:rPr lang="uk-UA" dirty="0" smtClean="0"/>
              <a:t>Перед початком введення тексту слід встановити значення </a:t>
            </a:r>
            <a:r>
              <a:rPr lang="uk-UA" b="1" dirty="0" smtClean="0"/>
              <a:t>властивостей</a:t>
            </a:r>
            <a:r>
              <a:rPr lang="uk-UA" dirty="0" smtClean="0"/>
              <a:t> сторінки. Сторінка як об'єкт текстового документа має такі властивості: </a:t>
            </a:r>
            <a:r>
              <a:rPr lang="uk-UA" b="1" dirty="0" smtClean="0"/>
              <a:t>розмір паперу</a:t>
            </a:r>
            <a:r>
              <a:rPr lang="uk-UA" dirty="0" smtClean="0"/>
              <a:t>, </a:t>
            </a:r>
            <a:r>
              <a:rPr lang="uk-UA" b="1" dirty="0" smtClean="0"/>
              <a:t>орієнтація</a:t>
            </a:r>
            <a:r>
              <a:rPr lang="uk-UA" dirty="0" smtClean="0"/>
              <a:t>, </a:t>
            </a:r>
            <a:r>
              <a:rPr lang="uk-UA" b="1" dirty="0" smtClean="0"/>
              <a:t>розміри</a:t>
            </a:r>
            <a:r>
              <a:rPr lang="uk-UA" dirty="0" smtClean="0"/>
              <a:t> </a:t>
            </a:r>
            <a:r>
              <a:rPr lang="uk-UA" b="1" dirty="0" smtClean="0"/>
              <a:t>полів</a:t>
            </a:r>
            <a:r>
              <a:rPr lang="uk-UA" dirty="0" smtClean="0"/>
              <a:t> та інші. Для встановлення їхніх значень потрібно вибрати команду</a:t>
            </a:r>
          </a:p>
          <a:p>
            <a:pPr marL="0" indent="274320" algn="just">
              <a:buNone/>
            </a:pPr>
            <a:r>
              <a:rPr lang="uk-UA" b="1" dirty="0" smtClean="0"/>
              <a:t>Файл </a:t>
            </a:r>
            <a:r>
              <a:rPr lang="uk-UA" b="1" dirty="0" smtClean="0">
                <a:sym typeface="Symbol"/>
              </a:rPr>
              <a:t></a:t>
            </a:r>
            <a:r>
              <a:rPr lang="uk-UA" dirty="0" smtClean="0"/>
              <a:t> </a:t>
            </a:r>
            <a:r>
              <a:rPr lang="uk-UA" b="1" dirty="0" smtClean="0"/>
              <a:t>Параметри</a:t>
            </a:r>
            <a:r>
              <a:rPr lang="uk-UA" dirty="0" smtClean="0"/>
              <a:t>, після чого відкривається вікно </a:t>
            </a:r>
            <a:r>
              <a:rPr lang="uk-UA" b="1" dirty="0" smtClean="0"/>
              <a:t>Параметри сторінки </a:t>
            </a:r>
            <a:r>
              <a:rPr lang="uk-UA" dirty="0" smtClean="0"/>
              <a:t>з трьома вкладками. </a:t>
            </a:r>
            <a:endParaRPr lang="uk-UA" dirty="0" smtClean="0">
              <a:sym typeface="Symbol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Вікно Параметри сторінки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914400"/>
            <a:ext cx="4876800" cy="571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Властивість розмір паперу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/>
          </a:bodyPr>
          <a:lstStyle/>
          <a:p>
            <a:pPr marL="0" indent="274320" algn="just">
              <a:buNone/>
            </a:pPr>
            <a:r>
              <a:rPr lang="uk-UA" dirty="0" smtClean="0"/>
              <a:t>Властивість </a:t>
            </a:r>
            <a:r>
              <a:rPr lang="uk-UA" b="1" dirty="0" smtClean="0"/>
              <a:t>розмір паперу </a:t>
            </a:r>
            <a:r>
              <a:rPr lang="uk-UA" dirty="0" smtClean="0"/>
              <a:t>визначає розмір аркуша паперу, на якому буде надрукований документ. Встановити значення цієї властивості можна, вибравши на вкладці </a:t>
            </a:r>
            <a:r>
              <a:rPr lang="uk-UA" b="1" dirty="0" smtClean="0"/>
              <a:t>Папір</a:t>
            </a:r>
            <a:r>
              <a:rPr lang="uk-UA" dirty="0" smtClean="0"/>
              <a:t> зі списку </a:t>
            </a:r>
            <a:r>
              <a:rPr lang="uk-UA" b="1" dirty="0" smtClean="0"/>
              <a:t>Розмір паперу </a:t>
            </a:r>
            <a:r>
              <a:rPr lang="uk-UA" dirty="0" smtClean="0"/>
              <a:t>одне зі стандартних значень, наприклад, </a:t>
            </a:r>
            <a:r>
              <a:rPr lang="uk-UA" b="1" dirty="0" smtClean="0"/>
              <a:t>А4</a:t>
            </a:r>
            <a:r>
              <a:rPr lang="uk-UA" dirty="0" smtClean="0"/>
              <a:t> (210 мм на 297 мм), А5 (148 мм на 210 мм), </a:t>
            </a:r>
            <a:r>
              <a:rPr lang="uk-UA" dirty="0" err="1" smtClean="0"/>
              <a:t>Letter</a:t>
            </a:r>
            <a:r>
              <a:rPr lang="uk-UA" dirty="0" smtClean="0"/>
              <a:t> (216 мм на 279 мм). Якщо потрібних розмірів паперу серед стандартних немає, можна у полях з лічильником </a:t>
            </a:r>
            <a:r>
              <a:rPr lang="uk-UA" b="1" dirty="0" smtClean="0"/>
              <a:t>Ширина</a:t>
            </a:r>
            <a:r>
              <a:rPr lang="uk-UA" dirty="0" smtClean="0"/>
              <a:t> і </a:t>
            </a:r>
            <a:r>
              <a:rPr lang="uk-UA" b="1" dirty="0" smtClean="0"/>
              <a:t>Висота</a:t>
            </a:r>
            <a:r>
              <a:rPr lang="uk-UA" dirty="0" smtClean="0"/>
              <a:t> встановити необхідні розміри</a:t>
            </a:r>
            <a:endParaRPr lang="ru-RU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Властивість орієнтація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/>
          </a:bodyPr>
          <a:lstStyle/>
          <a:p>
            <a:pPr marL="0" indent="274320" algn="just">
              <a:buNone/>
            </a:pPr>
            <a:r>
              <a:rPr lang="uk-UA" dirty="0" smtClean="0"/>
              <a:t>Властивість орієнтація визначає положення аркуша паперу і може набувати одне з двох значень: </a:t>
            </a:r>
            <a:r>
              <a:rPr lang="uk-UA" b="1" dirty="0" smtClean="0"/>
              <a:t>книжкова</a:t>
            </a:r>
            <a:r>
              <a:rPr lang="uk-UA" dirty="0" smtClean="0"/>
              <a:t> (ширина менше висоти) або </a:t>
            </a:r>
            <a:r>
              <a:rPr lang="uk-UA" b="1" dirty="0" smtClean="0"/>
              <a:t>альбомна</a:t>
            </a:r>
            <a:r>
              <a:rPr lang="uk-UA" dirty="0" smtClean="0"/>
              <a:t> (ширина більше висоти) - </a:t>
            </a:r>
            <a:r>
              <a:rPr lang="uk-UA" dirty="0" err="1" smtClean="0"/>
              <a:t>Значенння</a:t>
            </a:r>
            <a:r>
              <a:rPr lang="uk-UA" dirty="0" smtClean="0"/>
              <a:t> цієї властивості встановлюється на вкладці </a:t>
            </a:r>
            <a:r>
              <a:rPr lang="uk-UA" b="1" dirty="0" smtClean="0"/>
              <a:t>Поля</a:t>
            </a:r>
            <a:r>
              <a:rPr lang="uk-UA" dirty="0" smtClean="0"/>
              <a:t>. 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657600"/>
            <a:ext cx="4876800" cy="2991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Властивість розміри полів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/>
          </a:bodyPr>
          <a:lstStyle/>
          <a:p>
            <a:pPr marL="0" indent="274320" algn="just">
              <a:buNone/>
            </a:pPr>
            <a:r>
              <a:rPr lang="uk-UA" dirty="0" smtClean="0"/>
              <a:t>Сторінка має чотири поля: </a:t>
            </a:r>
            <a:r>
              <a:rPr lang="uk-UA" b="1" dirty="0" smtClean="0"/>
              <a:t>ліве</a:t>
            </a:r>
            <a:r>
              <a:rPr lang="uk-UA" dirty="0" smtClean="0"/>
              <a:t>, </a:t>
            </a:r>
            <a:r>
              <a:rPr lang="uk-UA" b="1" dirty="0" smtClean="0"/>
              <a:t>праве</a:t>
            </a:r>
            <a:r>
              <a:rPr lang="uk-UA" dirty="0" smtClean="0"/>
              <a:t>, </a:t>
            </a:r>
            <a:r>
              <a:rPr lang="uk-UA" b="1" dirty="0" smtClean="0"/>
              <a:t>верхнє</a:t>
            </a:r>
            <a:r>
              <a:rPr lang="uk-UA" dirty="0" smtClean="0"/>
              <a:t> та </a:t>
            </a:r>
            <a:r>
              <a:rPr lang="uk-UA" b="1" dirty="0" smtClean="0"/>
              <a:t>нижнє</a:t>
            </a:r>
            <a:r>
              <a:rPr lang="uk-UA" dirty="0" smtClean="0"/>
              <a:t>. Їхні розміри можна встановити на вкладці Поля за допомогою відповідних полів з лічильником. Ліве поле використовується для скріплення аркушів, тому його розмір варто встановлювати не менше 2,5-3 см. Праве поле найчастіше залишається порожнім, тому його розмір встановлюють 1,5-2 см. На верхньому і нижньому полі може міститися допоміжна інформація, тому їхні розміри встановлюють в залежності від того, будуть вони порожні чи ні. </a:t>
            </a:r>
            <a:endParaRPr lang="ru-RU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703</TotalTime>
  <Words>657</Words>
  <Application>Microsoft Office PowerPoint</Application>
  <PresentationFormat>Экран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Официальная</vt:lpstr>
      <vt:lpstr>Інформатика 6 клас</vt:lpstr>
      <vt:lpstr>Дайте відповіді на запитання</vt:lpstr>
      <vt:lpstr>Інформатика 6 клас</vt:lpstr>
      <vt:lpstr>Створення нового документу</vt:lpstr>
      <vt:lpstr>Властивості сторінки</vt:lpstr>
      <vt:lpstr>Вікно Параметри сторінки</vt:lpstr>
      <vt:lpstr>Властивість розмір паперу</vt:lpstr>
      <vt:lpstr>Властивість орієнтація</vt:lpstr>
      <vt:lpstr>Властивість розміри полів</vt:lpstr>
      <vt:lpstr>Властивість розміри полів</vt:lpstr>
      <vt:lpstr>Правила введення тексту</vt:lpstr>
      <vt:lpstr>Правила введення тексту</vt:lpstr>
      <vt:lpstr>Правила введення тексту</vt:lpstr>
      <vt:lpstr>Графічні зображення в документі</vt:lpstr>
      <vt:lpstr>Нумерація сторінок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Інформатика 9 клас</dc:title>
  <dc:creator>Ира</dc:creator>
  <cp:lastModifiedBy>Ира</cp:lastModifiedBy>
  <cp:revision>219</cp:revision>
  <dcterms:modified xsi:type="dcterms:W3CDTF">2015-01-18T21:23:30Z</dcterms:modified>
</cp:coreProperties>
</file>