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8" r:id="rId3"/>
    <p:sldId id="294" r:id="rId4"/>
    <p:sldId id="295" r:id="rId5"/>
    <p:sldId id="296" r:id="rId6"/>
    <p:sldId id="299" r:id="rId7"/>
    <p:sldId id="298" r:id="rId8"/>
    <p:sldId id="301" r:id="rId9"/>
    <p:sldId id="300" r:id="rId10"/>
    <p:sldId id="302" r:id="rId11"/>
    <p:sldId id="305" r:id="rId12"/>
    <p:sldId id="303" r:id="rId13"/>
    <p:sldId id="304" r:id="rId14"/>
    <p:sldId id="306" r:id="rId15"/>
    <p:sldId id="307" r:id="rId16"/>
    <p:sldId id="308" r:id="rId17"/>
    <p:sldId id="309" r:id="rId18"/>
    <p:sldId id="310" r:id="rId19"/>
    <p:sldId id="311" r:id="rId20"/>
    <p:sldId id="313" r:id="rId21"/>
    <p:sldId id="312" r:id="rId22"/>
    <p:sldId id="314" r:id="rId23"/>
    <p:sldId id="281" r:id="rId24"/>
  </p:sldIdLst>
  <p:sldSz cx="9144000" cy="6858000" type="screen4x3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Прямоугольник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8991600" y="3048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1/18/2015</a:t>
            </a:fld>
            <a:endParaRPr lang="en-US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155448" y="2420112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Овал 12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1/18/2015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 rot="5400000">
            <a:off x="4021836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6839712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Овал 14"/>
          <p:cNvSpPr/>
          <p:nvPr/>
        </p:nvSpPr>
        <p:spPr>
          <a:xfrm>
            <a:off x="6934200" y="3020251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915912" y="3009901"/>
            <a:ext cx="457200" cy="441325"/>
          </a:xfrm>
        </p:spPr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1/18/2015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1/18/2015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4361688" y="1026372"/>
            <a:ext cx="457200" cy="441325"/>
          </a:xfrm>
        </p:spPr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152400" y="2286000"/>
            <a:ext cx="8833104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55448" y="142352"/>
            <a:ext cx="8833104" cy="213969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3" name="Прямоугольник 12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Прямоугольник 13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1/18/2015</a:t>
            </a:fld>
            <a:endParaRPr lang="en-US"/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152400" y="2438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Овал 9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Овал 10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5791200" y="6409944"/>
            <a:ext cx="3044952" cy="365760"/>
          </a:xfrm>
        </p:spPr>
        <p:txBody>
          <a:bodyPr/>
          <a:lstStyle/>
          <a:p>
            <a:fld id="{7EAF463A-BC7C-46EE-9F1E-7F377CCA4891}" type="datetimeFigureOut">
              <a:rPr lang="en-US" smtClean="0"/>
              <a:pPr/>
              <a:t>1/18/2015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 flipV="1">
            <a:off x="4563080" y="1575652"/>
            <a:ext cx="8921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Содержимое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Содержимое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 flipV="1">
            <a:off x="4572000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Прямоугольник 19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1" name="Прямоугольник 20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2" name="Прямоугольник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152400" y="1371600"/>
            <a:ext cx="8833104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оугольник 12"/>
          <p:cNvSpPr>
            <a:spLocks noChangeArrowheads="1"/>
          </p:cNvSpPr>
          <p:nvPr/>
        </p:nvSpPr>
        <p:spPr bwMode="auto">
          <a:xfrm>
            <a:off x="145923" y="6391656"/>
            <a:ext cx="8833104" cy="31089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1/18/2015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304800" y="6409944"/>
            <a:ext cx="3581400" cy="365760"/>
          </a:xfrm>
        </p:spPr>
        <p:txBody>
          <a:bodyPr/>
          <a:lstStyle/>
          <a:p>
            <a:endParaRPr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52400" y="128016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4" name="Содержимое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6" name="Содержимое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Овал 24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Овал 26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4343400" y="1042416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3" name="Заголовок 22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1/18/2015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4343400" y="1036020"/>
            <a:ext cx="457200" cy="441325"/>
          </a:xfrm>
        </p:spPr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Прямоугольник 4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6" name="Прямоугольник 5"/>
          <p:cNvSpPr>
            <a:spLocks noChangeArrowheads="1"/>
          </p:cNvSpPr>
          <p:nvPr/>
        </p:nvSpPr>
        <p:spPr bwMode="auto">
          <a:xfrm>
            <a:off x="152400" y="158496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1/18/2015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Прямоугольник 18"/>
          <p:cNvSpPr>
            <a:spLocks noChangeArrowheads="1"/>
          </p:cNvSpPr>
          <p:nvPr/>
        </p:nvSpPr>
        <p:spPr bwMode="auto">
          <a:xfrm>
            <a:off x="152400" y="152400"/>
            <a:ext cx="8833104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3" name="Прямоугольник 12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Содержимое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Овал 9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Овал 10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1" name="Прямоугольник 20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1/18/2015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383280" cy="365760"/>
          </a:xfrm>
        </p:spPr>
        <p:txBody>
          <a:bodyPr/>
          <a:lstStyle/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Прямая соединительная линия 20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Прямоугольник 19"/>
          <p:cNvSpPr>
            <a:spLocks noChangeArrowheads="1"/>
          </p:cNvSpPr>
          <p:nvPr/>
        </p:nvSpPr>
        <p:spPr bwMode="auto">
          <a:xfrm>
            <a:off x="152400" y="152400"/>
            <a:ext cx="8833104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Овал 11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2" name="Прямоугольник 21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5788152" y="6404984"/>
            <a:ext cx="3044952" cy="365760"/>
          </a:xfrm>
        </p:spPr>
        <p:txBody>
          <a:bodyPr/>
          <a:lstStyle/>
          <a:p>
            <a:fld id="{7EAF463A-BC7C-46EE-9F1E-7F377CCA4891}" type="datetimeFigureOut">
              <a:rPr lang="en-US" smtClean="0"/>
              <a:pPr/>
              <a:t>1/18/2015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584448" cy="365760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fld id="{7EAF463A-BC7C-46EE-9F1E-7F377CCA4891}" type="datetimeFigureOut">
              <a:rPr lang="en-US" smtClean="0"/>
              <a:pPr/>
              <a:t>1/18/2015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152400" y="1276743"/>
            <a:ext cx="8833104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Овал 14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4343400" y="1040174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85344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33400" y="2362200"/>
            <a:ext cx="8077200" cy="1752600"/>
          </a:xfrm>
        </p:spPr>
        <p:txBody>
          <a:bodyPr>
            <a:normAutofit fontScale="92500" lnSpcReduction="20000"/>
          </a:bodyPr>
          <a:lstStyle/>
          <a:p>
            <a:pPr algn="r"/>
            <a:r>
              <a:rPr lang="uk-UA" sz="6900" cap="none" spc="0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Редагування тексту</a:t>
            </a:r>
            <a:endParaRPr lang="uk-UA" dirty="0" smtClean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uk-UA" dirty="0" smtClean="0"/>
              <a:t>Інформатика</a:t>
            </a:r>
            <a:br>
              <a:rPr lang="uk-UA" dirty="0" smtClean="0"/>
            </a:br>
            <a:r>
              <a:rPr lang="en-US" dirty="0" smtClean="0"/>
              <a:t>6</a:t>
            </a:r>
            <a:r>
              <a:rPr lang="uk-UA" dirty="0" smtClean="0"/>
              <a:t> клас</a:t>
            </a: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6019800" y="5029200"/>
            <a:ext cx="2743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 smtClean="0"/>
              <a:t>Навчальна презентація </a:t>
            </a:r>
            <a:r>
              <a:rPr lang="uk-UA" dirty="0" err="1" smtClean="0"/>
              <a:t>Мацаєнка</a:t>
            </a:r>
            <a:r>
              <a:rPr lang="uk-UA" dirty="0" smtClean="0"/>
              <a:t> С.В,</a:t>
            </a:r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962400" y="3810000"/>
            <a:ext cx="2590800" cy="12662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3071962"/>
            <a:ext cx="3809999" cy="3786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dirty="0" smtClean="0"/>
              <a:t>Уведення символів, відсутніх на клавіатурі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0" indent="274320">
              <a:buNone/>
            </a:pPr>
            <a:r>
              <a:rPr lang="ru-RU" dirty="0" smtClean="0"/>
              <a:t>З </a:t>
            </a:r>
            <a:r>
              <a:rPr lang="ru-RU" dirty="0" err="1" smtClean="0"/>
              <a:t>кожним</a:t>
            </a:r>
            <a:r>
              <a:rPr lang="ru-RU" dirty="0" smtClean="0"/>
              <a:t> таким символом </a:t>
            </a:r>
            <a:r>
              <a:rPr lang="ru-RU" dirty="0" err="1" smtClean="0"/>
              <a:t>можна</a:t>
            </a:r>
            <a:r>
              <a:rPr lang="ru-RU" dirty="0" smtClean="0"/>
              <a:t> </a:t>
            </a:r>
            <a:r>
              <a:rPr lang="ru-RU" dirty="0" err="1" smtClean="0"/>
              <a:t>пов'язати</a:t>
            </a:r>
            <a:r>
              <a:rPr lang="ru-RU" dirty="0" smtClean="0"/>
              <a:t> </a:t>
            </a:r>
            <a:r>
              <a:rPr lang="ru-RU" dirty="0" err="1" smtClean="0"/>
              <a:t>сполучення</a:t>
            </a:r>
            <a:r>
              <a:rPr lang="ru-RU" dirty="0" smtClean="0"/>
              <a:t> </a:t>
            </a:r>
            <a:r>
              <a:rPr lang="ru-RU" dirty="0" err="1" smtClean="0"/>
              <a:t>клавіш</a:t>
            </a:r>
            <a:r>
              <a:rPr lang="ru-RU" dirty="0" smtClean="0"/>
              <a:t>. Для </a:t>
            </a:r>
            <a:r>
              <a:rPr lang="ru-RU" dirty="0" err="1" smtClean="0"/>
              <a:t>цього</a:t>
            </a:r>
            <a:r>
              <a:rPr lang="ru-RU" dirty="0" smtClean="0"/>
              <a:t> </a:t>
            </a:r>
            <a:r>
              <a:rPr lang="ru-RU" dirty="0" err="1" smtClean="0"/>
              <a:t>потріоно</a:t>
            </a:r>
            <a:r>
              <a:rPr lang="ru-RU" dirty="0" smtClean="0"/>
              <a:t> </a:t>
            </a:r>
            <a:r>
              <a:rPr lang="ru-RU" dirty="0" err="1" smtClean="0"/>
              <a:t>виорати</a:t>
            </a:r>
            <a:r>
              <a:rPr lang="ru-RU" dirty="0" smtClean="0"/>
              <a:t> символ, </a:t>
            </a:r>
            <a:r>
              <a:rPr lang="ru-RU" dirty="0" err="1" smtClean="0"/>
              <a:t>вибрати</a:t>
            </a:r>
            <a:r>
              <a:rPr lang="ru-RU" dirty="0" smtClean="0"/>
              <a:t> кнопку </a:t>
            </a:r>
            <a:r>
              <a:rPr lang="ru-RU" b="1" dirty="0" err="1" smtClean="0"/>
              <a:t>Сполучення</a:t>
            </a:r>
            <a:r>
              <a:rPr lang="ru-RU" b="1" dirty="0" smtClean="0"/>
              <a:t> </a:t>
            </a:r>
            <a:r>
              <a:rPr lang="ru-RU" b="1" dirty="0" err="1" smtClean="0"/>
              <a:t>клавіш</a:t>
            </a:r>
            <a:r>
              <a:rPr lang="ru-RU" b="1" dirty="0" smtClean="0"/>
              <a:t>, </a:t>
            </a:r>
            <a:r>
              <a:rPr lang="ru-RU" dirty="0" smtClean="0"/>
              <a:t>ввести у </a:t>
            </a:r>
            <a:r>
              <a:rPr lang="ru-RU" dirty="0" err="1" smtClean="0"/>
              <a:t>відповідне</a:t>
            </a:r>
            <a:r>
              <a:rPr lang="ru-RU" dirty="0" smtClean="0"/>
              <a:t> поле </a:t>
            </a:r>
            <a:r>
              <a:rPr lang="ru-RU" dirty="0" err="1" smtClean="0"/>
              <a:t>вибране</a:t>
            </a:r>
            <a:r>
              <a:rPr lang="ru-RU" dirty="0" smtClean="0"/>
              <a:t> </a:t>
            </a:r>
            <a:r>
              <a:rPr lang="ru-RU" dirty="0" err="1" smtClean="0"/>
              <a:t>сполучення</a:t>
            </a:r>
            <a:r>
              <a:rPr lang="ru-RU" dirty="0" smtClean="0"/>
              <a:t> </a:t>
            </a:r>
            <a:r>
              <a:rPr lang="ru-RU" dirty="0" err="1" smtClean="0"/>
              <a:t>клавіш</a:t>
            </a:r>
            <a:r>
              <a:rPr lang="ru-RU" dirty="0" smtClean="0"/>
              <a:t>, </a:t>
            </a:r>
            <a:r>
              <a:rPr lang="ru-RU" dirty="0" err="1" smtClean="0"/>
              <a:t>наприклад</a:t>
            </a:r>
            <a:r>
              <a:rPr lang="ru-RU" b="1" dirty="0" smtClean="0"/>
              <a:t>, </a:t>
            </a:r>
            <a:r>
              <a:rPr lang="en-US" b="1" dirty="0" err="1" smtClean="0"/>
              <a:t>Ctrl+Alt+F</a:t>
            </a:r>
            <a:r>
              <a:rPr lang="en-US" b="1" dirty="0" smtClean="0"/>
              <a:t>,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вибрати</a:t>
            </a:r>
            <a:r>
              <a:rPr lang="ru-RU" dirty="0" smtClean="0"/>
              <a:t> кнопку</a:t>
            </a:r>
            <a:r>
              <a:rPr lang="ru-RU" b="1" dirty="0" smtClean="0"/>
              <a:t> </a:t>
            </a:r>
            <a:r>
              <a:rPr lang="ru-RU" dirty="0" err="1" smtClean="0"/>
              <a:t>Призначити</a:t>
            </a:r>
            <a:r>
              <a:rPr lang="ru-RU" dirty="0" smtClean="0"/>
              <a:t>. </a:t>
            </a:r>
            <a:r>
              <a:rPr lang="ru-RU" dirty="0" err="1" smtClean="0"/>
              <a:t>Після</a:t>
            </a:r>
            <a:r>
              <a:rPr lang="ru-RU" dirty="0" smtClean="0"/>
              <a:t> </a:t>
            </a:r>
            <a:r>
              <a:rPr lang="ru-RU" dirty="0" err="1" smtClean="0"/>
              <a:t>цього</a:t>
            </a:r>
            <a:r>
              <a:rPr lang="ru-RU" dirty="0" smtClean="0"/>
              <a:t> без </a:t>
            </a:r>
            <a:r>
              <a:rPr lang="ru-RU" dirty="0" err="1" smtClean="0"/>
              <a:t>відкриття</a:t>
            </a:r>
            <a:r>
              <a:rPr lang="ru-RU" dirty="0" smtClean="0"/>
              <a:t> </a:t>
            </a:r>
            <a:r>
              <a:rPr lang="ru-RU" dirty="0" err="1" smtClean="0"/>
              <a:t>вікна</a:t>
            </a:r>
            <a:r>
              <a:rPr lang="ru-RU" dirty="0" smtClean="0"/>
              <a:t> </a:t>
            </a:r>
            <a:r>
              <a:rPr lang="ru-RU" b="1" dirty="0" smtClean="0"/>
              <a:t>Символ </a:t>
            </a:r>
            <a:r>
              <a:rPr lang="ru-RU" dirty="0" err="1" smtClean="0"/>
              <a:t>можна</a:t>
            </a:r>
            <a:r>
              <a:rPr lang="ru-RU" dirty="0" smtClean="0"/>
              <a:t> </a:t>
            </a:r>
            <a:r>
              <a:rPr lang="ru-RU" dirty="0" err="1" smtClean="0"/>
              <a:t>натискати</a:t>
            </a:r>
            <a:r>
              <a:rPr lang="ru-RU" dirty="0" smtClean="0"/>
              <a:t> </a:t>
            </a:r>
            <a:r>
              <a:rPr lang="ru-RU" dirty="0" err="1" smtClean="0"/>
              <a:t>відповідне</a:t>
            </a:r>
            <a:r>
              <a:rPr lang="ru-RU" dirty="0" smtClean="0"/>
              <a:t> </a:t>
            </a:r>
            <a:r>
              <a:rPr lang="ru-RU" dirty="0" err="1" smtClean="0"/>
              <a:t>сполучення</a:t>
            </a:r>
            <a:r>
              <a:rPr lang="ru-RU" dirty="0" smtClean="0"/>
              <a:t> </a:t>
            </a:r>
            <a:r>
              <a:rPr lang="ru-RU" dirty="0" err="1" smtClean="0"/>
              <a:t>клавіш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до тексту </a:t>
            </a:r>
            <a:r>
              <a:rPr lang="ru-RU" dirty="0" err="1" smtClean="0"/>
              <a:t>вставляється</a:t>
            </a:r>
            <a:r>
              <a:rPr lang="ru-RU" dirty="0" smtClean="0"/>
              <a:t> символ, </a:t>
            </a:r>
            <a:r>
              <a:rPr lang="ru-RU" dirty="0" err="1" smtClean="0"/>
              <a:t>з</a:t>
            </a:r>
            <a:r>
              <a:rPr lang="ru-RU" dirty="0" smtClean="0"/>
              <a:t> </a:t>
            </a:r>
            <a:r>
              <a:rPr lang="ru-RU" dirty="0" err="1" smtClean="0"/>
              <a:t>яким</a:t>
            </a:r>
            <a:r>
              <a:rPr lang="ru-RU" dirty="0" smtClean="0"/>
              <a:t> </a:t>
            </a:r>
            <a:r>
              <a:rPr lang="ru-RU" dirty="0" err="1" smtClean="0"/>
              <a:t>це</a:t>
            </a:r>
            <a:r>
              <a:rPr lang="ru-RU" dirty="0" smtClean="0"/>
              <a:t> </a:t>
            </a:r>
            <a:r>
              <a:rPr lang="ru-RU" dirty="0" err="1" smtClean="0"/>
              <a:t>сполучення</a:t>
            </a:r>
            <a:r>
              <a:rPr lang="ru-RU" dirty="0" smtClean="0"/>
              <a:t> </a:t>
            </a:r>
            <a:r>
              <a:rPr lang="ru-RU" dirty="0" err="1" smtClean="0"/>
              <a:t>пов'язано</a:t>
            </a:r>
            <a:r>
              <a:rPr lang="ru-RU" dirty="0" smtClean="0"/>
              <a:t>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uk-UA" dirty="0" smtClean="0"/>
              <a:t>Методи виділення об'єктів 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pPr algn="ctr"/>
            <a:r>
              <a:rPr lang="uk-UA" dirty="0" smtClean="0"/>
              <a:t>Виділення довільного фрагменту</a:t>
            </a:r>
            <a:endParaRPr lang="ru-RU" dirty="0"/>
          </a:p>
        </p:txBody>
      </p:sp>
      <p:graphicFrame>
        <p:nvGraphicFramePr>
          <p:cNvPr id="7" name="Содержимое 6"/>
          <p:cNvGraphicFramePr>
            <a:graphicFrameLocks noGrp="1"/>
          </p:cNvGraphicFramePr>
          <p:nvPr>
            <p:ph sz="quarter" idx="2"/>
          </p:nvPr>
        </p:nvGraphicFramePr>
        <p:xfrm>
          <a:off x="214282" y="2285992"/>
          <a:ext cx="4357718" cy="377064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69252"/>
                <a:gridCol w="2988466"/>
              </a:tblGrid>
              <a:tr h="346550">
                <a:tc>
                  <a:txBody>
                    <a:bodyPr/>
                    <a:lstStyle/>
                    <a:p>
                      <a:pPr algn="ctr"/>
                      <a:r>
                        <a:rPr lang="uk-UA" sz="1600" dirty="0" smtClean="0"/>
                        <a:t>Об'єкт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600" dirty="0" smtClean="0"/>
                        <a:t>Метод</a:t>
                      </a:r>
                      <a:endParaRPr lang="ru-RU" sz="1600" dirty="0"/>
                    </a:p>
                  </a:txBody>
                  <a:tcPr/>
                </a:tc>
              </a:tr>
              <a:tr h="346550">
                <a:tc>
                  <a:txBody>
                    <a:bodyPr/>
                    <a:lstStyle/>
                    <a:p>
                      <a:r>
                        <a:rPr lang="uk-UA" dirty="0" smtClean="0"/>
                        <a:t>Слово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200" dirty="0" smtClean="0"/>
                        <a:t>Двічі клацнути на цьому слові</a:t>
                      </a:r>
                      <a:endParaRPr lang="ru-RU" sz="1200" dirty="0"/>
                    </a:p>
                  </a:txBody>
                  <a:tcPr/>
                </a:tc>
              </a:tr>
              <a:tr h="859326">
                <a:tc>
                  <a:txBody>
                    <a:bodyPr/>
                    <a:lstStyle/>
                    <a:p>
                      <a:r>
                        <a:rPr lang="uk-UA" dirty="0" smtClean="0"/>
                        <a:t>Рядок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200" dirty="0" smtClean="0"/>
                        <a:t>Клацнути на вільному полі ліворуч рядка (перед цим вказівник миші має</a:t>
                      </a:r>
                      <a:r>
                        <a:rPr lang="uk-UA" sz="1200" baseline="0" dirty="0" smtClean="0"/>
                        <a:t> набути вигляду стрілки, спрямованої вправо)</a:t>
                      </a:r>
                      <a:endParaRPr lang="ru-RU" sz="1200" dirty="0"/>
                    </a:p>
                  </a:txBody>
                  <a:tcPr/>
                </a:tc>
              </a:tr>
              <a:tr h="500066">
                <a:tc>
                  <a:txBody>
                    <a:bodyPr/>
                    <a:lstStyle/>
                    <a:p>
                      <a:r>
                        <a:rPr lang="uk-UA" dirty="0" smtClean="0"/>
                        <a:t>Речення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200" dirty="0" smtClean="0"/>
                        <a:t>Натиснути клавішу </a:t>
                      </a:r>
                      <a:r>
                        <a:rPr lang="en-US" sz="1200" dirty="0" smtClean="0"/>
                        <a:t>Ctrl</a:t>
                      </a:r>
                      <a:r>
                        <a:rPr lang="uk-UA" sz="1200" dirty="0" smtClean="0"/>
                        <a:t> та клацнути в будь-якому місці речення</a:t>
                      </a:r>
                      <a:endParaRPr lang="ru-RU" sz="1200" dirty="0"/>
                    </a:p>
                  </a:txBody>
                  <a:tcPr/>
                </a:tc>
              </a:tr>
              <a:tr h="693101">
                <a:tc>
                  <a:txBody>
                    <a:bodyPr/>
                    <a:lstStyle/>
                    <a:p>
                      <a:r>
                        <a:rPr lang="uk-UA" dirty="0" smtClean="0"/>
                        <a:t>Абзац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200" dirty="0" smtClean="0"/>
                        <a:t>Двічі клацнути на вільному полі ліворуч від абзацу</a:t>
                      </a:r>
                      <a:r>
                        <a:rPr lang="uk-UA" sz="1200" baseline="0" dirty="0" smtClean="0"/>
                        <a:t> або тричі клацнути в будь-якому його місці </a:t>
                      </a:r>
                      <a:endParaRPr lang="ru-RU" sz="1200" dirty="0"/>
                    </a:p>
                  </a:txBody>
                  <a:tcPr/>
                </a:tc>
              </a:tr>
              <a:tr h="895255">
                <a:tc>
                  <a:txBody>
                    <a:bodyPr/>
                    <a:lstStyle/>
                    <a:p>
                      <a:r>
                        <a:rPr lang="uk-UA" dirty="0" smtClean="0"/>
                        <a:t>Документ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200" dirty="0" smtClean="0"/>
                        <a:t>Тричі клацнути на вільному полі ліворуч, або натиснути клавіші </a:t>
                      </a:r>
                      <a:r>
                        <a:rPr lang="en-US" sz="1200" dirty="0" smtClean="0"/>
                        <a:t>Ctrl</a:t>
                      </a:r>
                      <a:r>
                        <a:rPr lang="uk-UA" sz="1200" dirty="0" smtClean="0"/>
                        <a:t>+А,</a:t>
                      </a:r>
                      <a:r>
                        <a:rPr lang="uk-UA" sz="1200" baseline="0" dirty="0" smtClean="0"/>
                        <a:t> або скористатися командою  Виділити, </a:t>
                      </a:r>
                      <a:r>
                        <a:rPr lang="uk-UA" sz="1200" baseline="0" dirty="0" err="1" smtClean="0"/>
                        <a:t>Виділити</a:t>
                      </a:r>
                      <a:r>
                        <a:rPr lang="uk-UA" sz="1200" baseline="0" dirty="0" smtClean="0"/>
                        <a:t> все панелі інструменті </a:t>
                      </a:r>
                      <a:r>
                        <a:rPr lang="uk-UA" sz="1200" baseline="0" dirty="0" err="1" smtClean="0"/>
                        <a:t>ввкладки</a:t>
                      </a:r>
                      <a:r>
                        <a:rPr lang="uk-UA" sz="1200" baseline="0" dirty="0" smtClean="0"/>
                        <a:t> Головна.</a:t>
                      </a:r>
                      <a:endParaRPr lang="ru-RU" sz="12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Содержимое 4"/>
          <p:cNvSpPr>
            <a:spLocks noGrp="1"/>
          </p:cNvSpPr>
          <p:nvPr>
            <p:ph sz="quarter" idx="4"/>
          </p:nvPr>
        </p:nvSpPr>
        <p:spPr/>
        <p:txBody>
          <a:bodyPr>
            <a:normAutofit fontScale="55000" lnSpcReduction="20000"/>
          </a:bodyPr>
          <a:lstStyle/>
          <a:p>
            <a:pPr>
              <a:buNone/>
            </a:pPr>
            <a:r>
              <a:rPr lang="uk-UA" dirty="0" smtClean="0"/>
              <a:t>	Щоб виділити довільний фрагмент, слід:</a:t>
            </a:r>
          </a:p>
          <a:p>
            <a:pPr marL="514350" indent="-514350">
              <a:buAutoNum type="arabicPeriod"/>
            </a:pPr>
            <a:r>
              <a:rPr lang="uk-UA" dirty="0" smtClean="0"/>
              <a:t>Помістити вказівник миші на початок цього фрагмента, натиснути ліву кнопку миші та,  не відпускаючи її, перемістити курсор в його кінець. </a:t>
            </a:r>
          </a:p>
          <a:p>
            <a:pPr marL="514350" indent="-514350">
              <a:buAutoNum type="arabicPeriod"/>
            </a:pPr>
            <a:r>
              <a:rPr lang="uk-UA" dirty="0" smtClean="0"/>
              <a:t>Для виділення фрагмента за допомогою клавіатури помістити курсор на початок фрагмента, натиснути клавішу </a:t>
            </a:r>
            <a:r>
              <a:rPr lang="en-US" dirty="0" smtClean="0"/>
              <a:t>Shift</a:t>
            </a:r>
            <a:r>
              <a:rPr lang="uk-UA" dirty="0" smtClean="0"/>
              <a:t>, і не відпускаючи її розширити межі виділення за допомогою клавіш керування курсором.</a:t>
            </a:r>
          </a:p>
          <a:p>
            <a:pPr marL="514350" indent="-514350">
              <a:buAutoNum type="arabicPeriod"/>
            </a:pPr>
            <a:r>
              <a:rPr lang="uk-UA" dirty="0" smtClean="0"/>
              <a:t>Щоб виділити кілька несуміжних фрагментів, слід під час виділення утримувати клавішу </a:t>
            </a:r>
            <a:r>
              <a:rPr lang="en-US" dirty="0" smtClean="0"/>
              <a:t>Ctrl</a:t>
            </a:r>
            <a:r>
              <a:rPr lang="uk-UA" dirty="0" smtClean="0"/>
              <a:t>.</a:t>
            </a:r>
          </a:p>
          <a:p>
            <a:pPr marL="514350" indent="-514350">
              <a:buAutoNum type="arabicPeriod"/>
            </a:pPr>
            <a:endParaRPr lang="ru-RU" dirty="0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Виділення фрагментів тексту</a:t>
            </a:r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55056" y="6065900"/>
            <a:ext cx="2857500" cy="714356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ffectLst/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43438" y="5715016"/>
            <a:ext cx="4286280" cy="7143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Операції над фрагментами тексту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marL="0" indent="274320">
              <a:buNone/>
            </a:pPr>
            <a:r>
              <a:rPr lang="ru-RU" dirty="0" smtClean="0"/>
              <a:t>Для того, </a:t>
            </a:r>
            <a:r>
              <a:rPr lang="ru-RU" dirty="0" err="1" smtClean="0"/>
              <a:t>щоб</a:t>
            </a:r>
            <a:r>
              <a:rPr lang="ru-RU" dirty="0" smtClean="0"/>
              <a:t> </a:t>
            </a:r>
            <a:r>
              <a:rPr lang="ru-RU" dirty="0" err="1" smtClean="0"/>
              <a:t>утворити</a:t>
            </a:r>
            <a:r>
              <a:rPr lang="ru-RU" dirty="0" smtClean="0"/>
              <a:t> в </a:t>
            </a:r>
            <a:r>
              <a:rPr lang="ru-RU" dirty="0" err="1" smtClean="0"/>
              <a:t>тексті</a:t>
            </a:r>
            <a:r>
              <a:rPr lang="ru-RU" dirty="0" smtClean="0"/>
              <a:t> </a:t>
            </a:r>
            <a:r>
              <a:rPr lang="ru-RU" dirty="0" err="1" smtClean="0"/>
              <a:t>новий</a:t>
            </a:r>
            <a:r>
              <a:rPr lang="ru-RU" dirty="0" smtClean="0"/>
              <a:t> абзац, </a:t>
            </a:r>
            <a:r>
              <a:rPr lang="ru-RU" dirty="0" err="1" smtClean="0"/>
              <a:t>потрібно</a:t>
            </a:r>
            <a:r>
              <a:rPr lang="ru-RU" dirty="0" smtClean="0"/>
              <a:t> </a:t>
            </a:r>
            <a:r>
              <a:rPr lang="ru-RU" dirty="0" err="1" smtClean="0"/>
              <a:t>встановити</a:t>
            </a:r>
            <a:r>
              <a:rPr lang="ru-RU" dirty="0" smtClean="0"/>
              <a:t> курсор у </a:t>
            </a:r>
            <a:r>
              <a:rPr lang="ru-RU" dirty="0" err="1" smtClean="0"/>
              <a:t>кінець</a:t>
            </a:r>
            <a:r>
              <a:rPr lang="ru-RU" dirty="0" smtClean="0"/>
              <a:t> </a:t>
            </a:r>
            <a:r>
              <a:rPr lang="ru-RU" dirty="0" err="1" smtClean="0"/>
              <a:t>попереднього</a:t>
            </a:r>
            <a:r>
              <a:rPr lang="ru-RU" dirty="0" smtClean="0"/>
              <a:t> абзацу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натиснути</a:t>
            </a:r>
            <a:r>
              <a:rPr lang="ru-RU" dirty="0" smtClean="0"/>
              <a:t> </a:t>
            </a:r>
            <a:r>
              <a:rPr lang="ru-RU" dirty="0" err="1" smtClean="0"/>
              <a:t>клавішу</a:t>
            </a:r>
            <a:r>
              <a:rPr lang="ru-RU" dirty="0" smtClean="0"/>
              <a:t> </a:t>
            </a:r>
            <a:r>
              <a:rPr lang="en-US" b="1" dirty="0" smtClean="0"/>
              <a:t>Enter</a:t>
            </a:r>
            <a:r>
              <a:rPr lang="en-US" dirty="0" smtClean="0"/>
              <a:t>.</a:t>
            </a:r>
            <a:r>
              <a:rPr lang="uk-UA" dirty="0" smtClean="0"/>
              <a:t> При цьому </a:t>
            </a:r>
            <a:r>
              <a:rPr lang="ru-RU" dirty="0" smtClean="0"/>
              <a:t>редактор повинен </a:t>
            </a:r>
            <a:r>
              <a:rPr lang="ru-RU" dirty="0" err="1" smtClean="0"/>
              <a:t>працювати</a:t>
            </a:r>
            <a:r>
              <a:rPr lang="ru-RU" dirty="0" smtClean="0"/>
              <a:t> в </a:t>
            </a:r>
            <a:r>
              <a:rPr lang="ru-RU" dirty="0" err="1" smtClean="0"/>
              <a:t>режимі</a:t>
            </a:r>
            <a:r>
              <a:rPr lang="ru-RU" dirty="0" smtClean="0"/>
              <a:t> </a:t>
            </a:r>
            <a:r>
              <a:rPr lang="ru-RU" b="1" dirty="0" smtClean="0"/>
              <a:t>Вставка.</a:t>
            </a:r>
          </a:p>
          <a:p>
            <a:pPr marL="0" indent="274320">
              <a:buNone/>
            </a:pPr>
            <a:r>
              <a:rPr lang="ru-RU" dirty="0" smtClean="0"/>
              <a:t>Для того, </a:t>
            </a:r>
            <a:r>
              <a:rPr lang="ru-RU" dirty="0" err="1" smtClean="0"/>
              <a:t>щоб</a:t>
            </a:r>
            <a:r>
              <a:rPr lang="ru-RU" dirty="0" smtClean="0"/>
              <a:t> </a:t>
            </a:r>
            <a:r>
              <a:rPr lang="ru-RU" dirty="0" err="1" smtClean="0"/>
              <a:t>з'єднати</a:t>
            </a:r>
            <a:r>
              <a:rPr lang="ru-RU" dirty="0" smtClean="0"/>
              <a:t> два </a:t>
            </a:r>
            <a:r>
              <a:rPr lang="ru-RU" dirty="0" err="1" smtClean="0"/>
              <a:t>абзаци</a:t>
            </a:r>
            <a:r>
              <a:rPr lang="ru-RU" dirty="0" smtClean="0"/>
              <a:t> в один, </a:t>
            </a:r>
            <a:r>
              <a:rPr lang="ru-RU" dirty="0" err="1" smtClean="0"/>
              <a:t>потрібно</a:t>
            </a:r>
            <a:r>
              <a:rPr lang="ru-RU" dirty="0" smtClean="0"/>
              <a:t> </a:t>
            </a:r>
            <a:r>
              <a:rPr lang="ru-RU" dirty="0" err="1" smtClean="0"/>
              <a:t>встановити</a:t>
            </a:r>
            <a:r>
              <a:rPr lang="ru-RU" dirty="0" smtClean="0"/>
              <a:t> курсор у </a:t>
            </a:r>
            <a:r>
              <a:rPr lang="ru-RU" dirty="0" err="1" smtClean="0"/>
              <a:t>кінець</a:t>
            </a:r>
            <a:r>
              <a:rPr lang="ru-RU" dirty="0" smtClean="0"/>
              <a:t> </a:t>
            </a:r>
            <a:r>
              <a:rPr lang="ru-RU" dirty="0" err="1" smtClean="0"/>
              <a:t>першого</a:t>
            </a:r>
            <a:r>
              <a:rPr lang="ru-RU" dirty="0" smtClean="0"/>
              <a:t> </a:t>
            </a:r>
            <a:r>
              <a:rPr lang="ru-RU" dirty="0" err="1" smtClean="0"/>
              <a:t>з</a:t>
            </a:r>
            <a:r>
              <a:rPr lang="ru-RU" dirty="0" smtClean="0"/>
              <a:t> них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натиснути</a:t>
            </a:r>
            <a:r>
              <a:rPr lang="ru-RU" dirty="0" smtClean="0"/>
              <a:t> </a:t>
            </a:r>
            <a:r>
              <a:rPr lang="ru-RU" dirty="0" err="1" smtClean="0"/>
              <a:t>клавішу</a:t>
            </a:r>
            <a:r>
              <a:rPr lang="ru-RU" dirty="0" smtClean="0"/>
              <a:t> </a:t>
            </a:r>
            <a:r>
              <a:rPr lang="en-US" b="1" dirty="0" smtClean="0"/>
              <a:t>Delete.</a:t>
            </a:r>
          </a:p>
          <a:p>
            <a:pPr marL="0" indent="274320">
              <a:buNone/>
            </a:pPr>
            <a:r>
              <a:rPr lang="ru-RU" dirty="0" smtClean="0"/>
              <a:t>Для </a:t>
            </a:r>
            <a:r>
              <a:rPr lang="ru-RU" dirty="0" err="1" smtClean="0"/>
              <a:t>видалення</a:t>
            </a:r>
            <a:r>
              <a:rPr lang="ru-RU" dirty="0" smtClean="0"/>
              <a:t> </a:t>
            </a:r>
            <a:r>
              <a:rPr lang="ru-RU" dirty="0" err="1" smtClean="0"/>
              <a:t>виділеного</a:t>
            </a:r>
            <a:r>
              <a:rPr lang="ru-RU" dirty="0" smtClean="0"/>
              <a:t> фрагмента тексту </a:t>
            </a:r>
            <a:r>
              <a:rPr lang="ru-RU" dirty="0" err="1" smtClean="0"/>
              <a:t>потрібно</a:t>
            </a:r>
            <a:r>
              <a:rPr lang="ru-RU" dirty="0" smtClean="0"/>
              <a:t> </a:t>
            </a:r>
            <a:r>
              <a:rPr lang="ru-RU" dirty="0" err="1" smtClean="0"/>
              <a:t>натиснути</a:t>
            </a:r>
            <a:r>
              <a:rPr lang="ru-RU" dirty="0" smtClean="0"/>
              <a:t> на </a:t>
            </a:r>
            <a:r>
              <a:rPr lang="ru-RU" dirty="0" err="1" smtClean="0"/>
              <a:t>клавіатурі</a:t>
            </a:r>
            <a:r>
              <a:rPr lang="ru-RU" dirty="0" smtClean="0"/>
              <a:t> </a:t>
            </a:r>
            <a:r>
              <a:rPr lang="ru-RU" dirty="0" err="1" smtClean="0"/>
              <a:t>клавішу</a:t>
            </a:r>
            <a:r>
              <a:rPr lang="ru-RU" dirty="0" smtClean="0"/>
              <a:t> </a:t>
            </a:r>
            <a:r>
              <a:rPr lang="en-US" b="1" dirty="0" smtClean="0"/>
              <a:t>Delete </a:t>
            </a:r>
            <a:r>
              <a:rPr lang="ru-RU" dirty="0" err="1" smtClean="0"/>
              <a:t>або</a:t>
            </a:r>
            <a:r>
              <a:rPr lang="ru-RU" dirty="0" smtClean="0"/>
              <a:t> меню </a:t>
            </a:r>
            <a:r>
              <a:rPr lang="ru-RU" b="1" dirty="0" smtClean="0"/>
              <a:t>Правка </a:t>
            </a:r>
            <a:r>
              <a:rPr lang="ru-RU" b="1" dirty="0" smtClean="0">
                <a:sym typeface="Symbol"/>
              </a:rPr>
              <a:t></a:t>
            </a:r>
            <a:r>
              <a:rPr lang="ru-RU" b="1" dirty="0" smtClean="0"/>
              <a:t> </a:t>
            </a:r>
            <a:r>
              <a:rPr lang="ru-RU" b="1" dirty="0" err="1" smtClean="0"/>
              <a:t>Очистити</a:t>
            </a:r>
            <a:r>
              <a:rPr lang="ru-RU" b="1" dirty="0" smtClean="0"/>
              <a:t> </a:t>
            </a:r>
            <a:r>
              <a:rPr lang="ru-RU" b="1" dirty="0" smtClean="0">
                <a:sym typeface="Symbol"/>
              </a:rPr>
              <a:t>  </a:t>
            </a:r>
            <a:r>
              <a:rPr lang="ru-RU" b="1" dirty="0" err="1" smtClean="0"/>
              <a:t>Вміст</a:t>
            </a:r>
            <a:r>
              <a:rPr lang="ru-RU" b="1" dirty="0" smtClean="0"/>
              <a:t>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Копіювання виділеного фрагмента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689848" cy="2054352"/>
          </a:xfrm>
        </p:spPr>
        <p:txBody>
          <a:bodyPr>
            <a:normAutofit lnSpcReduction="10000"/>
          </a:bodyPr>
          <a:lstStyle/>
          <a:p>
            <a:pPr marL="0" indent="274320">
              <a:buNone/>
            </a:pPr>
            <a:r>
              <a:rPr lang="ru-RU" dirty="0" smtClean="0"/>
              <a:t>Для </a:t>
            </a:r>
            <a:r>
              <a:rPr lang="ru-RU" dirty="0" err="1" smtClean="0"/>
              <a:t>копіювання</a:t>
            </a:r>
            <a:r>
              <a:rPr lang="ru-RU" dirty="0" smtClean="0"/>
              <a:t> </a:t>
            </a:r>
            <a:r>
              <a:rPr lang="ru-RU" dirty="0" err="1" smtClean="0"/>
              <a:t>виділеного</a:t>
            </a:r>
            <a:r>
              <a:rPr lang="ru-RU" dirty="0" smtClean="0"/>
              <a:t> фрагмента тексту </a:t>
            </a:r>
            <a:r>
              <a:rPr lang="ru-RU" dirty="0" err="1" smtClean="0"/>
              <a:t>потрібно</a:t>
            </a:r>
            <a:r>
              <a:rPr lang="ru-RU" dirty="0" smtClean="0"/>
              <a:t> </a:t>
            </a:r>
            <a:r>
              <a:rPr lang="ru-RU" dirty="0" err="1" smtClean="0"/>
              <a:t>вибрати</a:t>
            </a:r>
            <a:r>
              <a:rPr lang="ru-RU" dirty="0" smtClean="0"/>
              <a:t> команду </a:t>
            </a:r>
            <a:r>
              <a:rPr lang="ru-RU" b="1" dirty="0" err="1" smtClean="0"/>
              <a:t>Копіювати</a:t>
            </a:r>
            <a:r>
              <a:rPr lang="ru-RU" b="1" dirty="0" smtClean="0"/>
              <a:t> </a:t>
            </a:r>
            <a:r>
              <a:rPr lang="ru-RU" dirty="0" smtClean="0"/>
              <a:t>меню</a:t>
            </a:r>
            <a:r>
              <a:rPr lang="ru-RU" b="1" dirty="0" smtClean="0"/>
              <a:t> Правка </a:t>
            </a:r>
            <a:r>
              <a:rPr lang="ru-RU" dirty="0" err="1" smtClean="0"/>
              <a:t>чи</a:t>
            </a:r>
            <a:r>
              <a:rPr lang="ru-RU" dirty="0" smtClean="0"/>
              <a:t> контекстного меню </a:t>
            </a:r>
            <a:r>
              <a:rPr lang="ru-RU" dirty="0" err="1" smtClean="0"/>
              <a:t>виділеного</a:t>
            </a:r>
            <a:r>
              <a:rPr lang="ru-RU" dirty="0" smtClean="0"/>
              <a:t> </a:t>
            </a:r>
            <a:r>
              <a:rPr lang="ru-RU" dirty="0" err="1" smtClean="0"/>
              <a:t>об'єкта</a:t>
            </a:r>
            <a:r>
              <a:rPr lang="ru-RU" dirty="0" smtClean="0"/>
              <a:t> </a:t>
            </a:r>
            <a:r>
              <a:rPr lang="ru-RU" dirty="0" err="1" smtClean="0"/>
              <a:t>або</a:t>
            </a:r>
            <a:r>
              <a:rPr lang="ru-RU" dirty="0" smtClean="0"/>
              <a:t> </a:t>
            </a:r>
            <a:r>
              <a:rPr lang="ru-RU" dirty="0" err="1" smtClean="0"/>
              <a:t>вибрати</a:t>
            </a:r>
            <a:r>
              <a:rPr lang="ru-RU" dirty="0" smtClean="0"/>
              <a:t> кнопку </a:t>
            </a:r>
            <a:r>
              <a:rPr lang="ru-RU" b="1" dirty="0" err="1" smtClean="0"/>
              <a:t>Копіювати</a:t>
            </a:r>
            <a:r>
              <a:rPr lang="ru-RU" b="1" dirty="0" smtClean="0"/>
              <a:t>   </a:t>
            </a:r>
            <a:r>
              <a:rPr lang="ru-RU" b="1" i="1" dirty="0" smtClean="0"/>
              <a:t>       </a:t>
            </a:r>
            <a:r>
              <a:rPr lang="ru-RU" i="1" dirty="0" err="1" smtClean="0"/>
              <a:t>панелі</a:t>
            </a:r>
            <a:r>
              <a:rPr lang="ru-RU" i="1" dirty="0" smtClean="0"/>
              <a:t> </a:t>
            </a:r>
            <a:r>
              <a:rPr lang="ru-RU" i="1" dirty="0" err="1" smtClean="0"/>
              <a:t>інструментів</a:t>
            </a:r>
            <a:r>
              <a:rPr lang="ru-RU" i="1" dirty="0" smtClean="0"/>
              <a:t>.</a:t>
            </a:r>
            <a:endParaRPr lang="ru-RU" i="1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43525" y="3600450"/>
            <a:ext cx="3800475" cy="3257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15000" y="2743200"/>
            <a:ext cx="685800" cy="628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Содержимое 2"/>
          <p:cNvSpPr txBox="1">
            <a:spLocks/>
          </p:cNvSpPr>
          <p:nvPr/>
        </p:nvSpPr>
        <p:spPr>
          <a:xfrm>
            <a:off x="228600" y="3505200"/>
            <a:ext cx="5105400" cy="289560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0" marR="0" lvl="0" indent="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Wingdings 2"/>
              <a:buNone/>
              <a:tabLst/>
              <a:defRPr/>
            </a:pPr>
            <a:endParaRPr kumimoji="0" lang="ru-RU" sz="2700" b="0" i="1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Содержимое 2"/>
          <p:cNvSpPr txBox="1">
            <a:spLocks/>
          </p:cNvSpPr>
          <p:nvPr/>
        </p:nvSpPr>
        <p:spPr>
          <a:xfrm>
            <a:off x="228600" y="3429000"/>
            <a:ext cx="5105400" cy="3429000"/>
          </a:xfrm>
          <a:prstGeom prst="rect">
            <a:avLst/>
          </a:prstGeom>
        </p:spPr>
        <p:txBody>
          <a:bodyPr vert="horz">
            <a:normAutofit fontScale="92500"/>
          </a:bodyPr>
          <a:lstStyle/>
          <a:p>
            <a:pPr lvl="0" indent="274320">
              <a:spcBef>
                <a:spcPct val="20000"/>
              </a:spcBef>
              <a:buClr>
                <a:schemeClr val="accent1"/>
              </a:buClr>
              <a:buSzPct val="85000"/>
            </a:pPr>
            <a:r>
              <a:rPr lang="uk-UA" sz="2800" dirty="0" smtClean="0"/>
              <a:t>Після цього виділений об'єкт потрапляє до спеціальної ділянки пам'яті, яка називається </a:t>
            </a:r>
            <a:r>
              <a:rPr lang="uk-UA" sz="2800" b="1" dirty="0" smtClean="0"/>
              <a:t>Буфером обміну </a:t>
            </a:r>
            <a:r>
              <a:rPr lang="en-US" sz="2800" b="1" dirty="0" smtClean="0"/>
              <a:t>Office. </a:t>
            </a:r>
            <a:r>
              <a:rPr lang="ru-RU" sz="2800" dirty="0" err="1" smtClean="0"/>
              <a:t>Далі</a:t>
            </a:r>
            <a:r>
              <a:rPr lang="ru-RU" sz="2800" dirty="0" smtClean="0"/>
              <a:t> </a:t>
            </a:r>
            <a:r>
              <a:rPr lang="ru-RU" sz="2800" dirty="0" err="1" smtClean="0"/>
              <a:t>слід</a:t>
            </a:r>
            <a:r>
              <a:rPr lang="ru-RU" sz="2800" dirty="0" smtClean="0"/>
              <a:t> </a:t>
            </a:r>
            <a:r>
              <a:rPr lang="ru-RU" sz="2800" dirty="0" err="1" smtClean="0"/>
              <a:t>встановити</a:t>
            </a:r>
            <a:r>
              <a:rPr lang="ru-RU" sz="2800" dirty="0" smtClean="0"/>
              <a:t> курсор у </a:t>
            </a:r>
            <a:r>
              <a:rPr lang="ru-RU" sz="2800" dirty="0" err="1" smtClean="0"/>
              <a:t>потрібне</a:t>
            </a:r>
            <a:r>
              <a:rPr lang="ru-RU" sz="2800" dirty="0" smtClean="0"/>
              <a:t> </a:t>
            </a:r>
            <a:r>
              <a:rPr lang="ru-RU" sz="2800" dirty="0" err="1" smtClean="0"/>
              <a:t>місце</a:t>
            </a:r>
            <a:r>
              <a:rPr lang="ru-RU" sz="2800" dirty="0" smtClean="0"/>
              <a:t> тексту </a:t>
            </a:r>
            <a:r>
              <a:rPr lang="ru-RU" sz="2800" dirty="0" err="1" smtClean="0"/>
              <a:t>і</a:t>
            </a:r>
            <a:r>
              <a:rPr lang="ru-RU" sz="2800" dirty="0" smtClean="0"/>
              <a:t> </a:t>
            </a:r>
            <a:r>
              <a:rPr lang="ru-RU" sz="2800" dirty="0" err="1" smtClean="0"/>
              <a:t>вибрати</a:t>
            </a:r>
            <a:r>
              <a:rPr lang="ru-RU" sz="2800" dirty="0" smtClean="0"/>
              <a:t> команду</a:t>
            </a:r>
            <a:r>
              <a:rPr lang="ru-RU" sz="2800" b="1" dirty="0" smtClean="0"/>
              <a:t> </a:t>
            </a:r>
            <a:r>
              <a:rPr lang="ru-RU" sz="2800" b="1" dirty="0" err="1" smtClean="0"/>
              <a:t>Вставити</a:t>
            </a:r>
            <a:r>
              <a:rPr lang="ru-RU" sz="2800" b="1" dirty="0" smtClean="0"/>
              <a:t> </a:t>
            </a:r>
            <a:r>
              <a:rPr lang="ru-RU" sz="2800" dirty="0" smtClean="0"/>
              <a:t>меню </a:t>
            </a:r>
            <a:r>
              <a:rPr lang="ru-RU" sz="2800" b="1" dirty="0" smtClean="0"/>
              <a:t>Правка</a:t>
            </a:r>
            <a:endParaRPr kumimoji="0" lang="ru-RU" sz="2700" b="1" i="1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724400" y="5943600"/>
            <a:ext cx="8128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err="1" smtClean="0"/>
              <a:t>Звертаємо</a:t>
            </a:r>
            <a:r>
              <a:rPr lang="ru-RU" b="1" dirty="0" smtClean="0"/>
              <a:t> вашу </a:t>
            </a:r>
            <a:r>
              <a:rPr lang="ru-RU" b="1" dirty="0" err="1" smtClean="0"/>
              <a:t>увагу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797552"/>
          </a:xfrm>
        </p:spPr>
        <p:txBody>
          <a:bodyPr>
            <a:normAutofit/>
          </a:bodyPr>
          <a:lstStyle/>
          <a:p>
            <a:pPr marL="0" indent="274320">
              <a:buNone/>
            </a:pPr>
            <a:r>
              <a:rPr lang="uk-UA" dirty="0" smtClean="0"/>
              <a:t>У</a:t>
            </a:r>
            <a:r>
              <a:rPr lang="uk-UA" b="1" dirty="0" smtClean="0"/>
              <a:t> </a:t>
            </a:r>
            <a:r>
              <a:rPr lang="en-US" b="1" dirty="0" smtClean="0"/>
              <a:t>Word</a:t>
            </a:r>
            <a:r>
              <a:rPr lang="en-US" dirty="0" smtClean="0"/>
              <a:t> </a:t>
            </a:r>
            <a:r>
              <a:rPr lang="uk-UA" dirty="0" smtClean="0"/>
              <a:t>можна виділяти фрагменти тексту, які розташовані не поруч один з одним: кілька окремо розташованих слів, речень, абзаців тощо. Для цього потрібно виділити перший фрагмент, а всі наступні виділяти, тримаючи натиснутою клавішу </a:t>
            </a:r>
            <a:r>
              <a:rPr lang="en-US" b="1" dirty="0" smtClean="0"/>
              <a:t>Ctrl</a:t>
            </a:r>
            <a:r>
              <a:rPr lang="en-US" dirty="0" smtClean="0"/>
              <a:t>.</a:t>
            </a:r>
            <a:endParaRPr lang="uk-UA" dirty="0" smtClean="0"/>
          </a:p>
          <a:p>
            <a:pPr marL="0" indent="274320">
              <a:buNone/>
            </a:pPr>
            <a:r>
              <a:rPr lang="ru-RU" dirty="0" err="1" smtClean="0"/>
              <a:t>Якщо</a:t>
            </a:r>
            <a:r>
              <a:rPr lang="ru-RU" dirty="0" smtClean="0"/>
              <a:t> </a:t>
            </a:r>
            <a:r>
              <a:rPr lang="ru-RU" dirty="0" err="1" smtClean="0"/>
              <a:t>місце</a:t>
            </a:r>
            <a:r>
              <a:rPr lang="ru-RU" dirty="0" smtClean="0"/>
              <a:t> </a:t>
            </a:r>
            <a:r>
              <a:rPr lang="ru-RU" dirty="0" err="1" smtClean="0"/>
              <a:t>копіювання</a:t>
            </a:r>
            <a:r>
              <a:rPr lang="ru-RU" dirty="0" smtClean="0"/>
              <a:t> </a:t>
            </a:r>
            <a:r>
              <a:rPr lang="ru-RU" dirty="0" err="1" smtClean="0"/>
              <a:t>виділеного</a:t>
            </a:r>
            <a:r>
              <a:rPr lang="ru-RU" dirty="0" smtClean="0"/>
              <a:t> фрагмента </a:t>
            </a:r>
            <a:r>
              <a:rPr lang="ru-RU" dirty="0" err="1" smtClean="0"/>
              <a:t>знаходиться</a:t>
            </a:r>
            <a:r>
              <a:rPr lang="ru-RU" dirty="0" smtClean="0"/>
              <a:t> </a:t>
            </a:r>
            <a:r>
              <a:rPr lang="ru-RU" dirty="0" err="1" smtClean="0"/>
              <a:t>неподалік</a:t>
            </a:r>
            <a:r>
              <a:rPr lang="ru-RU" dirty="0" smtClean="0"/>
              <a:t> </a:t>
            </a:r>
            <a:r>
              <a:rPr lang="ru-RU" dirty="0" err="1" smtClean="0"/>
              <a:t>від</a:t>
            </a:r>
            <a:r>
              <a:rPr lang="ru-RU" dirty="0" smtClean="0"/>
              <a:t> </a:t>
            </a:r>
            <a:r>
              <a:rPr lang="ru-RU" dirty="0" err="1" smtClean="0"/>
              <a:t>місця</a:t>
            </a:r>
            <a:r>
              <a:rPr lang="ru-RU" dirty="0" smtClean="0"/>
              <a:t> </a:t>
            </a:r>
            <a:r>
              <a:rPr lang="ru-RU" dirty="0" err="1" smtClean="0"/>
              <a:t>розташування</a:t>
            </a:r>
            <a:r>
              <a:rPr lang="ru-RU" dirty="0" smtClean="0"/>
              <a:t> самого фрагмента, то </a:t>
            </a:r>
            <a:r>
              <a:rPr lang="ru-RU" dirty="0" err="1" smtClean="0"/>
              <a:t>можна</a:t>
            </a:r>
            <a:r>
              <a:rPr lang="ru-RU" dirty="0" smtClean="0"/>
              <a:t> </a:t>
            </a:r>
            <a:r>
              <a:rPr lang="ru-RU" dirty="0" err="1" smtClean="0"/>
              <a:t>натиснути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тримати</a:t>
            </a:r>
            <a:r>
              <a:rPr lang="ru-RU" dirty="0" smtClean="0"/>
              <a:t> </a:t>
            </a:r>
            <a:r>
              <a:rPr lang="ru-RU" dirty="0" err="1" smtClean="0"/>
              <a:t>клавішу</a:t>
            </a:r>
            <a:r>
              <a:rPr lang="ru-RU" dirty="0" smtClean="0"/>
              <a:t> </a:t>
            </a:r>
            <a:r>
              <a:rPr lang="en-US" b="1" dirty="0" smtClean="0"/>
              <a:t>Ctrl</a:t>
            </a:r>
            <a:r>
              <a:rPr lang="en-US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перетягнути</a:t>
            </a:r>
            <a:r>
              <a:rPr lang="ru-RU" dirty="0" smtClean="0"/>
              <a:t> фрагмент за </a:t>
            </a:r>
            <a:r>
              <a:rPr lang="ru-RU" dirty="0" err="1" smtClean="0"/>
              <a:t>допомогою</a:t>
            </a:r>
            <a:r>
              <a:rPr lang="ru-RU" dirty="0" smtClean="0"/>
              <a:t> </a:t>
            </a:r>
            <a:r>
              <a:rPr lang="ru-RU" dirty="0" err="1" smtClean="0"/>
              <a:t>миші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143000" cy="142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Переміщення виділеного фрагмента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797552"/>
          </a:xfrm>
        </p:spPr>
        <p:txBody>
          <a:bodyPr>
            <a:normAutofit/>
          </a:bodyPr>
          <a:lstStyle/>
          <a:p>
            <a:pPr marL="0" indent="274320">
              <a:buNone/>
            </a:pPr>
            <a:r>
              <a:rPr lang="ru-RU" dirty="0" err="1" smtClean="0"/>
              <a:t>Операція</a:t>
            </a:r>
            <a:r>
              <a:rPr lang="ru-RU" dirty="0" smtClean="0"/>
              <a:t> </a:t>
            </a:r>
            <a:r>
              <a:rPr lang="ru-RU" b="1" dirty="0" err="1" smtClean="0"/>
              <a:t>переміщення</a:t>
            </a:r>
            <a:r>
              <a:rPr lang="ru-RU" dirty="0" smtClean="0"/>
              <a:t> </a:t>
            </a:r>
            <a:r>
              <a:rPr lang="ru-RU" dirty="0" err="1" smtClean="0"/>
              <a:t>виконується</a:t>
            </a:r>
            <a:r>
              <a:rPr lang="ru-RU" dirty="0" smtClean="0"/>
              <a:t> </a:t>
            </a:r>
            <a:r>
              <a:rPr lang="ru-RU" dirty="0" err="1" smtClean="0"/>
              <a:t>аналогічно</a:t>
            </a:r>
            <a:r>
              <a:rPr lang="ru-RU" dirty="0" smtClean="0"/>
              <a:t> до </a:t>
            </a:r>
            <a:r>
              <a:rPr lang="ru-RU" dirty="0" err="1" smtClean="0"/>
              <a:t>операції</a:t>
            </a:r>
            <a:r>
              <a:rPr lang="ru-RU" dirty="0" smtClean="0"/>
              <a:t> </a:t>
            </a:r>
            <a:r>
              <a:rPr lang="ru-RU" b="1" dirty="0" err="1" smtClean="0"/>
              <a:t>копіювання</a:t>
            </a:r>
            <a:r>
              <a:rPr lang="ru-RU" dirty="0" smtClean="0"/>
              <a:t>, </a:t>
            </a:r>
            <a:r>
              <a:rPr lang="ru-RU" dirty="0" err="1" smtClean="0"/>
              <a:t>тільки</a:t>
            </a:r>
            <a:r>
              <a:rPr lang="ru-RU" dirty="0" smtClean="0"/>
              <a:t> </a:t>
            </a:r>
            <a:r>
              <a:rPr lang="ru-RU" dirty="0" err="1" smtClean="0"/>
              <a:t>замість</a:t>
            </a:r>
            <a:r>
              <a:rPr lang="ru-RU" dirty="0" smtClean="0"/>
              <a:t> </a:t>
            </a:r>
            <a:r>
              <a:rPr lang="ru-RU" dirty="0" err="1" smtClean="0"/>
              <a:t>команди</a:t>
            </a:r>
            <a:r>
              <a:rPr lang="ru-RU" dirty="0" smtClean="0"/>
              <a:t> </a:t>
            </a:r>
            <a:r>
              <a:rPr lang="ru-RU" b="1" dirty="0" err="1" smtClean="0"/>
              <a:t>Копіювати</a:t>
            </a:r>
            <a:r>
              <a:rPr lang="ru-RU" dirty="0" smtClean="0"/>
              <a:t> </a:t>
            </a:r>
            <a:r>
              <a:rPr lang="ru-RU" dirty="0" err="1" smtClean="0"/>
              <a:t>потрібно</a:t>
            </a:r>
            <a:r>
              <a:rPr lang="ru-RU" dirty="0" smtClean="0"/>
              <a:t> </a:t>
            </a:r>
            <a:r>
              <a:rPr lang="ru-RU" dirty="0" err="1" smtClean="0"/>
              <a:t>вибрати</a:t>
            </a:r>
            <a:r>
              <a:rPr lang="ru-RU" dirty="0" smtClean="0"/>
              <a:t> команду </a:t>
            </a:r>
            <a:r>
              <a:rPr lang="ru-RU" b="1" dirty="0" err="1" smtClean="0"/>
              <a:t>Вирізати</a:t>
            </a:r>
            <a:r>
              <a:rPr lang="ru-RU" dirty="0" smtClean="0"/>
              <a:t>.</a:t>
            </a:r>
          </a:p>
          <a:p>
            <a:pPr marL="0" indent="274320">
              <a:buNone/>
            </a:pPr>
            <a:r>
              <a:rPr lang="ru-RU" dirty="0" err="1" smtClean="0"/>
              <a:t>Якщо</a:t>
            </a:r>
            <a:r>
              <a:rPr lang="ru-RU" dirty="0" smtClean="0"/>
              <a:t> </a:t>
            </a:r>
            <a:r>
              <a:rPr lang="ru-RU" dirty="0" err="1" smtClean="0"/>
              <a:t>місце</a:t>
            </a:r>
            <a:r>
              <a:rPr lang="ru-RU" dirty="0" smtClean="0"/>
              <a:t> </a:t>
            </a:r>
            <a:r>
              <a:rPr lang="ru-RU" dirty="0" err="1" smtClean="0"/>
              <a:t>переміщення</a:t>
            </a:r>
            <a:r>
              <a:rPr lang="ru-RU" dirty="0" smtClean="0"/>
              <a:t> </a:t>
            </a:r>
            <a:r>
              <a:rPr lang="ru-RU" dirty="0" err="1" smtClean="0"/>
              <a:t>виділеного</a:t>
            </a:r>
            <a:r>
              <a:rPr lang="ru-RU" dirty="0" smtClean="0"/>
              <a:t> фрагменту </a:t>
            </a:r>
            <a:r>
              <a:rPr lang="ru-RU" dirty="0" err="1" smtClean="0"/>
              <a:t>знаходиться</a:t>
            </a:r>
            <a:r>
              <a:rPr lang="ru-RU" dirty="0" smtClean="0"/>
              <a:t> </a:t>
            </a:r>
            <a:r>
              <a:rPr lang="ru-RU" dirty="0" err="1" smtClean="0"/>
              <a:t>неподалік</a:t>
            </a:r>
            <a:r>
              <a:rPr lang="ru-RU" dirty="0" smtClean="0"/>
              <a:t> </a:t>
            </a:r>
            <a:r>
              <a:rPr lang="ru-RU" dirty="0" err="1" smtClean="0"/>
              <a:t>від</a:t>
            </a:r>
            <a:r>
              <a:rPr lang="ru-RU" dirty="0" smtClean="0"/>
              <a:t> </a:t>
            </a:r>
            <a:r>
              <a:rPr lang="ru-RU" dirty="0" err="1" smtClean="0"/>
              <a:t>місця</a:t>
            </a:r>
            <a:r>
              <a:rPr lang="ru-RU" dirty="0" smtClean="0"/>
              <a:t> </a:t>
            </a:r>
            <a:r>
              <a:rPr lang="ru-RU" dirty="0" err="1" smtClean="0"/>
              <a:t>розташування</a:t>
            </a:r>
            <a:r>
              <a:rPr lang="ru-RU" dirty="0" smtClean="0"/>
              <a:t> самого фрагменту, то </a:t>
            </a:r>
            <a:r>
              <a:rPr lang="ru-RU" dirty="0" err="1" smtClean="0"/>
              <a:t>можна</a:t>
            </a:r>
            <a:r>
              <a:rPr lang="ru-RU" dirty="0" smtClean="0"/>
              <a:t> </a:t>
            </a:r>
            <a:r>
              <a:rPr lang="ru-RU" dirty="0" err="1" smtClean="0"/>
              <a:t>перетягнути</a:t>
            </a:r>
            <a:r>
              <a:rPr lang="ru-RU" dirty="0" smtClean="0"/>
              <a:t> </a:t>
            </a:r>
            <a:r>
              <a:rPr lang="ru-RU" dirty="0" err="1" smtClean="0"/>
              <a:t>його</a:t>
            </a:r>
            <a:r>
              <a:rPr lang="ru-RU" dirty="0" smtClean="0"/>
              <a:t> за </a:t>
            </a:r>
            <a:r>
              <a:rPr lang="ru-RU" dirty="0" err="1" smtClean="0"/>
              <a:t>допомогою</a:t>
            </a:r>
            <a:r>
              <a:rPr lang="ru-RU" dirty="0" smtClean="0"/>
              <a:t> </a:t>
            </a:r>
            <a:r>
              <a:rPr lang="ru-RU" b="1" dirty="0" err="1" smtClean="0"/>
              <a:t>миші</a:t>
            </a:r>
            <a:r>
              <a:rPr lang="ru-RU" dirty="0" smtClean="0"/>
              <a:t>.</a:t>
            </a:r>
          </a:p>
          <a:p>
            <a:pPr marL="0" indent="274320">
              <a:buNone/>
            </a:pPr>
            <a:r>
              <a:rPr lang="ru-RU" b="1" i="1" dirty="0" err="1" smtClean="0"/>
              <a:t>Звертаємо</a:t>
            </a:r>
            <a:r>
              <a:rPr lang="ru-RU" b="1" i="1" dirty="0" smtClean="0"/>
              <a:t> вашу </a:t>
            </a:r>
            <a:r>
              <a:rPr lang="ru-RU" b="1" i="1" dirty="0" err="1" smtClean="0"/>
              <a:t>увагу</a:t>
            </a:r>
            <a:r>
              <a:rPr lang="ru-RU" i="1" dirty="0" smtClean="0"/>
              <a:t>, </a:t>
            </a:r>
            <a:r>
              <a:rPr lang="ru-RU" i="1" dirty="0" err="1" smtClean="0"/>
              <a:t>що</a:t>
            </a:r>
            <a:r>
              <a:rPr lang="ru-RU" i="1" dirty="0" smtClean="0"/>
              <a:t> фрагмент тексту </a:t>
            </a:r>
            <a:r>
              <a:rPr lang="ru-RU" i="1" dirty="0" err="1" smtClean="0"/>
              <a:t>можна</a:t>
            </a:r>
            <a:r>
              <a:rPr lang="ru-RU" i="1" dirty="0" smtClean="0"/>
              <a:t> </a:t>
            </a:r>
            <a:r>
              <a:rPr lang="ru-RU" i="1" dirty="0" err="1" smtClean="0"/>
              <a:t>копіювати</a:t>
            </a:r>
            <a:r>
              <a:rPr lang="ru-RU" i="1" dirty="0" smtClean="0"/>
              <a:t> </a:t>
            </a:r>
            <a:r>
              <a:rPr lang="ru-RU" i="1" dirty="0" err="1" smtClean="0"/>
              <a:t>і</a:t>
            </a:r>
            <a:r>
              <a:rPr lang="ru-RU" i="1" dirty="0" smtClean="0"/>
              <a:t> </a:t>
            </a:r>
            <a:r>
              <a:rPr lang="ru-RU" i="1" dirty="0" err="1" smtClean="0"/>
              <a:t>переміщувати</a:t>
            </a:r>
            <a:r>
              <a:rPr lang="ru-RU" i="1" dirty="0" smtClean="0"/>
              <a:t> як в межах поточного документа, так </a:t>
            </a:r>
            <a:r>
              <a:rPr lang="ru-RU" i="1" dirty="0" err="1" smtClean="0"/>
              <a:t>і</a:t>
            </a:r>
            <a:r>
              <a:rPr lang="ru-RU" i="1" dirty="0" smtClean="0"/>
              <a:t> в </a:t>
            </a:r>
            <a:r>
              <a:rPr lang="ru-RU" i="1" dirty="0" err="1" smtClean="0"/>
              <a:t>інші</a:t>
            </a:r>
            <a:r>
              <a:rPr lang="ru-RU" i="1" dirty="0" smtClean="0"/>
              <a:t> </a:t>
            </a:r>
            <a:r>
              <a:rPr lang="ru-RU" i="1" dirty="0" err="1" smtClean="0"/>
              <a:t>документи</a:t>
            </a:r>
            <a:r>
              <a:rPr lang="ru-RU" i="1" dirty="0" smtClean="0"/>
              <a:t>.</a:t>
            </a:r>
            <a:endParaRPr lang="ru-RU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997825" y="5410200"/>
            <a:ext cx="1146175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Буфер обміну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5565648" cy="4949952"/>
          </a:xfrm>
        </p:spPr>
        <p:txBody>
          <a:bodyPr>
            <a:normAutofit lnSpcReduction="10000"/>
          </a:bodyPr>
          <a:lstStyle/>
          <a:p>
            <a:pPr marL="0" indent="274320">
              <a:buNone/>
            </a:pPr>
            <a:r>
              <a:rPr lang="en-US" b="1" dirty="0" smtClean="0"/>
              <a:t>Word</a:t>
            </a:r>
            <a:r>
              <a:rPr lang="en-US" dirty="0" smtClean="0"/>
              <a:t> </a:t>
            </a:r>
            <a:r>
              <a:rPr lang="ru-RU" dirty="0" err="1" smtClean="0"/>
              <a:t>дозволяє</a:t>
            </a:r>
            <a:r>
              <a:rPr lang="ru-RU" dirty="0" smtClean="0"/>
              <a:t> </a:t>
            </a:r>
            <a:r>
              <a:rPr lang="ru-RU" dirty="0" err="1" smtClean="0"/>
              <a:t>накопичувати</a:t>
            </a:r>
            <a:r>
              <a:rPr lang="ru-RU" dirty="0" smtClean="0"/>
              <a:t> в </a:t>
            </a:r>
            <a:r>
              <a:rPr lang="ru-RU" b="1" dirty="0" err="1" smtClean="0"/>
              <a:t>Буфері</a:t>
            </a:r>
            <a:r>
              <a:rPr lang="ru-RU" b="1" dirty="0" smtClean="0"/>
              <a:t> </a:t>
            </a:r>
            <a:r>
              <a:rPr lang="ru-RU" b="1" dirty="0" err="1" smtClean="0"/>
              <a:t>обміну</a:t>
            </a:r>
            <a:r>
              <a:rPr lang="ru-RU" b="1" dirty="0" smtClean="0"/>
              <a:t> </a:t>
            </a:r>
            <a:r>
              <a:rPr lang="ru-RU" dirty="0" smtClean="0"/>
              <a:t>до 24 </a:t>
            </a:r>
            <a:r>
              <a:rPr lang="uk-UA" dirty="0" smtClean="0"/>
              <a:t>об'єктів. Для цього потрібно відкрити панель </a:t>
            </a:r>
            <a:r>
              <a:rPr lang="uk-UA" b="1" dirty="0" smtClean="0"/>
              <a:t>Буфер обміну</a:t>
            </a:r>
            <a:r>
              <a:rPr lang="uk-UA" dirty="0" smtClean="0"/>
              <a:t>, вибравши команду </a:t>
            </a:r>
            <a:r>
              <a:rPr lang="uk-UA" b="1" dirty="0" smtClean="0"/>
              <a:t>Буфер обміну </a:t>
            </a:r>
            <a:r>
              <a:rPr lang="en-US" b="1" dirty="0" smtClean="0"/>
              <a:t>Office </a:t>
            </a:r>
            <a:r>
              <a:rPr lang="ru-RU" dirty="0" smtClean="0"/>
              <a:t>меню </a:t>
            </a:r>
            <a:r>
              <a:rPr lang="ru-RU" b="1" dirty="0" smtClean="0"/>
              <a:t>Правка</a:t>
            </a:r>
            <a:r>
              <a:rPr lang="ru-RU" dirty="0" smtClean="0"/>
              <a:t>. </a:t>
            </a:r>
            <a:r>
              <a:rPr lang="ru-RU" dirty="0" err="1" smtClean="0"/>
              <a:t>Заповнюється</a:t>
            </a:r>
            <a:r>
              <a:rPr lang="ru-RU" dirty="0" smtClean="0"/>
              <a:t> </a:t>
            </a:r>
            <a:r>
              <a:rPr lang="ru-RU" b="1" dirty="0" smtClean="0"/>
              <a:t>Буфер </a:t>
            </a:r>
            <a:r>
              <a:rPr lang="ru-RU" b="1" dirty="0" err="1" smtClean="0"/>
              <a:t>обміну</a:t>
            </a:r>
            <a:r>
              <a:rPr lang="ru-RU" b="1" dirty="0" smtClean="0"/>
              <a:t> </a:t>
            </a:r>
            <a:r>
              <a:rPr lang="ru-RU" dirty="0" err="1" smtClean="0"/>
              <a:t>послідовно</a:t>
            </a:r>
            <a:r>
              <a:rPr lang="ru-RU" dirty="0" smtClean="0"/>
              <a:t> при </a:t>
            </a:r>
            <a:r>
              <a:rPr lang="ru-RU" dirty="0" err="1" smtClean="0"/>
              <a:t>виконанні</a:t>
            </a:r>
            <a:r>
              <a:rPr lang="ru-RU" dirty="0" smtClean="0"/>
              <a:t> команд </a:t>
            </a:r>
            <a:r>
              <a:rPr lang="ru-RU" b="1" dirty="0" err="1" smtClean="0"/>
              <a:t>Копіювати</a:t>
            </a:r>
            <a:r>
              <a:rPr lang="ru-RU" dirty="0" smtClean="0"/>
              <a:t> </a:t>
            </a:r>
            <a:r>
              <a:rPr lang="ru-RU" dirty="0" err="1" smtClean="0"/>
              <a:t>або</a:t>
            </a:r>
            <a:r>
              <a:rPr lang="ru-RU" dirty="0" smtClean="0"/>
              <a:t> </a:t>
            </a:r>
            <a:r>
              <a:rPr lang="ru-RU" b="1" dirty="0" err="1" smtClean="0"/>
              <a:t>Вирізати</a:t>
            </a:r>
            <a:r>
              <a:rPr lang="ru-RU" dirty="0" smtClean="0"/>
              <a:t>. </a:t>
            </a:r>
            <a:r>
              <a:rPr lang="ru-RU" dirty="0" err="1" smtClean="0"/>
              <a:t>Вибравши</a:t>
            </a:r>
            <a:r>
              <a:rPr lang="ru-RU" dirty="0" smtClean="0"/>
              <a:t> </a:t>
            </a:r>
            <a:r>
              <a:rPr lang="ru-RU" dirty="0" err="1" smtClean="0"/>
              <a:t>довільний</a:t>
            </a:r>
            <a:r>
              <a:rPr lang="ru-RU" dirty="0" smtClean="0"/>
              <a:t> </a:t>
            </a:r>
            <a:r>
              <a:rPr lang="ru-RU" dirty="0" err="1" smtClean="0"/>
              <a:t>об'єкт</a:t>
            </a:r>
            <a:r>
              <a:rPr lang="ru-RU" dirty="0" smtClean="0"/>
              <a:t> в </a:t>
            </a:r>
            <a:r>
              <a:rPr lang="ru-RU" b="1" dirty="0" err="1" smtClean="0"/>
              <a:t>Буфері</a:t>
            </a:r>
            <a:r>
              <a:rPr lang="ru-RU" b="1" dirty="0" smtClean="0"/>
              <a:t> </a:t>
            </a:r>
            <a:r>
              <a:rPr lang="ru-RU" b="1" dirty="0" err="1" smtClean="0"/>
              <a:t>обміну</a:t>
            </a:r>
            <a:r>
              <a:rPr lang="ru-RU" dirty="0" smtClean="0"/>
              <a:t>, </a:t>
            </a:r>
            <a:r>
              <a:rPr lang="ru-RU" dirty="0" err="1" smtClean="0"/>
              <a:t>можна</a:t>
            </a:r>
            <a:r>
              <a:rPr lang="ru-RU" dirty="0" smtClean="0"/>
              <a:t> </a:t>
            </a:r>
            <a:r>
              <a:rPr lang="ru-RU" dirty="0" err="1" smtClean="0"/>
              <a:t>вставити</a:t>
            </a:r>
            <a:r>
              <a:rPr lang="ru-RU" dirty="0" smtClean="0"/>
              <a:t> </a:t>
            </a:r>
            <a:r>
              <a:rPr lang="ru-RU" dirty="0" err="1" smtClean="0"/>
              <a:t>його</a:t>
            </a:r>
            <a:r>
              <a:rPr lang="ru-RU" dirty="0" smtClean="0"/>
              <a:t> до поточного </a:t>
            </a:r>
            <a:r>
              <a:rPr lang="ru-RU" dirty="0" err="1" smtClean="0"/>
              <a:t>місця</a:t>
            </a:r>
            <a:r>
              <a:rPr lang="ru-RU" dirty="0" smtClean="0"/>
              <a:t> тексту.</a:t>
            </a:r>
            <a:endParaRPr lang="ru-RU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867401" y="1219200"/>
            <a:ext cx="3276600" cy="49751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Буфер обміну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ru-RU" dirty="0" smtClean="0"/>
              <a:t>На </a:t>
            </a:r>
            <a:r>
              <a:rPr lang="ru-RU" dirty="0" err="1" smtClean="0"/>
              <a:t>цій</a:t>
            </a:r>
            <a:r>
              <a:rPr lang="ru-RU" dirty="0" smtClean="0"/>
              <a:t> же </a:t>
            </a:r>
            <a:r>
              <a:rPr lang="ru-RU" dirty="0" err="1" smtClean="0"/>
              <a:t>панелі</a:t>
            </a:r>
            <a:r>
              <a:rPr lang="ru-RU" dirty="0" smtClean="0"/>
              <a:t> </a:t>
            </a:r>
            <a:r>
              <a:rPr lang="ru-RU" dirty="0" err="1" smtClean="0"/>
              <a:t>можна</a:t>
            </a:r>
            <a:r>
              <a:rPr lang="ru-RU" dirty="0" smtClean="0"/>
              <a:t>:</a:t>
            </a:r>
          </a:p>
          <a:p>
            <a:r>
              <a:rPr lang="ru-RU" dirty="0" err="1" smtClean="0"/>
              <a:t>видалити</a:t>
            </a:r>
            <a:r>
              <a:rPr lang="ru-RU" dirty="0" smtClean="0"/>
              <a:t> </a:t>
            </a:r>
            <a:r>
              <a:rPr lang="ru-RU" dirty="0" err="1" smtClean="0"/>
              <a:t>будь-який</a:t>
            </a:r>
            <a:r>
              <a:rPr lang="ru-RU" dirty="0" smtClean="0"/>
              <a:t> </a:t>
            </a:r>
            <a:r>
              <a:rPr lang="ru-RU" dirty="0" err="1" smtClean="0"/>
              <a:t>об'єкт</a:t>
            </a:r>
            <a:r>
              <a:rPr lang="ru-RU" dirty="0" smtClean="0"/>
              <a:t> </a:t>
            </a:r>
            <a:r>
              <a:rPr lang="ru-RU" dirty="0" err="1" smtClean="0"/>
              <a:t>з</a:t>
            </a:r>
            <a:r>
              <a:rPr lang="ru-RU" dirty="0" smtClean="0"/>
              <a:t> </a:t>
            </a:r>
            <a:r>
              <a:rPr lang="ru-RU" b="1" dirty="0" smtClean="0"/>
              <a:t>Буфера </a:t>
            </a:r>
            <a:r>
              <a:rPr lang="ru-RU" b="1" dirty="0" err="1" smtClean="0"/>
              <a:t>обміну</a:t>
            </a:r>
            <a:r>
              <a:rPr lang="ru-RU" b="1" dirty="0" smtClean="0"/>
              <a:t>;</a:t>
            </a:r>
          </a:p>
          <a:p>
            <a:r>
              <a:rPr lang="ru-RU" dirty="0" err="1" smtClean="0"/>
              <a:t>видалити</a:t>
            </a:r>
            <a:r>
              <a:rPr lang="ru-RU" dirty="0" smtClean="0"/>
              <a:t> </a:t>
            </a:r>
            <a:r>
              <a:rPr lang="ru-RU" dirty="0" err="1" smtClean="0"/>
              <a:t>всі</a:t>
            </a:r>
            <a:r>
              <a:rPr lang="ru-RU" dirty="0" smtClean="0"/>
              <a:t> </a:t>
            </a:r>
            <a:r>
              <a:rPr lang="ru-RU" dirty="0" err="1" smtClean="0"/>
              <a:t>об'єкти</a:t>
            </a:r>
            <a:r>
              <a:rPr lang="ru-RU" dirty="0" smtClean="0"/>
              <a:t> </a:t>
            </a:r>
            <a:r>
              <a:rPr lang="ru-RU" b="1" dirty="0" smtClean="0"/>
              <a:t>Буфера </a:t>
            </a:r>
            <a:r>
              <a:rPr lang="ru-RU" b="1" dirty="0" err="1" smtClean="0"/>
              <a:t>обміну</a:t>
            </a:r>
            <a:r>
              <a:rPr lang="ru-RU" b="1" dirty="0" smtClean="0"/>
              <a:t>, </a:t>
            </a:r>
            <a:r>
              <a:rPr lang="ru-RU" dirty="0" err="1" smtClean="0"/>
              <a:t>вибравши</a:t>
            </a:r>
            <a:r>
              <a:rPr lang="ru-RU" dirty="0" smtClean="0"/>
              <a:t> кнопку </a:t>
            </a:r>
            <a:r>
              <a:rPr lang="ru-RU" b="1" dirty="0" err="1" smtClean="0"/>
              <a:t>Очистити</a:t>
            </a:r>
            <a:r>
              <a:rPr lang="ru-RU" b="1" dirty="0" smtClean="0"/>
              <a:t> все;</a:t>
            </a:r>
          </a:p>
          <a:p>
            <a:r>
              <a:rPr lang="uk-UA" dirty="0" smtClean="0"/>
              <a:t>послідовно вставити всі об'єкти </a:t>
            </a:r>
            <a:r>
              <a:rPr lang="ru-RU" b="1" dirty="0" smtClean="0"/>
              <a:t>Буфера   </a:t>
            </a:r>
            <a:r>
              <a:rPr lang="uk-UA" b="1" dirty="0" smtClean="0"/>
              <a:t>обміну,   </a:t>
            </a:r>
            <a:r>
              <a:rPr lang="uk-UA" dirty="0" smtClean="0"/>
              <a:t>починаючи</a:t>
            </a:r>
            <a:r>
              <a:rPr lang="uk-UA" b="1" dirty="0" smtClean="0"/>
              <a:t> </a:t>
            </a:r>
            <a:r>
              <a:rPr lang="ru-RU" dirty="0" err="1" smtClean="0"/>
              <a:t>з</a:t>
            </a:r>
            <a:r>
              <a:rPr lang="ru-RU" dirty="0" smtClean="0"/>
              <a:t> поточного </a:t>
            </a:r>
            <a:r>
              <a:rPr lang="ru-RU" dirty="0" err="1" smtClean="0"/>
              <a:t>місця</a:t>
            </a:r>
            <a:r>
              <a:rPr lang="ru-RU" dirty="0" smtClean="0"/>
              <a:t> тексту, </a:t>
            </a:r>
            <a:r>
              <a:rPr lang="ru-RU" dirty="0" err="1" smtClean="0"/>
              <a:t>вибравши</a:t>
            </a:r>
            <a:r>
              <a:rPr lang="ru-RU" dirty="0" smtClean="0"/>
              <a:t> кнопку </a:t>
            </a:r>
            <a:r>
              <a:rPr lang="ru-RU" b="1" dirty="0" err="1" smtClean="0"/>
              <a:t>Вставити</a:t>
            </a:r>
            <a:r>
              <a:rPr lang="ru-RU" b="1" dirty="0" smtClean="0"/>
              <a:t> все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Перевірка правопису</a:t>
            </a:r>
            <a:endParaRPr lang="ru-RU" dirty="0"/>
          </a:p>
        </p:txBody>
      </p:sp>
      <p:sp>
        <p:nvSpPr>
          <p:cNvPr id="4" name="Содержимое 2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797552"/>
          </a:xfrm>
        </p:spPr>
        <p:txBody>
          <a:bodyPr>
            <a:normAutofit/>
          </a:bodyPr>
          <a:lstStyle/>
          <a:p>
            <a:pPr marL="0" indent="274320">
              <a:buNone/>
            </a:pPr>
            <a:r>
              <a:rPr lang="ru-RU" dirty="0" err="1" smtClean="0"/>
              <a:t>Вибір</a:t>
            </a:r>
            <a:r>
              <a:rPr lang="ru-RU" dirty="0" smtClean="0"/>
              <a:t> кнопки </a:t>
            </a:r>
            <a:r>
              <a:rPr lang="ru-RU" b="1" dirty="0" err="1" smtClean="0"/>
              <a:t>Параметри</a:t>
            </a:r>
            <a:r>
              <a:rPr lang="ru-RU" b="1" dirty="0" smtClean="0"/>
              <a:t> </a:t>
            </a:r>
            <a:r>
              <a:rPr lang="ru-RU" dirty="0" err="1" smtClean="0"/>
              <a:t>відкриває</a:t>
            </a:r>
            <a:r>
              <a:rPr lang="ru-RU" dirty="0" smtClean="0"/>
              <a:t> список </a:t>
            </a:r>
            <a:r>
              <a:rPr lang="ru-RU" dirty="0" err="1" smtClean="0"/>
              <a:t>режимів</a:t>
            </a:r>
            <a:r>
              <a:rPr lang="ru-RU" dirty="0" smtClean="0"/>
              <a:t> </a:t>
            </a:r>
            <a:r>
              <a:rPr lang="ru-RU" dirty="0" err="1" smtClean="0"/>
              <a:t>роботи</a:t>
            </a:r>
            <a:r>
              <a:rPr lang="ru-RU" b="1" dirty="0" smtClean="0"/>
              <a:t> Буфера </a:t>
            </a:r>
            <a:r>
              <a:rPr lang="ru-RU" b="1" dirty="0" err="1" smtClean="0"/>
              <a:t>обміну</a:t>
            </a:r>
            <a:r>
              <a:rPr lang="ru-RU" b="1" dirty="0" smtClean="0"/>
              <a:t>. </a:t>
            </a:r>
            <a:r>
              <a:rPr lang="ru-RU" dirty="0" err="1" smtClean="0"/>
              <a:t>Можна</a:t>
            </a:r>
            <a:r>
              <a:rPr lang="ru-RU" dirty="0" smtClean="0"/>
              <a:t> </a:t>
            </a:r>
            <a:r>
              <a:rPr lang="ru-RU" dirty="0" err="1" smtClean="0"/>
              <a:t>встановити</a:t>
            </a:r>
            <a:r>
              <a:rPr lang="ru-RU" dirty="0" smtClean="0"/>
              <a:t> </a:t>
            </a:r>
            <a:r>
              <a:rPr lang="ru-RU" dirty="0" err="1" smtClean="0"/>
              <a:t>позначку</a:t>
            </a:r>
            <a:r>
              <a:rPr lang="ru-RU" dirty="0" smtClean="0"/>
              <a:t> </a:t>
            </a:r>
            <a:r>
              <a:rPr lang="ru-RU" dirty="0" err="1" smtClean="0"/>
              <a:t>прапорця</a:t>
            </a:r>
            <a:r>
              <a:rPr lang="ru-RU" b="1" dirty="0" smtClean="0"/>
              <a:t> </a:t>
            </a:r>
            <a:r>
              <a:rPr lang="ru-RU" b="1" dirty="0" err="1" smtClean="0"/>
              <a:t>Збирати</a:t>
            </a:r>
            <a:r>
              <a:rPr lang="ru-RU" b="1" dirty="0" smtClean="0"/>
              <a:t> </a:t>
            </a:r>
            <a:r>
              <a:rPr lang="ru-RU" b="1" dirty="0" err="1" smtClean="0"/>
              <a:t>дані</a:t>
            </a:r>
            <a:r>
              <a:rPr lang="ru-RU" b="1" dirty="0" smtClean="0"/>
              <a:t> без </a:t>
            </a:r>
            <a:r>
              <a:rPr lang="ru-RU" b="1" dirty="0" err="1" smtClean="0"/>
              <a:t>відображення</a:t>
            </a:r>
            <a:r>
              <a:rPr lang="ru-RU" b="1" dirty="0" smtClean="0"/>
              <a:t> буфера </a:t>
            </a:r>
            <a:r>
              <a:rPr lang="ru-RU" b="1" dirty="0" err="1" smtClean="0"/>
              <a:t>обміну</a:t>
            </a:r>
            <a:r>
              <a:rPr lang="ru-RU" b="1" dirty="0" smtClean="0"/>
              <a:t> </a:t>
            </a:r>
            <a:r>
              <a:rPr lang="en-US" b="1" dirty="0" smtClean="0"/>
              <a:t>Office, </a:t>
            </a:r>
            <a:r>
              <a:rPr lang="uk-UA" dirty="0" smtClean="0"/>
              <a:t>і тоді скопійовані або вирізані об'єкти будуть накопичуватися в</a:t>
            </a:r>
            <a:r>
              <a:rPr lang="uk-UA" b="1" dirty="0" smtClean="0"/>
              <a:t> Буфері обміну </a:t>
            </a:r>
            <a:r>
              <a:rPr lang="uk-UA" dirty="0" smtClean="0"/>
              <a:t>і без його відкриття.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Перевірка правопису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0" indent="274320">
              <a:buNone/>
            </a:pPr>
            <a:r>
              <a:rPr lang="ru-RU" dirty="0" smtClean="0"/>
              <a:t>Для автоматичного </a:t>
            </a:r>
            <a:r>
              <a:rPr lang="ru-RU" dirty="0" err="1" smtClean="0"/>
              <a:t>пошуку</a:t>
            </a:r>
            <a:r>
              <a:rPr lang="ru-RU" dirty="0" smtClean="0"/>
              <a:t> </a:t>
            </a:r>
            <a:r>
              <a:rPr lang="ru-RU" dirty="0" err="1" smtClean="0"/>
              <a:t>помилок</a:t>
            </a:r>
            <a:r>
              <a:rPr lang="ru-RU" dirty="0" smtClean="0"/>
              <a:t> у </a:t>
            </a:r>
            <a:r>
              <a:rPr lang="ru-RU" dirty="0" err="1" smtClean="0"/>
              <a:t>тексті</a:t>
            </a:r>
            <a:r>
              <a:rPr lang="ru-RU" dirty="0" smtClean="0"/>
              <a:t> та </a:t>
            </a:r>
            <a:r>
              <a:rPr lang="ru-RU" dirty="0" err="1" smtClean="0"/>
              <a:t>їх</a:t>
            </a:r>
            <a:r>
              <a:rPr lang="ru-RU" dirty="0" smtClean="0"/>
              <a:t> </a:t>
            </a:r>
            <a:r>
              <a:rPr lang="ru-RU" dirty="0" err="1" smtClean="0"/>
              <a:t>виправлення</a:t>
            </a:r>
            <a:r>
              <a:rPr lang="ru-RU" dirty="0" smtClean="0"/>
              <a:t> </a:t>
            </a:r>
            <a:r>
              <a:rPr lang="ru-RU" dirty="0" err="1" smtClean="0"/>
              <a:t>можна</a:t>
            </a:r>
            <a:r>
              <a:rPr lang="ru-RU" dirty="0" smtClean="0"/>
              <a:t> </a:t>
            </a:r>
            <a:r>
              <a:rPr lang="ru-RU" dirty="0" err="1" smtClean="0"/>
              <a:t>виконати</a:t>
            </a:r>
            <a:r>
              <a:rPr lang="ru-RU" dirty="0" smtClean="0"/>
              <a:t> </a:t>
            </a:r>
            <a:r>
              <a:rPr lang="ru-RU" b="1" dirty="0" err="1" smtClean="0"/>
              <a:t>перевірку</a:t>
            </a:r>
            <a:r>
              <a:rPr lang="ru-RU" b="1" dirty="0" smtClean="0"/>
              <a:t> </a:t>
            </a:r>
            <a:r>
              <a:rPr lang="ru-RU" b="1" dirty="0" err="1" smtClean="0"/>
              <a:t>правопису</a:t>
            </a:r>
            <a:r>
              <a:rPr lang="ru-RU" b="1" dirty="0" smtClean="0"/>
              <a:t>. </a:t>
            </a:r>
            <a:r>
              <a:rPr lang="ru-RU" dirty="0" smtClean="0"/>
              <a:t>Для </a:t>
            </a:r>
            <a:r>
              <a:rPr lang="ru-RU" dirty="0" err="1" smtClean="0"/>
              <a:t>цього</a:t>
            </a:r>
            <a:r>
              <a:rPr lang="ru-RU" dirty="0" smtClean="0"/>
              <a:t> </a:t>
            </a:r>
            <a:r>
              <a:rPr lang="ru-RU" dirty="0" err="1" smtClean="0"/>
              <a:t>потрібно</a:t>
            </a:r>
            <a:r>
              <a:rPr lang="ru-RU" dirty="0" smtClean="0"/>
              <a:t> </a:t>
            </a:r>
            <a:r>
              <a:rPr lang="ru-RU" dirty="0" err="1" smtClean="0"/>
              <a:t>вибрати</a:t>
            </a:r>
            <a:r>
              <a:rPr lang="ru-RU" dirty="0" smtClean="0"/>
              <a:t> команду</a:t>
            </a:r>
            <a:r>
              <a:rPr lang="ru-RU" b="1" dirty="0" smtClean="0"/>
              <a:t> </a:t>
            </a:r>
            <a:r>
              <a:rPr lang="ru-RU" b="1" dirty="0" err="1" smtClean="0"/>
              <a:t>Правопис</a:t>
            </a:r>
            <a:r>
              <a:rPr lang="ru-RU" b="1" dirty="0" smtClean="0"/>
              <a:t> </a:t>
            </a:r>
            <a:r>
              <a:rPr lang="ru-RU" dirty="0" smtClean="0"/>
              <a:t>меню</a:t>
            </a:r>
            <a:r>
              <a:rPr lang="ru-RU" b="1" dirty="0" smtClean="0"/>
              <a:t> </a:t>
            </a:r>
            <a:r>
              <a:rPr lang="ru-RU" b="1" dirty="0" err="1" smtClean="0"/>
              <a:t>Сервіс</a:t>
            </a:r>
            <a:r>
              <a:rPr lang="ru-RU" b="1" dirty="0" smtClean="0"/>
              <a:t> </a:t>
            </a:r>
            <a:r>
              <a:rPr lang="ru-RU" dirty="0" err="1" smtClean="0"/>
              <a:t>або</a:t>
            </a:r>
            <a:r>
              <a:rPr lang="ru-RU" dirty="0" smtClean="0"/>
              <a:t> кнопку </a:t>
            </a:r>
            <a:r>
              <a:rPr lang="ru-RU" b="1" dirty="0" err="1" smtClean="0"/>
              <a:t>Правопис</a:t>
            </a:r>
            <a:r>
              <a:rPr lang="ru-RU" b="1" dirty="0" smtClean="0"/>
              <a:t>  	на </a:t>
            </a:r>
            <a:r>
              <a:rPr lang="uk-UA" b="1" dirty="0" smtClean="0"/>
              <a:t>панелі інструментів.</a:t>
            </a:r>
          </a:p>
          <a:p>
            <a:pPr marL="0" indent="274320">
              <a:buNone/>
            </a:pPr>
            <a:r>
              <a:rPr lang="uk-UA" dirty="0" smtClean="0"/>
              <a:t>У пакеті </a:t>
            </a:r>
            <a:r>
              <a:rPr lang="en-US" b="1" dirty="0" smtClean="0"/>
              <a:t>Microsoft Office </a:t>
            </a:r>
            <a:r>
              <a:rPr lang="uk-UA" dirty="0" smtClean="0"/>
              <a:t>є словник, і </a:t>
            </a:r>
            <a:r>
              <a:rPr lang="en-US" b="1" dirty="0" smtClean="0"/>
              <a:t>Word</a:t>
            </a:r>
            <a:r>
              <a:rPr lang="en-US" dirty="0" smtClean="0"/>
              <a:t> </a:t>
            </a:r>
            <a:r>
              <a:rPr lang="ru-RU" dirty="0" smtClean="0"/>
              <a:t>автоматично </a:t>
            </a:r>
            <a:r>
              <a:rPr lang="ru-RU" dirty="0" err="1" smtClean="0"/>
              <a:t>порівнює</a:t>
            </a:r>
            <a:r>
              <a:rPr lang="ru-RU" dirty="0" smtClean="0"/>
              <a:t> </a:t>
            </a:r>
            <a:r>
              <a:rPr lang="ru-RU" dirty="0" err="1" smtClean="0"/>
              <a:t>всі</a:t>
            </a:r>
            <a:r>
              <a:rPr lang="ru-RU" dirty="0" smtClean="0"/>
              <a:t> слова тексту </a:t>
            </a:r>
            <a:r>
              <a:rPr lang="ru-RU" dirty="0" err="1" smtClean="0"/>
              <a:t>зі</a:t>
            </a:r>
            <a:r>
              <a:rPr lang="ru-RU" dirty="0" smtClean="0"/>
              <a:t> словами словника. </a:t>
            </a:r>
            <a:r>
              <a:rPr lang="ru-RU" dirty="0" err="1" smtClean="0"/>
              <a:t>Якщо</a:t>
            </a:r>
            <a:r>
              <a:rPr lang="ru-RU" dirty="0" smtClean="0"/>
              <a:t> слово в </a:t>
            </a:r>
            <a:r>
              <a:rPr lang="ru-RU" dirty="0" err="1" smtClean="0"/>
              <a:t>тексті</a:t>
            </a:r>
            <a:r>
              <a:rPr lang="ru-RU" dirty="0" smtClean="0"/>
              <a:t> не </a:t>
            </a:r>
            <a:r>
              <a:rPr lang="ru-RU" dirty="0" err="1" smtClean="0"/>
              <a:t>співпадає</a:t>
            </a:r>
            <a:r>
              <a:rPr lang="ru-RU" dirty="0" smtClean="0"/>
              <a:t> </a:t>
            </a:r>
            <a:r>
              <a:rPr lang="ru-RU" dirty="0" err="1" smtClean="0"/>
              <a:t>з</a:t>
            </a:r>
            <a:r>
              <a:rPr lang="ru-RU" dirty="0" smtClean="0"/>
              <a:t> </a:t>
            </a:r>
            <a:r>
              <a:rPr lang="ru-RU" dirty="0" err="1" smtClean="0"/>
              <a:t>жодним</a:t>
            </a:r>
            <a:r>
              <a:rPr lang="ru-RU" dirty="0" smtClean="0"/>
              <a:t> словом словника, то </a:t>
            </a:r>
            <a:r>
              <a:rPr lang="ru-RU" dirty="0" err="1" smtClean="0"/>
              <a:t>воно</a:t>
            </a:r>
            <a:r>
              <a:rPr lang="ru-RU" dirty="0" smtClean="0"/>
              <a:t> </a:t>
            </a:r>
            <a:r>
              <a:rPr lang="ru-RU" dirty="0" err="1" smtClean="0"/>
              <a:t>вважається</a:t>
            </a:r>
            <a:r>
              <a:rPr lang="ru-RU" dirty="0" smtClean="0"/>
              <a:t> </a:t>
            </a:r>
            <a:r>
              <a:rPr lang="ru-RU" dirty="0" err="1" smtClean="0"/>
              <a:t>помилковим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9600" y="3200400"/>
            <a:ext cx="48718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uk-UA" dirty="0" smtClean="0"/>
              <a:t>Дайте відповіді на запитання</a:t>
            </a:r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029450" y="4572000"/>
            <a:ext cx="2114550" cy="2152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marL="742950" indent="-742950">
              <a:buClrTx/>
              <a:buFont typeface="+mj-lt"/>
              <a:buAutoNum type="arabicPeriod"/>
            </a:pPr>
            <a:r>
              <a:rPr lang="ru-RU" sz="3600" dirty="0" err="1" smtClean="0"/>
              <a:t>Можливості</a:t>
            </a:r>
            <a:r>
              <a:rPr lang="ru-RU" sz="3600" dirty="0" smtClean="0"/>
              <a:t> </a:t>
            </a:r>
            <a:r>
              <a:rPr lang="en-US" sz="3600" dirty="0" smtClean="0"/>
              <a:t>Word</a:t>
            </a:r>
            <a:r>
              <a:rPr lang="uk-UA" sz="3600" dirty="0" smtClean="0"/>
              <a:t>.</a:t>
            </a:r>
          </a:p>
          <a:p>
            <a:pPr marL="742950" indent="-742950">
              <a:buClrTx/>
              <a:buFont typeface="+mj-lt"/>
              <a:buAutoNum type="arabicPeriod"/>
            </a:pPr>
            <a:r>
              <a:rPr lang="uk-UA" sz="3600" dirty="0" smtClean="0"/>
              <a:t>Як запусти програму </a:t>
            </a:r>
            <a:r>
              <a:rPr lang="en-US" sz="3600" dirty="0" smtClean="0"/>
              <a:t>Word</a:t>
            </a:r>
            <a:r>
              <a:rPr lang="uk-UA" sz="3600" dirty="0" smtClean="0"/>
              <a:t>?</a:t>
            </a:r>
          </a:p>
          <a:p>
            <a:pPr marL="742950" indent="-742950">
              <a:buClrTx/>
              <a:buFont typeface="+mj-lt"/>
              <a:buAutoNum type="arabicPeriod"/>
            </a:pPr>
            <a:r>
              <a:rPr lang="uk-UA" sz="3600" dirty="0" smtClean="0"/>
              <a:t>Як </a:t>
            </a:r>
            <a:r>
              <a:rPr lang="uk-UA" sz="3600" dirty="0" err="1" smtClean="0"/>
              <a:t>стоврити</a:t>
            </a:r>
            <a:r>
              <a:rPr lang="uk-UA" sz="3600" dirty="0" smtClean="0"/>
              <a:t> документ?</a:t>
            </a:r>
          </a:p>
          <a:p>
            <a:pPr marL="742950" indent="-742950">
              <a:buClrTx/>
              <a:buFont typeface="+mj-lt"/>
              <a:buAutoNum type="arabicPeriod"/>
            </a:pPr>
            <a:r>
              <a:rPr lang="uk-UA" sz="3600" dirty="0" smtClean="0"/>
              <a:t>Як відкрити документ?</a:t>
            </a:r>
          </a:p>
          <a:p>
            <a:pPr marL="742950" indent="-742950">
              <a:buClrTx/>
              <a:buFont typeface="+mj-lt"/>
              <a:buAutoNum type="arabicPeriod"/>
            </a:pPr>
            <a:r>
              <a:rPr lang="uk-UA" sz="3600" dirty="0" smtClean="0"/>
              <a:t>Як зберегти документ?</a:t>
            </a:r>
          </a:p>
          <a:p>
            <a:pPr marL="742950" indent="-742950">
              <a:buClrTx/>
              <a:buFont typeface="+mj-lt"/>
              <a:buAutoNum type="arabicPeriod"/>
            </a:pPr>
            <a:r>
              <a:rPr lang="uk-UA" sz="3600" dirty="0" smtClean="0"/>
              <a:t>Яка різниця між командами</a:t>
            </a:r>
            <a:br>
              <a:rPr lang="uk-UA" sz="3600" dirty="0" smtClean="0"/>
            </a:br>
            <a:r>
              <a:rPr lang="uk-UA" sz="3600" dirty="0" smtClean="0"/>
              <a:t>Зберегти і Зберегти як…</a:t>
            </a:r>
            <a:endParaRPr lang="ru-RU" sz="36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Перевірка правопису</a:t>
            </a:r>
            <a:endParaRPr lang="ru-RU" dirty="0"/>
          </a:p>
        </p:txBody>
      </p:sp>
      <p:pic>
        <p:nvPicPr>
          <p:cNvPr id="10242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609600" y="1335777"/>
            <a:ext cx="8153400" cy="55222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Перевірка правопису</a:t>
            </a:r>
            <a:endParaRPr lang="ru-RU" dirty="0"/>
          </a:p>
        </p:txBody>
      </p:sp>
      <p:sp>
        <p:nvSpPr>
          <p:cNvPr id="4" name="Содержимое 2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797552"/>
          </a:xfrm>
        </p:spPr>
        <p:txBody>
          <a:bodyPr>
            <a:normAutofit/>
          </a:bodyPr>
          <a:lstStyle/>
          <a:p>
            <a:pPr marL="0" indent="274320">
              <a:buNone/>
            </a:pPr>
            <a:r>
              <a:rPr lang="ru-RU" dirty="0" err="1" smtClean="0"/>
              <a:t>Якщо</a:t>
            </a:r>
            <a:r>
              <a:rPr lang="ru-RU" dirty="0" smtClean="0"/>
              <a:t> </a:t>
            </a:r>
            <a:r>
              <a:rPr lang="ru-RU" dirty="0" err="1" smtClean="0"/>
              <a:t>вибрати</a:t>
            </a:r>
            <a:r>
              <a:rPr lang="ru-RU" dirty="0" smtClean="0"/>
              <a:t> команду </a:t>
            </a:r>
            <a:r>
              <a:rPr lang="ru-RU" dirty="0" err="1" smtClean="0"/>
              <a:t>Параметри</a:t>
            </a:r>
            <a:r>
              <a:rPr lang="ru-RU" dirty="0" smtClean="0"/>
              <a:t> меню </a:t>
            </a:r>
            <a:r>
              <a:rPr lang="ru-RU" dirty="0" err="1" smtClean="0"/>
              <a:t>Сервіс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на </a:t>
            </a:r>
            <a:r>
              <a:rPr lang="ru-RU" dirty="0" err="1" smtClean="0"/>
              <a:t>вкладці</a:t>
            </a:r>
            <a:r>
              <a:rPr lang="ru-RU" dirty="0" smtClean="0"/>
              <a:t> </a:t>
            </a:r>
            <a:r>
              <a:rPr lang="ru-RU" b="1" dirty="0" err="1" smtClean="0"/>
              <a:t>Параметри</a:t>
            </a:r>
            <a:r>
              <a:rPr lang="ru-RU" b="1" dirty="0" smtClean="0"/>
              <a:t> </a:t>
            </a:r>
            <a:r>
              <a:rPr lang="ru-RU" b="1" dirty="0" err="1" smtClean="0"/>
              <a:t>встановити</a:t>
            </a:r>
            <a:r>
              <a:rPr lang="ru-RU" b="1" dirty="0" smtClean="0"/>
              <a:t> </a:t>
            </a:r>
            <a:r>
              <a:rPr lang="ru-RU" dirty="0" err="1" smtClean="0"/>
              <a:t>позначку</a:t>
            </a:r>
            <a:r>
              <a:rPr lang="ru-RU" dirty="0" smtClean="0"/>
              <a:t> </a:t>
            </a:r>
            <a:r>
              <a:rPr lang="ru-RU" dirty="0" err="1" smtClean="0"/>
              <a:t>прапорця</a:t>
            </a:r>
            <a:r>
              <a:rPr lang="ru-RU" b="1" dirty="0" smtClean="0"/>
              <a:t> Автоматично </a:t>
            </a:r>
            <a:r>
              <a:rPr lang="ru-RU" b="1" dirty="0" err="1" smtClean="0"/>
              <a:t>перевіряти</a:t>
            </a:r>
            <a:r>
              <a:rPr lang="ru-RU" b="1" dirty="0" smtClean="0"/>
              <a:t> </a:t>
            </a:r>
            <a:r>
              <a:rPr lang="ru-RU" b="1" dirty="0" err="1" smtClean="0"/>
              <a:t>орфографію</a:t>
            </a:r>
            <a:r>
              <a:rPr lang="ru-RU" dirty="0" smtClean="0"/>
              <a:t>, то </a:t>
            </a:r>
            <a:r>
              <a:rPr lang="ru-RU" dirty="0" err="1" smtClean="0"/>
              <a:t>перевірка</a:t>
            </a:r>
            <a:r>
              <a:rPr lang="ru-RU" dirty="0" smtClean="0"/>
              <a:t> </a:t>
            </a:r>
            <a:r>
              <a:rPr lang="ru-RU" dirty="0" err="1" smtClean="0"/>
              <a:t>правопису</a:t>
            </a:r>
            <a:r>
              <a:rPr lang="ru-RU" dirty="0" smtClean="0"/>
              <a:t> </a:t>
            </a:r>
            <a:r>
              <a:rPr lang="ru-RU" dirty="0" err="1" smtClean="0"/>
              <a:t>відбуватиметься</a:t>
            </a:r>
            <a:r>
              <a:rPr lang="ru-RU" dirty="0" smtClean="0"/>
              <a:t> автоматично </a:t>
            </a:r>
            <a:r>
              <a:rPr lang="ru-RU" dirty="0" err="1" smtClean="0"/>
              <a:t>під</a:t>
            </a:r>
            <a:r>
              <a:rPr lang="ru-RU" dirty="0" smtClean="0"/>
              <a:t> час </a:t>
            </a:r>
            <a:r>
              <a:rPr lang="ru-RU" dirty="0" err="1" smtClean="0"/>
              <a:t>введення</a:t>
            </a:r>
            <a:r>
              <a:rPr lang="ru-RU" dirty="0" smtClean="0"/>
              <a:t> тексту за </a:t>
            </a:r>
            <a:r>
              <a:rPr lang="ru-RU" dirty="0" err="1" smtClean="0"/>
              <a:t>допомогою</a:t>
            </a:r>
            <a:r>
              <a:rPr lang="ru-RU" dirty="0" smtClean="0"/>
              <a:t> </a:t>
            </a:r>
            <a:r>
              <a:rPr lang="ru-RU" dirty="0" err="1" smtClean="0"/>
              <a:t>клавіатури</a:t>
            </a:r>
            <a:r>
              <a:rPr lang="ru-RU" dirty="0" smtClean="0"/>
              <a:t>. Слова, </a:t>
            </a:r>
            <a:r>
              <a:rPr lang="ru-RU" dirty="0" err="1" smtClean="0"/>
              <a:t>відсутні</a:t>
            </a:r>
            <a:r>
              <a:rPr lang="ru-RU" dirty="0" smtClean="0"/>
              <a:t> в словнику, </a:t>
            </a:r>
            <a:r>
              <a:rPr lang="ru-RU" dirty="0" err="1" smtClean="0"/>
              <a:t>будуть</a:t>
            </a:r>
            <a:r>
              <a:rPr lang="ru-RU" dirty="0" smtClean="0"/>
              <a:t> </a:t>
            </a:r>
            <a:r>
              <a:rPr lang="ru-RU" dirty="0" err="1" smtClean="0"/>
              <a:t>підкреслюватися</a:t>
            </a:r>
            <a:r>
              <a:rPr lang="ru-RU" dirty="0" smtClean="0"/>
              <a:t> </a:t>
            </a:r>
            <a:r>
              <a:rPr lang="ru-RU" b="1" i="1" dirty="0" err="1" smtClean="0">
                <a:solidFill>
                  <a:srgbClr val="FF0000"/>
                </a:solidFill>
              </a:rPr>
              <a:t>червоною</a:t>
            </a:r>
            <a:r>
              <a:rPr lang="ru-RU" b="1" i="1" dirty="0" smtClean="0">
                <a:solidFill>
                  <a:srgbClr val="FF0000"/>
                </a:solidFill>
              </a:rPr>
              <a:t> </a:t>
            </a:r>
            <a:r>
              <a:rPr lang="ru-RU" b="1" i="1" dirty="0" err="1" smtClean="0">
                <a:solidFill>
                  <a:srgbClr val="FF0000"/>
                </a:solidFill>
              </a:rPr>
              <a:t>хвилястою</a:t>
            </a:r>
            <a:r>
              <a:rPr lang="ru-RU" b="1" i="1" dirty="0" smtClean="0">
                <a:solidFill>
                  <a:srgbClr val="FF0000"/>
                </a:solidFill>
              </a:rPr>
              <a:t> </a:t>
            </a:r>
            <a:r>
              <a:rPr lang="ru-RU" b="1" i="1" dirty="0" err="1" smtClean="0">
                <a:solidFill>
                  <a:srgbClr val="FF0000"/>
                </a:solidFill>
              </a:rPr>
              <a:t>лінію</a:t>
            </a:r>
            <a:r>
              <a:rPr lang="ru-RU" i="1" dirty="0" smtClean="0"/>
              <a:t>. </a:t>
            </a:r>
            <a:r>
              <a:rPr lang="ru-RU" dirty="0" err="1" smtClean="0"/>
              <a:t>Якщо</a:t>
            </a:r>
            <a:r>
              <a:rPr lang="ru-RU" dirty="0" smtClean="0"/>
              <a:t> </a:t>
            </a:r>
            <a:r>
              <a:rPr lang="ru-RU" dirty="0" err="1" smtClean="0"/>
              <a:t>відкрити</a:t>
            </a:r>
            <a:r>
              <a:rPr lang="ru-RU" dirty="0" smtClean="0"/>
              <a:t> </a:t>
            </a:r>
            <a:r>
              <a:rPr lang="ru-RU" dirty="0" err="1" smtClean="0"/>
              <a:t>контекстне</a:t>
            </a:r>
            <a:r>
              <a:rPr lang="ru-RU" dirty="0" smtClean="0"/>
              <a:t> меню такого слова, то </a:t>
            </a:r>
            <a:r>
              <a:rPr lang="ru-RU" dirty="0" err="1" smtClean="0"/>
              <a:t>можна</a:t>
            </a:r>
            <a:r>
              <a:rPr lang="ru-RU" dirty="0" smtClean="0"/>
              <a:t> </a:t>
            </a:r>
            <a:r>
              <a:rPr lang="ru-RU" dirty="0" err="1" smtClean="0"/>
              <a:t>вибрати</a:t>
            </a:r>
            <a:r>
              <a:rPr lang="ru-RU" dirty="0" smtClean="0"/>
              <a:t> один </a:t>
            </a:r>
            <a:r>
              <a:rPr lang="ru-RU" dirty="0" err="1" smtClean="0"/>
              <a:t>із</a:t>
            </a:r>
            <a:r>
              <a:rPr lang="ru-RU" dirty="0" smtClean="0"/>
              <a:t> </a:t>
            </a:r>
            <a:r>
              <a:rPr lang="ru-RU" dirty="0" err="1" smtClean="0"/>
              <a:t>запропонованих</a:t>
            </a:r>
            <a:r>
              <a:rPr lang="ru-RU" dirty="0" smtClean="0"/>
              <a:t> </a:t>
            </a:r>
            <a:r>
              <a:rPr lang="ru-RU" dirty="0" err="1" smtClean="0"/>
              <a:t>варіантів</a:t>
            </a:r>
            <a:r>
              <a:rPr lang="ru-RU" dirty="0" smtClean="0"/>
              <a:t> </a:t>
            </a:r>
            <a:r>
              <a:rPr lang="ru-RU" dirty="0" err="1" smtClean="0"/>
              <a:t>його</a:t>
            </a:r>
            <a:r>
              <a:rPr lang="ru-RU" dirty="0" smtClean="0"/>
              <a:t> </a:t>
            </a:r>
            <a:r>
              <a:rPr lang="ru-RU" dirty="0" err="1" smtClean="0"/>
              <a:t>заміни</a:t>
            </a:r>
            <a:r>
              <a:rPr lang="ru-RU" dirty="0" smtClean="0"/>
              <a:t> </a:t>
            </a:r>
            <a:r>
              <a:rPr lang="ru-RU" dirty="0" err="1" smtClean="0"/>
              <a:t>або</a:t>
            </a:r>
            <a:r>
              <a:rPr lang="ru-RU" dirty="0" smtClean="0"/>
              <a:t> одну </a:t>
            </a:r>
            <a:r>
              <a:rPr lang="ru-RU" dirty="0" err="1" smtClean="0"/>
              <a:t>з</a:t>
            </a:r>
            <a:r>
              <a:rPr lang="ru-RU" dirty="0" smtClean="0"/>
              <a:t> команд, </a:t>
            </a:r>
            <a:r>
              <a:rPr lang="ru-RU" dirty="0" err="1" smtClean="0"/>
              <a:t>що</a:t>
            </a:r>
            <a:r>
              <a:rPr lang="ru-RU" dirty="0" smtClean="0"/>
              <a:t> </a:t>
            </a:r>
            <a:r>
              <a:rPr lang="ru-RU" dirty="0" err="1" smtClean="0"/>
              <a:t>містяться</a:t>
            </a:r>
            <a:r>
              <a:rPr lang="ru-RU" dirty="0" smtClean="0"/>
              <a:t> в меню.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Перевірка правопису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4651248" cy="4797552"/>
          </a:xfrm>
        </p:spPr>
        <p:txBody>
          <a:bodyPr/>
          <a:lstStyle/>
          <a:p>
            <a:r>
              <a:rPr lang="ru-RU" dirty="0" smtClean="0"/>
              <a:t>У </a:t>
            </a:r>
            <a:r>
              <a:rPr lang="ru-RU" dirty="0" err="1" smtClean="0"/>
              <a:t>цьому</a:t>
            </a:r>
            <a:r>
              <a:rPr lang="ru-RU" dirty="0" smtClean="0"/>
              <a:t> </a:t>
            </a:r>
            <a:r>
              <a:rPr lang="ru-RU" dirty="0" err="1" smtClean="0"/>
              <a:t>режимі</a:t>
            </a:r>
            <a:r>
              <a:rPr lang="ru-RU" dirty="0" smtClean="0"/>
              <a:t> </a:t>
            </a:r>
            <a:r>
              <a:rPr lang="ru-RU" dirty="0" err="1" smtClean="0"/>
              <a:t>речення</a:t>
            </a:r>
            <a:r>
              <a:rPr lang="ru-RU" dirty="0" smtClean="0"/>
              <a:t> </a:t>
            </a:r>
            <a:r>
              <a:rPr lang="ru-RU" dirty="0" err="1" smtClean="0"/>
              <a:t>з</a:t>
            </a:r>
            <a:r>
              <a:rPr lang="ru-RU" dirty="0" smtClean="0"/>
              <a:t> </a:t>
            </a:r>
            <a:r>
              <a:rPr lang="ru-RU" dirty="0" err="1" smtClean="0"/>
              <a:t>пропущеними</a:t>
            </a:r>
            <a:r>
              <a:rPr lang="ru-RU" dirty="0" smtClean="0"/>
              <a:t> </a:t>
            </a:r>
            <a:r>
              <a:rPr lang="ru-RU" dirty="0" err="1" smtClean="0"/>
              <a:t>або</a:t>
            </a:r>
            <a:r>
              <a:rPr lang="ru-RU" dirty="0" smtClean="0"/>
              <a:t> </a:t>
            </a:r>
            <a:r>
              <a:rPr lang="ru-RU" dirty="0" err="1" smtClean="0"/>
              <a:t>невірно</a:t>
            </a:r>
            <a:r>
              <a:rPr lang="ru-RU" dirty="0" smtClean="0"/>
              <a:t> </a:t>
            </a:r>
            <a:r>
              <a:rPr lang="ru-RU" dirty="0" err="1" smtClean="0"/>
              <a:t>поставленими</a:t>
            </a:r>
            <a:r>
              <a:rPr lang="ru-RU" dirty="0" smtClean="0"/>
              <a:t> </a:t>
            </a:r>
            <a:r>
              <a:rPr lang="ru-RU" dirty="0" err="1" smtClean="0"/>
              <a:t>розділовими</a:t>
            </a:r>
            <a:r>
              <a:rPr lang="ru-RU" dirty="0" smtClean="0"/>
              <a:t> знаками </a:t>
            </a:r>
            <a:r>
              <a:rPr lang="ru-RU" dirty="0" err="1" smtClean="0"/>
              <a:t>підкреслюється</a:t>
            </a:r>
            <a:r>
              <a:rPr lang="ru-RU" dirty="0" smtClean="0"/>
              <a:t> </a:t>
            </a:r>
            <a:r>
              <a:rPr lang="ru-RU" b="1" i="1" dirty="0" smtClean="0">
                <a:solidFill>
                  <a:srgbClr val="00B050"/>
                </a:solidFill>
              </a:rPr>
              <a:t>зеленою </a:t>
            </a:r>
            <a:r>
              <a:rPr lang="ru-RU" b="1" i="1" dirty="0" err="1" smtClean="0">
                <a:solidFill>
                  <a:srgbClr val="00B050"/>
                </a:solidFill>
              </a:rPr>
              <a:t>хвилястого</a:t>
            </a:r>
            <a:r>
              <a:rPr lang="ru-RU" b="1" i="1" dirty="0" smtClean="0">
                <a:solidFill>
                  <a:srgbClr val="00B050"/>
                </a:solidFill>
              </a:rPr>
              <a:t> </a:t>
            </a:r>
            <a:r>
              <a:rPr lang="ru-RU" b="1" i="1" dirty="0" err="1" smtClean="0">
                <a:solidFill>
                  <a:srgbClr val="00B050"/>
                </a:solidFill>
              </a:rPr>
              <a:t>лінією</a:t>
            </a:r>
            <a:r>
              <a:rPr lang="ru-RU" b="1" i="1" dirty="0" smtClean="0">
                <a:solidFill>
                  <a:srgbClr val="00B050"/>
                </a:solidFill>
              </a:rPr>
              <a:t>.</a:t>
            </a:r>
            <a:endParaRPr lang="ru-RU" b="1" dirty="0">
              <a:solidFill>
                <a:srgbClr val="00B050"/>
              </a:solidFill>
            </a:endParaRPr>
          </a:p>
        </p:txBody>
      </p:sp>
      <p:pic>
        <p:nvPicPr>
          <p:cNvPr id="11268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872537" y="1371600"/>
            <a:ext cx="4271463" cy="548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Рисунок 4" descr="доска.bmp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4288" y="0"/>
            <a:ext cx="9158288" cy="6429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625" y="642938"/>
            <a:ext cx="8229600" cy="582612"/>
          </a:xfrm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uk-UA" sz="4800" b="1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Домашнє завдання</a:t>
            </a:r>
            <a:endParaRPr lang="ru-RU" sz="4800" b="1" dirty="0" smtClean="0">
              <a:solidFill>
                <a:schemeClr val="accent1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16387" name="Содержимое 2"/>
          <p:cNvSpPr>
            <a:spLocks noGrp="1"/>
          </p:cNvSpPr>
          <p:nvPr>
            <p:ph idx="1"/>
          </p:nvPr>
        </p:nvSpPr>
        <p:spPr>
          <a:xfrm>
            <a:off x="457200" y="1905000"/>
            <a:ext cx="7286625" cy="1762125"/>
          </a:xfrm>
        </p:spPr>
        <p:txBody>
          <a:bodyPr>
            <a:normAutofit/>
          </a:bodyPr>
          <a:lstStyle/>
          <a:p>
            <a:pPr marL="514350" indent="-514350" eaLnBrk="1" hangingPunct="1">
              <a:buFont typeface="Calibri" pitchFamily="34" charset="0"/>
              <a:buAutoNum type="arabicPeriod"/>
              <a:defRPr/>
            </a:pPr>
            <a:r>
              <a:rPr lang="uk-UA" sz="5400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Вивчити конспект</a:t>
            </a:r>
            <a:endParaRPr lang="ru-RU" sz="5400" dirty="0" smtClean="0">
              <a:solidFill>
                <a:schemeClr val="accent6">
                  <a:lumMod val="40000"/>
                  <a:lumOff val="6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33400" y="2362200"/>
            <a:ext cx="8077200" cy="1752600"/>
          </a:xfrm>
        </p:spPr>
        <p:txBody>
          <a:bodyPr>
            <a:normAutofit fontScale="92500" lnSpcReduction="20000"/>
          </a:bodyPr>
          <a:lstStyle/>
          <a:p>
            <a:pPr algn="r"/>
            <a:r>
              <a:rPr lang="uk-UA" sz="6900" cap="none" spc="0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Редагування тексту</a:t>
            </a:r>
            <a:endParaRPr lang="uk-UA" dirty="0" smtClean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uk-UA" dirty="0" smtClean="0"/>
              <a:t>Інформатика</a:t>
            </a:r>
            <a:br>
              <a:rPr lang="uk-UA" dirty="0" smtClean="0"/>
            </a:br>
            <a:r>
              <a:rPr lang="en-US" dirty="0" smtClean="0"/>
              <a:t>6</a:t>
            </a:r>
            <a:r>
              <a:rPr lang="uk-UA" dirty="0" smtClean="0"/>
              <a:t> клас</a:t>
            </a: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6019800" y="5029200"/>
            <a:ext cx="2743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 smtClean="0"/>
              <a:t>Навчальна презентація </a:t>
            </a:r>
            <a:r>
              <a:rPr lang="uk-UA" dirty="0" err="1" smtClean="0"/>
              <a:t>Мацаєнка</a:t>
            </a:r>
            <a:r>
              <a:rPr lang="uk-UA" dirty="0" smtClean="0"/>
              <a:t> С.В,</a:t>
            </a:r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962400" y="3810000"/>
            <a:ext cx="2590800" cy="12662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3071962"/>
            <a:ext cx="3809999" cy="3786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797552"/>
          </a:xfrm>
        </p:spPr>
        <p:txBody>
          <a:bodyPr>
            <a:normAutofit fontScale="92500" lnSpcReduction="10000"/>
          </a:bodyPr>
          <a:lstStyle/>
          <a:p>
            <a:r>
              <a:rPr lang="ru-RU" dirty="0" err="1" smtClean="0"/>
              <a:t>Подивіться</a:t>
            </a:r>
            <a:r>
              <a:rPr lang="ru-RU" dirty="0" smtClean="0"/>
              <a:t> наведений </a:t>
            </a:r>
            <a:r>
              <a:rPr lang="ru-RU" dirty="0" err="1" smtClean="0"/>
              <a:t>нижче</a:t>
            </a:r>
            <a:r>
              <a:rPr lang="ru-RU" dirty="0" smtClean="0"/>
              <a:t> фрагмент тексту. </a:t>
            </a:r>
            <a:r>
              <a:rPr lang="ru-RU" dirty="0" err="1" smtClean="0"/>
              <a:t>Він</a:t>
            </a:r>
            <a:r>
              <a:rPr lang="ru-RU" dirty="0" smtClean="0"/>
              <a:t> </a:t>
            </a:r>
            <a:r>
              <a:rPr lang="ru-RU" dirty="0" err="1" smtClean="0"/>
              <a:t>містить</a:t>
            </a:r>
            <a:r>
              <a:rPr lang="ru-RU" dirty="0" smtClean="0"/>
              <a:t> </a:t>
            </a:r>
            <a:r>
              <a:rPr lang="ru-RU" dirty="0" err="1" smtClean="0"/>
              <a:t>символи</a:t>
            </a:r>
            <a:r>
              <a:rPr lang="ru-RU" dirty="0" smtClean="0"/>
              <a:t>, </a:t>
            </a:r>
            <a:r>
              <a:rPr lang="ru-RU" dirty="0" err="1" smtClean="0"/>
              <a:t>яких</a:t>
            </a:r>
            <a:r>
              <a:rPr lang="ru-RU" dirty="0" smtClean="0"/>
              <a:t> </a:t>
            </a:r>
            <a:r>
              <a:rPr lang="ru-RU" dirty="0" err="1" smtClean="0"/>
              <a:t>немає</a:t>
            </a:r>
            <a:r>
              <a:rPr lang="ru-RU" dirty="0" smtClean="0"/>
              <a:t> на </a:t>
            </a:r>
            <a:r>
              <a:rPr lang="ru-RU" dirty="0" err="1" smtClean="0"/>
              <a:t>клавіатурі</a:t>
            </a:r>
            <a:r>
              <a:rPr lang="ru-RU" dirty="0" smtClean="0"/>
              <a:t>. У </a:t>
            </a:r>
            <a:r>
              <a:rPr lang="ru-RU" dirty="0" err="1" smtClean="0"/>
              <a:t>ньому</a:t>
            </a:r>
            <a:r>
              <a:rPr lang="ru-RU" dirty="0" smtClean="0"/>
              <a:t> </a:t>
            </a:r>
            <a:r>
              <a:rPr lang="ru-RU" dirty="0" err="1" smtClean="0"/>
              <a:t>є</a:t>
            </a:r>
            <a:r>
              <a:rPr lang="ru-RU" dirty="0" smtClean="0"/>
              <a:t> </a:t>
            </a:r>
            <a:r>
              <a:rPr lang="ru-RU" dirty="0" err="1" smtClean="0"/>
              <a:t>фрагменти</a:t>
            </a:r>
            <a:r>
              <a:rPr lang="ru-RU" dirty="0" smtClean="0"/>
              <a:t>, </a:t>
            </a:r>
            <a:r>
              <a:rPr lang="ru-RU" dirty="0" err="1" smtClean="0"/>
              <a:t>що</a:t>
            </a:r>
            <a:r>
              <a:rPr lang="ru-RU" dirty="0" smtClean="0"/>
              <a:t> </a:t>
            </a:r>
            <a:r>
              <a:rPr lang="ru-RU" dirty="0" err="1" smtClean="0"/>
              <a:t>повторюються</a:t>
            </a:r>
            <a:r>
              <a:rPr lang="ru-RU" dirty="0" smtClean="0"/>
              <a:t>. І, на жаль, </a:t>
            </a:r>
            <a:r>
              <a:rPr lang="ru-RU" dirty="0" err="1" smtClean="0"/>
              <a:t>він</a:t>
            </a:r>
            <a:r>
              <a:rPr lang="ru-RU" dirty="0" smtClean="0"/>
              <a:t> </a:t>
            </a:r>
            <a:r>
              <a:rPr lang="ru-RU" dirty="0" err="1" smtClean="0"/>
              <a:t>містить</a:t>
            </a:r>
            <a:r>
              <a:rPr lang="ru-RU" dirty="0" smtClean="0"/>
              <a:t> </a:t>
            </a:r>
            <a:r>
              <a:rPr lang="ru-RU" dirty="0" err="1" smtClean="0"/>
              <a:t>помилки</a:t>
            </a:r>
            <a:r>
              <a:rPr lang="ru-RU" dirty="0" smtClean="0"/>
              <a:t>.</a:t>
            </a:r>
          </a:p>
          <a:p>
            <a:endParaRPr lang="uk-UA" dirty="0" smtClean="0"/>
          </a:p>
          <a:p>
            <a:r>
              <a:rPr lang="ru-RU" sz="3000" dirty="0" smtClean="0"/>
              <a:t>У § 1 </a:t>
            </a:r>
            <a:r>
              <a:rPr lang="ru-RU" sz="3000" dirty="0" err="1" smtClean="0"/>
              <a:t>підручника</a:t>
            </a:r>
            <a:r>
              <a:rPr lang="ru-RU" sz="3000" dirty="0" smtClean="0"/>
              <a:t> </a:t>
            </a:r>
            <a:r>
              <a:rPr lang="ru-RU" sz="3000" dirty="0" err="1" smtClean="0"/>
              <a:t>ви</a:t>
            </a:r>
            <a:r>
              <a:rPr lang="ru-RU" sz="3000" dirty="0" smtClean="0"/>
              <a:t> </a:t>
            </a:r>
            <a:r>
              <a:rPr lang="ru-RU" sz="3000" dirty="0" err="1" smtClean="0"/>
              <a:t>дізнаєтесь</a:t>
            </a:r>
            <a:r>
              <a:rPr lang="ru-RU" sz="3000" dirty="0" smtClean="0"/>
              <a:t> про </a:t>
            </a:r>
            <a:r>
              <a:rPr lang="ru-RU" sz="3000" dirty="0" err="1" smtClean="0"/>
              <a:t>можливості</a:t>
            </a:r>
            <a:r>
              <a:rPr lang="ru-RU" sz="3000" dirty="0" smtClean="0"/>
              <a:t> </a:t>
            </a:r>
            <a:r>
              <a:rPr lang="ru-RU" sz="3000" dirty="0" err="1" smtClean="0"/>
              <a:t>сучасних</a:t>
            </a:r>
            <a:r>
              <a:rPr lang="ru-RU" sz="3000" dirty="0" smtClean="0"/>
              <a:t> </a:t>
            </a:r>
            <a:r>
              <a:rPr lang="ru-RU" sz="3000" dirty="0" err="1" smtClean="0"/>
              <a:t>персональних</a:t>
            </a:r>
            <a:r>
              <a:rPr lang="ru-RU" sz="3000" dirty="0" smtClean="0"/>
              <a:t> </a:t>
            </a:r>
            <a:r>
              <a:rPr lang="ru-RU" sz="3000" dirty="0" err="1" smtClean="0"/>
              <a:t>комп'ютерів</a:t>
            </a:r>
            <a:r>
              <a:rPr lang="ru-RU" sz="3000" dirty="0" smtClean="0"/>
              <a:t>. У § 2 </a:t>
            </a:r>
            <a:r>
              <a:rPr lang="ru-RU" sz="3000" dirty="0" err="1" smtClean="0"/>
              <a:t>ви</a:t>
            </a:r>
            <a:r>
              <a:rPr lang="ru-RU" sz="3000" dirty="0" smtClean="0"/>
              <a:t> </a:t>
            </a:r>
            <a:r>
              <a:rPr lang="ru-RU" sz="3000" dirty="0" err="1" smtClean="0"/>
              <a:t>дізнаєтесь</a:t>
            </a:r>
            <a:r>
              <a:rPr lang="ru-RU" sz="3000" dirty="0" smtClean="0"/>
              <a:t> про </a:t>
            </a:r>
            <a:r>
              <a:rPr lang="ru-RU" sz="3000" dirty="0" err="1" smtClean="0"/>
              <a:t>можливості</a:t>
            </a:r>
            <a:r>
              <a:rPr lang="ru-RU" sz="3000" dirty="0" smtClean="0"/>
              <a:t> </a:t>
            </a:r>
            <a:r>
              <a:rPr lang="ru-RU" sz="3000" dirty="0" err="1" smtClean="0"/>
              <a:t>сучасних</a:t>
            </a:r>
            <a:r>
              <a:rPr lang="ru-RU" sz="3000" dirty="0" smtClean="0"/>
              <a:t> </a:t>
            </a:r>
            <a:r>
              <a:rPr lang="ru-RU" sz="3000" dirty="0" err="1" smtClean="0"/>
              <a:t>кишенькових</a:t>
            </a:r>
            <a:r>
              <a:rPr lang="ru-RU" sz="3000" dirty="0" smtClean="0"/>
              <a:t> </a:t>
            </a:r>
            <a:r>
              <a:rPr lang="ru-RU" sz="3000" dirty="0" err="1" smtClean="0"/>
              <a:t>персональних</a:t>
            </a:r>
            <a:r>
              <a:rPr lang="ru-RU" sz="3000" dirty="0" smtClean="0"/>
              <a:t> </a:t>
            </a:r>
            <a:r>
              <a:rPr lang="ru-RU" sz="3000" dirty="0" err="1" smtClean="0"/>
              <a:t>комп'ютерів</a:t>
            </a:r>
            <a:r>
              <a:rPr lang="ru-RU" sz="3000" dirty="0" smtClean="0"/>
              <a:t>. А в § 3 </a:t>
            </a:r>
            <a:r>
              <a:rPr lang="ru-RU" sz="3000" dirty="0" err="1" smtClean="0"/>
              <a:t>ви</a:t>
            </a:r>
            <a:r>
              <a:rPr lang="ru-RU" sz="3000" dirty="0" smtClean="0"/>
              <a:t> </a:t>
            </a:r>
            <a:r>
              <a:rPr lang="ru-RU" sz="3000" dirty="0" err="1" smtClean="0"/>
              <a:t>дізнаєтесь</a:t>
            </a:r>
            <a:r>
              <a:rPr lang="ru-RU" sz="3000" dirty="0" smtClean="0"/>
              <a:t>, </a:t>
            </a:r>
            <a:r>
              <a:rPr lang="ru-RU" sz="3000" dirty="0" err="1" smtClean="0"/>
              <a:t>які</a:t>
            </a:r>
            <a:r>
              <a:rPr lang="ru-RU" sz="3000" dirty="0" smtClean="0"/>
              <a:t> </a:t>
            </a:r>
            <a:r>
              <a:rPr lang="ru-RU" sz="3000" dirty="0" err="1" smtClean="0"/>
              <a:t>комп'ютери</a:t>
            </a:r>
            <a:r>
              <a:rPr lang="ru-RU" sz="3000" dirty="0" smtClean="0"/>
              <a:t> </a:t>
            </a:r>
            <a:r>
              <a:rPr lang="ru-RU" sz="3000" dirty="0" err="1" smtClean="0"/>
              <a:t>викристовують</a:t>
            </a:r>
            <a:r>
              <a:rPr lang="ru-RU" sz="3000" dirty="0" smtClean="0"/>
              <a:t> в </a:t>
            </a:r>
            <a:r>
              <a:rPr lang="ru-RU" sz="3000" dirty="0" err="1" smtClean="0"/>
              <a:t>сучасному</a:t>
            </a:r>
            <a:r>
              <a:rPr lang="ru-RU" sz="3000" dirty="0" smtClean="0"/>
              <a:t> </a:t>
            </a:r>
            <a:r>
              <a:rPr lang="ru-RU" sz="3000" dirty="0" err="1" smtClean="0"/>
              <a:t>віробництві</a:t>
            </a:r>
            <a:r>
              <a:rPr lang="ru-RU" sz="3000" dirty="0" smtClean="0"/>
              <a:t> та в </a:t>
            </a:r>
            <a:r>
              <a:rPr lang="ru-RU" sz="3000" dirty="0" err="1" smtClean="0"/>
              <a:t>наукових</a:t>
            </a:r>
            <a:r>
              <a:rPr lang="ru-RU" sz="3000" dirty="0" smtClean="0"/>
              <a:t> </a:t>
            </a:r>
            <a:r>
              <a:rPr lang="ru-RU" sz="3000" dirty="0" err="1" smtClean="0"/>
              <a:t>досліддженях</a:t>
            </a:r>
            <a:r>
              <a:rPr lang="ru-RU" sz="3000" dirty="0" smtClean="0"/>
              <a:t>.</a:t>
            </a:r>
            <a:endParaRPr lang="ru-RU" sz="3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Переміщення курсору</a:t>
            </a:r>
            <a:endParaRPr lang="ru-RU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52400" y="1523999"/>
            <a:ext cx="8991600" cy="51173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idx="1"/>
          </p:nvPr>
        </p:nvSpPr>
        <p:spPr>
          <a:xfrm>
            <a:off x="142844" y="1524000"/>
            <a:ext cx="4199096" cy="732974"/>
          </a:xfrm>
        </p:spPr>
        <p:txBody>
          <a:bodyPr/>
          <a:lstStyle/>
          <a:p>
            <a:pPr algn="ctr"/>
            <a:r>
              <a:rPr lang="uk-UA" dirty="0"/>
              <a:t>Видалення та вставлення окремих символів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pPr algn="ctr"/>
            <a:r>
              <a:rPr lang="uk-UA" dirty="0" smtClean="0"/>
              <a:t>Режими уведення тексту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0" y="2438400"/>
            <a:ext cx="4429156" cy="2643206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en-US" sz="2200" dirty="0" smtClean="0"/>
              <a:t>	</a:t>
            </a:r>
            <a:r>
              <a:rPr lang="uk-UA" sz="2200" dirty="0" smtClean="0"/>
              <a:t>	</a:t>
            </a:r>
            <a:r>
              <a:rPr lang="uk-UA" sz="3000" dirty="0" smtClean="0"/>
              <a:t>Для</a:t>
            </a:r>
            <a:r>
              <a:rPr lang="en-US" sz="3000" dirty="0" smtClean="0"/>
              <a:t> </a:t>
            </a:r>
            <a:r>
              <a:rPr lang="uk-UA" sz="3000" dirty="0" smtClean="0"/>
              <a:t>видалення</a:t>
            </a:r>
            <a:r>
              <a:rPr lang="en-US" sz="3000" dirty="0" smtClean="0"/>
              <a:t> </a:t>
            </a:r>
            <a:r>
              <a:rPr lang="uk-UA" sz="3000" dirty="0" smtClean="0"/>
              <a:t>символу, розміщеного справа від курсору, слід натиснути клавішу </a:t>
            </a:r>
            <a:r>
              <a:rPr lang="en-US" sz="3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Delete</a:t>
            </a:r>
            <a:r>
              <a:rPr lang="uk-UA" sz="3000" dirty="0" smtClean="0"/>
              <a:t>, а розміщеного зліва від курсору – клавішу </a:t>
            </a:r>
            <a:r>
              <a:rPr lang="en-US" sz="3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Backspace</a:t>
            </a:r>
            <a:r>
              <a:rPr lang="en-US" sz="3000" dirty="0" smtClean="0"/>
              <a:t>. </a:t>
            </a:r>
            <a:endParaRPr lang="uk-UA" sz="3000" dirty="0" smtClean="0"/>
          </a:p>
          <a:p>
            <a:pPr>
              <a:buNone/>
            </a:pPr>
            <a:r>
              <a:rPr lang="uk-UA" sz="2200" dirty="0" smtClean="0"/>
              <a:t>		</a:t>
            </a:r>
          </a:p>
          <a:p>
            <a:pPr>
              <a:buNone/>
            </a:pPr>
            <a:r>
              <a:rPr lang="uk-UA" sz="2200" dirty="0" smtClean="0"/>
              <a:t>		</a:t>
            </a:r>
            <a:endParaRPr lang="ru-RU" sz="2200" dirty="0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4"/>
          </p:nvPr>
        </p:nvSpPr>
        <p:spPr>
          <a:xfrm>
            <a:off x="4572000" y="2471383"/>
            <a:ext cx="4429156" cy="3822192"/>
          </a:xfrm>
        </p:spPr>
        <p:txBody>
          <a:bodyPr>
            <a:normAutofit fontScale="92500"/>
          </a:bodyPr>
          <a:lstStyle/>
          <a:p>
            <a:r>
              <a:rPr lang="uk-UA" dirty="0" smtClean="0"/>
              <a:t> </a:t>
            </a:r>
            <a:r>
              <a:rPr lang="uk-UA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вставлення</a:t>
            </a:r>
            <a:r>
              <a:rPr lang="uk-UA" dirty="0" smtClean="0"/>
              <a:t> – попередній текст зберігається, зсуваючись праворуч;</a:t>
            </a:r>
          </a:p>
          <a:p>
            <a:r>
              <a:rPr lang="uk-UA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заміщення</a:t>
            </a:r>
            <a:r>
              <a:rPr lang="uk-UA" dirty="0" smtClean="0"/>
              <a:t> – введені літери замінюють наявні.</a:t>
            </a:r>
          </a:p>
          <a:p>
            <a:endParaRPr lang="uk-UA" dirty="0" smtClean="0"/>
          </a:p>
          <a:p>
            <a:pPr>
              <a:buNone/>
            </a:pPr>
            <a:r>
              <a:rPr lang="en-US" dirty="0" smtClean="0"/>
              <a:t>	</a:t>
            </a:r>
            <a:r>
              <a:rPr lang="uk-UA" dirty="0" smtClean="0"/>
              <a:t>Режими переключаються</a:t>
            </a:r>
            <a:r>
              <a:rPr lang="en-US" dirty="0" smtClean="0"/>
              <a:t> </a:t>
            </a:r>
            <a:r>
              <a:rPr lang="uk-UA" dirty="0" smtClean="0"/>
              <a:t>клавішею </a:t>
            </a:r>
            <a:r>
              <a:rPr lang="en-U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Insert</a:t>
            </a:r>
            <a:endParaRPr lang="ru-RU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dirty="0" smtClean="0"/>
              <a:t>Видалення та вставлення окремих символів</a:t>
            </a:r>
            <a:endParaRPr lang="ru-RU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Зверніть увагу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buNone/>
            </a:pPr>
            <a:r>
              <a:rPr lang="ru-RU" dirty="0" err="1" smtClean="0"/>
              <a:t>Нагадаємо</a:t>
            </a:r>
            <a:r>
              <a:rPr lang="ru-RU" dirty="0" smtClean="0"/>
              <a:t>, </a:t>
            </a:r>
            <a:r>
              <a:rPr lang="ru-RU" dirty="0" err="1" smtClean="0"/>
              <a:t>що</a:t>
            </a:r>
            <a:r>
              <a:rPr lang="ru-RU" dirty="0" smtClean="0"/>
              <a:t> результат </a:t>
            </a:r>
            <a:r>
              <a:rPr lang="ru-RU" dirty="0" err="1" smtClean="0"/>
              <a:t>виконання</a:t>
            </a:r>
            <a:r>
              <a:rPr lang="ru-RU" dirty="0" smtClean="0"/>
              <a:t> </a:t>
            </a:r>
            <a:r>
              <a:rPr lang="ru-RU" dirty="0" err="1" smtClean="0"/>
              <a:t>останньої</a:t>
            </a:r>
            <a:r>
              <a:rPr lang="ru-RU" dirty="0" smtClean="0"/>
              <a:t> </a:t>
            </a:r>
            <a:r>
              <a:rPr lang="ru-RU" dirty="0" err="1" smtClean="0"/>
              <a:t>операції</a:t>
            </a:r>
            <a:r>
              <a:rPr lang="ru-RU" dirty="0" smtClean="0"/>
              <a:t> </a:t>
            </a:r>
            <a:r>
              <a:rPr lang="ru-RU" dirty="0" err="1" smtClean="0"/>
              <a:t>редагування</a:t>
            </a:r>
            <a:r>
              <a:rPr lang="ru-RU" dirty="0" smtClean="0"/>
              <a:t> </a:t>
            </a:r>
            <a:r>
              <a:rPr lang="ru-RU" dirty="0" err="1" smtClean="0"/>
              <a:t>можна</a:t>
            </a:r>
            <a:r>
              <a:rPr lang="ru-RU" dirty="0" smtClean="0"/>
              <a:t> </a:t>
            </a:r>
            <a:r>
              <a:rPr lang="ru-RU" dirty="0" err="1" smtClean="0"/>
              <a:t>відмінити</a:t>
            </a:r>
            <a:r>
              <a:rPr lang="ru-RU" dirty="0" smtClean="0"/>
              <a:t> за </a:t>
            </a:r>
            <a:r>
              <a:rPr lang="ru-RU" dirty="0" err="1" smtClean="0"/>
              <a:t>допомогою</a:t>
            </a:r>
            <a:r>
              <a:rPr lang="ru-RU" dirty="0" smtClean="0"/>
              <a:t> </a:t>
            </a:r>
            <a:r>
              <a:rPr lang="ru-RU" dirty="0" err="1" smtClean="0"/>
              <a:t>команди</a:t>
            </a:r>
            <a:r>
              <a:rPr lang="ru-RU" dirty="0" smtClean="0"/>
              <a:t> </a:t>
            </a:r>
            <a:r>
              <a:rPr lang="ru-RU" b="1" dirty="0" err="1" smtClean="0"/>
              <a:t>Відмінити</a:t>
            </a:r>
            <a:r>
              <a:rPr lang="ru-RU" dirty="0" smtClean="0"/>
              <a:t> меню </a:t>
            </a:r>
            <a:r>
              <a:rPr lang="ru-RU" b="1" dirty="0" smtClean="0"/>
              <a:t>Правка</a:t>
            </a:r>
            <a:r>
              <a:rPr lang="ru-RU" dirty="0" smtClean="0"/>
              <a:t> </a:t>
            </a:r>
            <a:r>
              <a:rPr lang="ru-RU" dirty="0" err="1" smtClean="0"/>
              <a:t>або</a:t>
            </a:r>
            <a:r>
              <a:rPr lang="ru-RU" dirty="0" smtClean="0"/>
              <a:t> кнопки </a:t>
            </a:r>
            <a:r>
              <a:rPr lang="ru-RU" b="1" dirty="0" err="1" smtClean="0"/>
              <a:t>Відмінити</a:t>
            </a:r>
            <a:endParaRPr lang="ru-RU" b="1" dirty="0" smtClean="0"/>
          </a:p>
          <a:p>
            <a:pPr>
              <a:buNone/>
            </a:pPr>
            <a:r>
              <a:rPr lang="uk-UA" b="1" dirty="0" smtClean="0"/>
              <a:t>панелі інструментів</a:t>
            </a:r>
            <a:r>
              <a:rPr lang="uk-UA" dirty="0" smtClean="0"/>
              <a:t>.</a:t>
            </a:r>
          </a:p>
          <a:p>
            <a:pPr>
              <a:buNone/>
            </a:pPr>
            <a:r>
              <a:rPr lang="ru-RU" dirty="0" err="1" smtClean="0"/>
              <a:t>Можна</a:t>
            </a:r>
            <a:r>
              <a:rPr lang="ru-RU" dirty="0" smtClean="0"/>
              <a:t> </a:t>
            </a:r>
            <a:r>
              <a:rPr lang="ru-RU" dirty="0" err="1" smtClean="0"/>
              <a:t>відмінити</a:t>
            </a:r>
            <a:r>
              <a:rPr lang="ru-RU" dirty="0" smtClean="0"/>
              <a:t> результат не </a:t>
            </a:r>
            <a:r>
              <a:rPr lang="ru-RU" dirty="0" err="1" smtClean="0"/>
              <a:t>тільки</a:t>
            </a:r>
            <a:r>
              <a:rPr lang="ru-RU" dirty="0" smtClean="0"/>
              <a:t> </a:t>
            </a:r>
            <a:r>
              <a:rPr lang="ru-RU" dirty="0" err="1" smtClean="0"/>
              <a:t>однієї</a:t>
            </a:r>
            <a:r>
              <a:rPr lang="ru-RU" dirty="0" smtClean="0"/>
              <a:t>, а </a:t>
            </a:r>
            <a:r>
              <a:rPr lang="ru-RU" dirty="0" err="1" smtClean="0"/>
              <a:t>й</a:t>
            </a:r>
            <a:r>
              <a:rPr lang="ru-RU" dirty="0" smtClean="0"/>
              <a:t> </a:t>
            </a:r>
            <a:r>
              <a:rPr lang="ru-RU" dirty="0" err="1" smtClean="0"/>
              <a:t>кількох</a:t>
            </a:r>
            <a:r>
              <a:rPr lang="ru-RU" dirty="0" smtClean="0"/>
              <a:t> </a:t>
            </a:r>
            <a:r>
              <a:rPr lang="ru-RU" dirty="0" err="1" smtClean="0"/>
              <a:t>останніх</a:t>
            </a:r>
            <a:r>
              <a:rPr lang="ru-RU" dirty="0" smtClean="0"/>
              <a:t> </a:t>
            </a:r>
            <a:r>
              <a:rPr lang="ru-RU" dirty="0" err="1" smtClean="0"/>
              <a:t>операцій</a:t>
            </a:r>
            <a:r>
              <a:rPr lang="ru-RU" dirty="0" smtClean="0"/>
              <a:t>. Для </a:t>
            </a:r>
            <a:r>
              <a:rPr lang="ru-RU" dirty="0" err="1" smtClean="0"/>
              <a:t>цього</a:t>
            </a:r>
            <a:r>
              <a:rPr lang="ru-RU" dirty="0" smtClean="0"/>
              <a:t> </a:t>
            </a:r>
            <a:r>
              <a:rPr lang="ru-RU" dirty="0" err="1" smtClean="0"/>
              <a:t>можна</a:t>
            </a:r>
            <a:r>
              <a:rPr lang="ru-RU" dirty="0" smtClean="0"/>
              <a:t>, </a:t>
            </a:r>
            <a:r>
              <a:rPr lang="ru-RU" dirty="0" err="1" smtClean="0"/>
              <a:t>наприклад</a:t>
            </a:r>
            <a:r>
              <a:rPr lang="ru-RU" dirty="0" smtClean="0"/>
              <a:t>, </a:t>
            </a:r>
            <a:r>
              <a:rPr lang="ru-RU" dirty="0" err="1" smtClean="0"/>
              <a:t>послідовно</a:t>
            </a:r>
            <a:r>
              <a:rPr lang="ru-RU" dirty="0" smtClean="0"/>
              <a:t> </a:t>
            </a:r>
            <a:r>
              <a:rPr lang="ru-RU" dirty="0" err="1" smtClean="0"/>
              <a:t>повторювати</a:t>
            </a:r>
            <a:r>
              <a:rPr lang="ru-RU" dirty="0" smtClean="0"/>
              <a:t> команду </a:t>
            </a:r>
            <a:r>
              <a:rPr lang="ru-RU" b="1" dirty="0" err="1" smtClean="0"/>
              <a:t>Відмінити</a:t>
            </a:r>
            <a:r>
              <a:rPr lang="ru-RU" b="1" dirty="0" smtClean="0"/>
              <a:t> </a:t>
            </a:r>
            <a:r>
              <a:rPr lang="ru-RU" dirty="0" err="1" smtClean="0"/>
              <a:t>потрібну</a:t>
            </a:r>
            <a:r>
              <a:rPr lang="ru-RU" dirty="0" smtClean="0"/>
              <a:t> </a:t>
            </a:r>
            <a:r>
              <a:rPr lang="ru-RU" dirty="0" err="1" smtClean="0"/>
              <a:t>кількість</a:t>
            </a:r>
            <a:r>
              <a:rPr lang="ru-RU" dirty="0" smtClean="0"/>
              <a:t> </a:t>
            </a:r>
            <a:r>
              <a:rPr lang="ru-RU" dirty="0" err="1" smtClean="0"/>
              <a:t>разів</a:t>
            </a:r>
            <a:r>
              <a:rPr lang="ru-RU" b="1" dirty="0" smtClean="0"/>
              <a:t>.</a:t>
            </a:r>
            <a:endParaRPr lang="ru-RU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24400" y="2895600"/>
            <a:ext cx="8382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1143000" cy="142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Зверніть увагу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873752"/>
          </a:xfrm>
        </p:spPr>
        <p:txBody>
          <a:bodyPr>
            <a:normAutofit/>
          </a:bodyPr>
          <a:lstStyle/>
          <a:p>
            <a:pPr marL="0" indent="274320">
              <a:buNone/>
            </a:pPr>
            <a:r>
              <a:rPr lang="ru-RU" dirty="0" err="1" smtClean="0"/>
              <a:t>Можна</a:t>
            </a:r>
            <a:r>
              <a:rPr lang="ru-RU" dirty="0" smtClean="0"/>
              <a:t> </a:t>
            </a:r>
            <a:r>
              <a:rPr lang="ru-RU" dirty="0" err="1" smtClean="0"/>
              <a:t>також</a:t>
            </a:r>
            <a:r>
              <a:rPr lang="ru-RU" dirty="0" smtClean="0"/>
              <a:t> </a:t>
            </a:r>
            <a:r>
              <a:rPr lang="ru-RU" dirty="0" err="1" smtClean="0"/>
              <a:t>використати</a:t>
            </a:r>
            <a:r>
              <a:rPr lang="ru-RU" dirty="0" smtClean="0"/>
              <a:t> кнопку </a:t>
            </a:r>
            <a:r>
              <a:rPr lang="ru-RU" dirty="0" err="1" smtClean="0"/>
              <a:t>відкриття</a:t>
            </a:r>
            <a:r>
              <a:rPr lang="ru-RU" dirty="0" smtClean="0"/>
              <a:t> списку </a:t>
            </a:r>
            <a:r>
              <a:rPr lang="ru-RU" dirty="0" err="1" smtClean="0"/>
              <a:t>останніх</a:t>
            </a:r>
            <a:r>
              <a:rPr lang="ru-RU" dirty="0" smtClean="0"/>
              <a:t> </a:t>
            </a:r>
            <a:r>
              <a:rPr lang="ru-RU" dirty="0" err="1" smtClean="0"/>
              <a:t>операцій</a:t>
            </a:r>
            <a:r>
              <a:rPr lang="ru-RU" dirty="0" smtClean="0"/>
              <a:t> </a:t>
            </a:r>
            <a:r>
              <a:rPr lang="en-US" dirty="0" smtClean="0"/>
              <a:t>,</a:t>
            </a:r>
            <a:r>
              <a:rPr lang="uk-UA" dirty="0" smtClean="0"/>
              <a:t>       яка розташована поруч з кнопкою </a:t>
            </a:r>
            <a:r>
              <a:rPr lang="uk-UA" b="1" dirty="0" smtClean="0"/>
              <a:t>Відмінити. </a:t>
            </a:r>
            <a:r>
              <a:rPr lang="uk-UA" dirty="0" smtClean="0"/>
              <a:t>Відкривши цей список, можна протягуванням виділити кілька останніх операцій і, натиснувши ліву кнопку миші, відмінити їх.</a:t>
            </a:r>
          </a:p>
          <a:p>
            <a:pPr marL="0" indent="274320">
              <a:buNone/>
            </a:pPr>
            <a:r>
              <a:rPr lang="ru-RU" dirty="0" err="1" smtClean="0"/>
              <a:t>Щоб</a:t>
            </a:r>
            <a:r>
              <a:rPr lang="ru-RU" dirty="0" smtClean="0"/>
              <a:t> </a:t>
            </a:r>
            <a:r>
              <a:rPr lang="ru-RU" dirty="0" err="1" smtClean="0"/>
              <a:t>повернути</a:t>
            </a:r>
            <a:r>
              <a:rPr lang="ru-RU" dirty="0" smtClean="0"/>
              <a:t> результат </a:t>
            </a:r>
            <a:r>
              <a:rPr lang="ru-RU" dirty="0" err="1" smtClean="0"/>
              <a:t>виконання</a:t>
            </a:r>
            <a:r>
              <a:rPr lang="ru-RU" dirty="0" smtClean="0"/>
              <a:t> </a:t>
            </a:r>
            <a:r>
              <a:rPr lang="ru-RU" dirty="0" err="1" smtClean="0"/>
              <a:t>останньої</a:t>
            </a:r>
            <a:r>
              <a:rPr lang="ru-RU" dirty="0" smtClean="0"/>
              <a:t> </a:t>
            </a:r>
            <a:r>
              <a:rPr lang="ru-RU" dirty="0" err="1" smtClean="0"/>
              <a:t>операції</a:t>
            </a:r>
            <a:r>
              <a:rPr lang="ru-RU" dirty="0" smtClean="0"/>
              <a:t> </a:t>
            </a:r>
            <a:r>
              <a:rPr lang="ru-RU" dirty="0" err="1" smtClean="0"/>
              <a:t>після</a:t>
            </a:r>
            <a:r>
              <a:rPr lang="ru-RU" dirty="0" smtClean="0"/>
              <a:t> </a:t>
            </a:r>
            <a:r>
              <a:rPr lang="ru-RU" dirty="0" err="1" smtClean="0"/>
              <a:t>її</a:t>
            </a:r>
            <a:r>
              <a:rPr lang="ru-RU" dirty="0" smtClean="0"/>
              <a:t> </a:t>
            </a:r>
            <a:r>
              <a:rPr lang="ru-RU" dirty="0" err="1" smtClean="0"/>
              <a:t>відміни</a:t>
            </a:r>
            <a:r>
              <a:rPr lang="ru-RU" dirty="0" smtClean="0"/>
              <a:t>, </a:t>
            </a:r>
            <a:r>
              <a:rPr lang="ru-RU" dirty="0" err="1" smtClean="0"/>
              <a:t>можна</a:t>
            </a:r>
            <a:r>
              <a:rPr lang="ru-RU" dirty="0" smtClean="0"/>
              <a:t> </a:t>
            </a:r>
            <a:r>
              <a:rPr lang="ru-RU" dirty="0" err="1" smtClean="0"/>
              <a:t>використати</a:t>
            </a:r>
            <a:r>
              <a:rPr lang="ru-RU" dirty="0" smtClean="0"/>
              <a:t> команду </a:t>
            </a:r>
            <a:r>
              <a:rPr lang="ru-RU" b="1" dirty="0" err="1" smtClean="0"/>
              <a:t>Повернути</a:t>
            </a:r>
            <a:r>
              <a:rPr lang="ru-RU" b="1" dirty="0" smtClean="0"/>
              <a:t> </a:t>
            </a:r>
            <a:r>
              <a:rPr lang="ru-RU" dirty="0" smtClean="0"/>
              <a:t>меню</a:t>
            </a:r>
            <a:r>
              <a:rPr lang="ru-RU" b="1" dirty="0" smtClean="0"/>
              <a:t> Правка </a:t>
            </a:r>
            <a:r>
              <a:rPr lang="ru-RU" dirty="0" err="1" smtClean="0"/>
              <a:t>або</a:t>
            </a:r>
            <a:r>
              <a:rPr lang="ru-RU" dirty="0" smtClean="0"/>
              <a:t> кнопку </a:t>
            </a:r>
            <a:r>
              <a:rPr lang="ru-RU" b="1" dirty="0" err="1" smtClean="0"/>
              <a:t>Повернути</a:t>
            </a:r>
            <a:r>
              <a:rPr lang="ru-RU" b="1" dirty="0" smtClean="0"/>
              <a:t>  </a:t>
            </a:r>
            <a:br>
              <a:rPr lang="ru-RU" b="1" dirty="0" smtClean="0"/>
            </a:br>
            <a:r>
              <a:rPr lang="uk-UA" b="1" dirty="0" smtClean="0"/>
              <a:t>панелі інструментів.</a:t>
            </a:r>
            <a:endParaRPr lang="ru-RU" dirty="0"/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143000" cy="142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48200" y="1981200"/>
            <a:ext cx="457200" cy="540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343400" y="5410200"/>
            <a:ext cx="704850" cy="619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dirty="0" smtClean="0"/>
              <a:t>Уведення символів, відсутніх на клавіатурі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613648" cy="2892552"/>
          </a:xfrm>
        </p:spPr>
        <p:txBody>
          <a:bodyPr/>
          <a:lstStyle/>
          <a:p>
            <a:pPr marL="514350" indent="-514350">
              <a:buClrTx/>
              <a:buFont typeface="+mj-lt"/>
              <a:buAutoNum type="arabicPeriod"/>
            </a:pPr>
            <a:r>
              <a:rPr lang="ru-RU" dirty="0" err="1" smtClean="0"/>
              <a:t>Вибрати</a:t>
            </a:r>
            <a:r>
              <a:rPr lang="ru-RU" dirty="0" smtClean="0"/>
              <a:t> команду </a:t>
            </a:r>
            <a:r>
              <a:rPr lang="ru-RU" b="1" dirty="0" smtClean="0"/>
              <a:t>Символ меню Вставка.</a:t>
            </a:r>
          </a:p>
          <a:p>
            <a:pPr marL="514350" indent="-514350">
              <a:buClrTx/>
              <a:buFont typeface="+mj-lt"/>
              <a:buAutoNum type="arabicPeriod"/>
            </a:pPr>
            <a:r>
              <a:rPr lang="ru-RU" dirty="0" err="1" smtClean="0"/>
              <a:t>Вибрати</a:t>
            </a:r>
            <a:r>
              <a:rPr lang="ru-RU" dirty="0" smtClean="0"/>
              <a:t> один </a:t>
            </a:r>
            <a:r>
              <a:rPr lang="ru-RU" dirty="0" err="1" smtClean="0"/>
              <a:t>із</a:t>
            </a:r>
            <a:r>
              <a:rPr lang="ru-RU" dirty="0" smtClean="0"/>
              <a:t> </a:t>
            </a:r>
            <a:r>
              <a:rPr lang="ru-RU" dirty="0" err="1" smtClean="0"/>
              <a:t>шрифтів</a:t>
            </a:r>
            <a:r>
              <a:rPr lang="ru-RU" dirty="0" smtClean="0"/>
              <a:t> у </a:t>
            </a:r>
            <a:r>
              <a:rPr lang="ru-RU" dirty="0" err="1" smtClean="0"/>
              <a:t>вікні</a:t>
            </a:r>
            <a:r>
              <a:rPr lang="ru-RU" dirty="0" smtClean="0"/>
              <a:t> </a:t>
            </a:r>
            <a:r>
              <a:rPr lang="ru-RU" b="1" dirty="0" smtClean="0"/>
              <a:t>Символ на </a:t>
            </a:r>
            <a:r>
              <a:rPr lang="ru-RU" b="1" dirty="0" err="1" smtClean="0"/>
              <a:t>вкладці</a:t>
            </a:r>
            <a:r>
              <a:rPr lang="ru-RU" b="1" dirty="0" smtClean="0"/>
              <a:t> </a:t>
            </a:r>
            <a:r>
              <a:rPr lang="ru-RU" b="1" dirty="0" err="1" smtClean="0"/>
              <a:t>Символи</a:t>
            </a:r>
            <a:r>
              <a:rPr lang="ru-RU" b="1" dirty="0" smtClean="0"/>
              <a:t> в </a:t>
            </a:r>
            <a:r>
              <a:rPr lang="ru-RU" b="1" dirty="0" err="1" smtClean="0"/>
              <a:t>полі</a:t>
            </a:r>
            <a:r>
              <a:rPr lang="ru-RU" b="1" dirty="0" smtClean="0"/>
              <a:t> Шрифт </a:t>
            </a:r>
            <a:r>
              <a:rPr lang="ru-RU" b="1" dirty="0" err="1" smtClean="0"/>
              <a:t>зі</a:t>
            </a:r>
            <a:r>
              <a:rPr lang="ru-RU" b="1" dirty="0" smtClean="0"/>
              <a:t> списком, </a:t>
            </a:r>
            <a:r>
              <a:rPr lang="ru-RU" b="1" dirty="0" err="1" smtClean="0"/>
              <a:t>що</a:t>
            </a:r>
            <a:r>
              <a:rPr lang="ru-RU" b="1" dirty="0" smtClean="0"/>
              <a:t> </a:t>
            </a:r>
            <a:r>
              <a:rPr lang="ru-RU" b="1" dirty="0" err="1" smtClean="0"/>
              <a:t>відкривається</a:t>
            </a:r>
            <a:r>
              <a:rPr lang="ru-RU" b="1" dirty="0" smtClean="0"/>
              <a:t>.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199402" y="3352800"/>
            <a:ext cx="4944599" cy="35052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Содержимое 2"/>
          <p:cNvSpPr txBox="1">
            <a:spLocks/>
          </p:cNvSpPr>
          <p:nvPr/>
        </p:nvSpPr>
        <p:spPr>
          <a:xfrm>
            <a:off x="304800" y="3276600"/>
            <a:ext cx="4419600" cy="28925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85000"/>
              <a:buFont typeface="+mj-lt"/>
              <a:buAutoNum type="arabicPeriod" startAt="3"/>
              <a:tabLst/>
              <a:defRPr/>
            </a:pPr>
            <a:r>
              <a:rPr kumimoji="0" lang="ru-RU" sz="27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Вибрати</a:t>
            </a:r>
            <a:r>
              <a:rPr kumimoji="0" lang="ru-RU" sz="27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у </a:t>
            </a:r>
            <a:r>
              <a:rPr kumimoji="0" lang="ru-RU" sz="27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цьому</a:t>
            </a:r>
            <a:r>
              <a:rPr kumimoji="0" lang="ru-RU" sz="27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27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шрифті</a:t>
            </a:r>
            <a:r>
              <a:rPr kumimoji="0" lang="ru-RU" sz="27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27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потрібний</a:t>
            </a:r>
            <a:r>
              <a:rPr kumimoji="0" lang="ru-RU" sz="27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символ.</a:t>
            </a:r>
          </a:p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85000"/>
              <a:buFont typeface="+mj-lt"/>
              <a:buAutoNum type="arabicPeriod" startAt="3"/>
              <a:tabLst/>
              <a:defRPr/>
            </a:pPr>
            <a:r>
              <a:rPr kumimoji="0" lang="uk-UA" sz="27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Вибрати кнопку </a:t>
            </a:r>
            <a:r>
              <a:rPr kumimoji="0" lang="uk-UA" sz="27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Вставити.</a:t>
            </a:r>
            <a:endParaRPr kumimoji="0" lang="ru-RU" sz="27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фициальная">
  <a:themeElements>
    <a:clrScheme name="Официальная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Официальная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Официальная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Civic</Template>
  <TotalTime>533</TotalTime>
  <Words>982</Words>
  <Application>Microsoft Office PowerPoint</Application>
  <PresentationFormat>Экран (4:3)</PresentationFormat>
  <Paragraphs>93</Paragraphs>
  <Slides>23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4" baseType="lpstr">
      <vt:lpstr>Официальная</vt:lpstr>
      <vt:lpstr>Інформатика 6 клас</vt:lpstr>
      <vt:lpstr>Дайте відповіді на запитання</vt:lpstr>
      <vt:lpstr>Інформатика 6 клас</vt:lpstr>
      <vt:lpstr>Презентация PowerPoint</vt:lpstr>
      <vt:lpstr>Переміщення курсору</vt:lpstr>
      <vt:lpstr>Видалення та вставлення окремих символів</vt:lpstr>
      <vt:lpstr>Зверніть увагу</vt:lpstr>
      <vt:lpstr>Зверніть увагу</vt:lpstr>
      <vt:lpstr>Уведення символів, відсутніх на клавіатурі</vt:lpstr>
      <vt:lpstr>Уведення символів, відсутніх на клавіатурі</vt:lpstr>
      <vt:lpstr>Виділення фрагментів тексту</vt:lpstr>
      <vt:lpstr>Операції над фрагментами тексту</vt:lpstr>
      <vt:lpstr>Копіювання виділеного фрагмента</vt:lpstr>
      <vt:lpstr>Звертаємо вашу увагу</vt:lpstr>
      <vt:lpstr>Переміщення виділеного фрагмента</vt:lpstr>
      <vt:lpstr>Буфер обміну</vt:lpstr>
      <vt:lpstr>Буфер обміну</vt:lpstr>
      <vt:lpstr>Перевірка правопису</vt:lpstr>
      <vt:lpstr>Перевірка правопису</vt:lpstr>
      <vt:lpstr>Перевірка правопису</vt:lpstr>
      <vt:lpstr>Перевірка правопису</vt:lpstr>
      <vt:lpstr>Перевірка правопису</vt:lpstr>
      <vt:lpstr>Домашнє завдання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Інформатика 9 клас</dc:title>
  <dc:creator>Ира</dc:creator>
  <cp:lastModifiedBy>Ира</cp:lastModifiedBy>
  <cp:revision>129</cp:revision>
  <dcterms:modified xsi:type="dcterms:W3CDTF">2015-01-18T21:23:54Z</dcterms:modified>
</cp:coreProperties>
</file>