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7" r:id="rId2"/>
    <p:sldId id="258" r:id="rId3"/>
    <p:sldId id="259" r:id="rId4"/>
    <p:sldId id="260" r:id="rId5"/>
    <p:sldId id="277" r:id="rId6"/>
    <p:sldId id="261" r:id="rId7"/>
    <p:sldId id="262" r:id="rId8"/>
    <p:sldId id="278" r:id="rId9"/>
    <p:sldId id="279" r:id="rId10"/>
    <p:sldId id="263" r:id="rId11"/>
    <p:sldId id="264" r:id="rId12"/>
    <p:sldId id="280" r:id="rId13"/>
    <p:sldId id="266" r:id="rId14"/>
    <p:sldId id="267" r:id="rId15"/>
    <p:sldId id="281" r:id="rId16"/>
    <p:sldId id="268" r:id="rId17"/>
    <p:sldId id="282" r:id="rId18"/>
    <p:sldId id="283" r:id="rId19"/>
    <p:sldId id="269" r:id="rId20"/>
    <p:sldId id="284" r:id="rId21"/>
    <p:sldId id="270" r:id="rId22"/>
    <p:sldId id="285" r:id="rId23"/>
    <p:sldId id="271" r:id="rId24"/>
    <p:sldId id="272" r:id="rId25"/>
    <p:sldId id="286" r:id="rId26"/>
    <p:sldId id="273" r:id="rId27"/>
  </p:sldIdLst>
  <p:sldSz cx="9144000" cy="6858000" type="screen4x3"/>
  <p:notesSz cx="6858000" cy="9144000"/>
  <p:custShowLst>
    <p:custShow name="Произвольный показ 1" id="0">
      <p:sldLst>
        <p:sld r:id="rId6"/>
        <p:sld r:id="rId7"/>
        <p:sld r:id="rId8"/>
        <p:sld r:id="rId10"/>
      </p:sldLst>
    </p:custShow>
  </p:custShow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22CD6D-4538-42A0-9771-97A3DDA9985B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AFC746-9E3B-4CDD-A032-83C5A8D0CA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6859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C6DCB-F7F3-4943-ABCB-2CC38FF350B9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501AD-63AB-419D-B0A8-A0AC7F660DA3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43E7E-FBEC-4EDF-BCDB-7420888B7A86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8CFE-0370-4E0F-AC2B-2826E242B142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39F6-C3D7-4E19-9414-C85EEFC7446B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6E94A310-136E-4C08-9C8E-EA150189B312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99215-57EC-47AC-8E15-79462120D524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2743B-A623-43A7-9328-F03D46179296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683E2-AFC4-4503-8AAA-01EA4F303CE5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ACC27-FF39-4E8D-A0F9-AF6114D4412B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CE54CF24-EDFF-4019-9D47-AA4F5147DF70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21FAA493-AE5D-43A1-8E7A-03BCD924E11C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10 клас</a:t>
            </a:r>
          </a:p>
          <a:p>
            <a:r>
              <a:rPr lang="uk-UA" dirty="0" smtClean="0"/>
              <a:t>За підручником «Інформатика. 10 клас» Й.Я. </a:t>
            </a:r>
            <a:r>
              <a:rPr lang="uk-UA" dirty="0" err="1" smtClean="0"/>
              <a:t>Ривкінда</a:t>
            </a:r>
            <a:r>
              <a:rPr lang="uk-UA" dirty="0" smtClean="0"/>
              <a:t>, Т.І. Лисенко, Л.А. </a:t>
            </a:r>
            <a:r>
              <a:rPr lang="uk-UA" dirty="0" err="1" smtClean="0"/>
              <a:t>Чернікової</a:t>
            </a:r>
            <a:r>
              <a:rPr lang="uk-UA" dirty="0" smtClean="0"/>
              <a:t>, В.В. </a:t>
            </a:r>
            <a:r>
              <a:rPr lang="uk-UA" dirty="0" err="1" smtClean="0"/>
              <a:t>Шакотько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Вивчаємо інформатику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914C0-4E1C-4033-9C6D-0D5DBDE4648F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42946"/>
          </a:xfrm>
        </p:spPr>
        <p:txBody>
          <a:bodyPr>
            <a:normAutofit fontScale="90000"/>
          </a:bodyPr>
          <a:lstStyle/>
          <a:p>
            <a:r>
              <a:rPr lang="uk-UA" sz="3600" dirty="0" smtClean="0"/>
              <a:t>Видалення всіх ефектів зміни слайдів з презентації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8CFE-0370-4E0F-AC2B-2826E242B142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361950">
              <a:buNone/>
            </a:pPr>
            <a:r>
              <a:rPr lang="uk-UA" sz="2200" dirty="0" smtClean="0"/>
              <a:t>Для видалення всіх ефектів зміни слайдів з презентації слід:</a:t>
            </a:r>
            <a:endParaRPr lang="ru-RU" sz="2200" dirty="0" smtClean="0"/>
          </a:p>
          <a:p>
            <a:pPr marL="0" lvl="2" indent="361950">
              <a:buFont typeface="+mj-lt"/>
              <a:buAutoNum type="arabicPeriod"/>
            </a:pPr>
            <a:r>
              <a:rPr lang="uk-UA" sz="2200" dirty="0" smtClean="0"/>
              <a:t>Вибрати один із слайдів.</a:t>
            </a:r>
            <a:endParaRPr lang="ru-RU" sz="2200" dirty="0" smtClean="0"/>
          </a:p>
          <a:p>
            <a:pPr marL="0" lvl="2" indent="361950">
              <a:buFont typeface="+mj-lt"/>
              <a:buAutoNum type="arabicPeriod"/>
            </a:pPr>
            <a:r>
              <a:rPr lang="uk-UA" sz="2200" dirty="0" smtClean="0"/>
              <a:t>Відкрити вкладку</a:t>
            </a:r>
            <a:r>
              <a:rPr lang="uk-UA" sz="2200" b="1" dirty="0" smtClean="0"/>
              <a:t> Анімація.</a:t>
            </a:r>
            <a:endParaRPr lang="ru-RU" sz="2200" dirty="0" smtClean="0"/>
          </a:p>
          <a:p>
            <a:pPr marL="0" lvl="2" indent="361950">
              <a:buFont typeface="+mj-lt"/>
              <a:buAutoNum type="arabicPeriod"/>
            </a:pPr>
            <a:r>
              <a:rPr lang="uk-UA" sz="2200" dirty="0" smtClean="0"/>
              <a:t>Вибрати кнопку</a:t>
            </a:r>
            <a:r>
              <a:rPr lang="uk-UA" sz="2200" b="1" dirty="0" smtClean="0"/>
              <a:t> Без переходу           .</a:t>
            </a:r>
            <a:endParaRPr lang="ru-RU" sz="2200" dirty="0" smtClean="0"/>
          </a:p>
          <a:p>
            <a:pPr marL="0" lvl="2" indent="361950">
              <a:buFont typeface="+mj-lt"/>
              <a:buAutoNum type="arabicPeriod"/>
            </a:pPr>
            <a:r>
              <a:rPr lang="uk-UA" sz="2200" dirty="0" smtClean="0"/>
              <a:t>Вибрати кнопку </a:t>
            </a:r>
            <a:r>
              <a:rPr lang="uk-UA" sz="2200" b="1" dirty="0" smtClean="0"/>
              <a:t>Застосувати до всіх                          .</a:t>
            </a:r>
            <a:endParaRPr lang="ru-RU" sz="2200" b="1" dirty="0" smtClean="0"/>
          </a:p>
          <a:p>
            <a:pPr marL="0" indent="361950">
              <a:buNone/>
            </a:pPr>
            <a:endParaRPr lang="uk-UA" sz="2200" dirty="0" smtClean="0"/>
          </a:p>
          <a:p>
            <a:pPr marL="0" indent="361950">
              <a:buNone/>
            </a:pPr>
            <a:r>
              <a:rPr lang="uk-UA" sz="2200" dirty="0" smtClean="0"/>
              <a:t>Для видалення ефекту зміни слайда одного зі слайдів слід виконати перші три команди з наведеного вище алгоритму.</a:t>
            </a:r>
            <a:endParaRPr lang="ru-RU" sz="2200" dirty="0" smtClean="0"/>
          </a:p>
          <a:p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29190" y="2428868"/>
            <a:ext cx="642938" cy="65246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3214686"/>
            <a:ext cx="1676400" cy="2794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600" dirty="0" smtClean="0"/>
              <a:t>Налаштування часових параметрів показу презентації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8CFE-0370-4E0F-AC2B-2826E242B142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0" indent="361950">
              <a:buNone/>
            </a:pPr>
            <a:r>
              <a:rPr lang="uk-UA" sz="2400" dirty="0" smtClean="0"/>
              <a:t>Програма</a:t>
            </a:r>
            <a:r>
              <a:rPr lang="uk-UA" sz="2400" b="1" dirty="0" smtClean="0"/>
              <a:t> </a:t>
            </a:r>
            <a:r>
              <a:rPr lang="en-US" sz="2400" b="1" dirty="0" smtClean="0"/>
              <a:t>PowerPoint </a:t>
            </a:r>
            <a:r>
              <a:rPr lang="uk-UA" sz="2400" b="1" dirty="0" smtClean="0"/>
              <a:t>2007</a:t>
            </a:r>
            <a:r>
              <a:rPr lang="uk-UA" sz="2400" dirty="0" smtClean="0"/>
              <a:t> надає можливість користувачеві внести зміни в тривалість показу кожного слайда презентації і всієї презентації в цілому. </a:t>
            </a:r>
          </a:p>
          <a:p>
            <a:pPr marL="0" indent="361950">
              <a:buNone/>
            </a:pPr>
            <a:r>
              <a:rPr lang="uk-UA" sz="2400" dirty="0" smtClean="0"/>
              <a:t>Необхідно виконати</a:t>
            </a:r>
            <a:r>
              <a:rPr lang="uk-UA" sz="2400" b="1" i="1" dirty="0" smtClean="0"/>
              <a:t> Показ слайдів, Настроювання, </a:t>
            </a:r>
            <a:r>
              <a:rPr lang="uk-UA" sz="2400" b="1" i="1" dirty="0" err="1" smtClean="0"/>
              <a:t>Настроювання</a:t>
            </a:r>
            <a:r>
              <a:rPr lang="uk-UA" sz="2400" b="1" i="1" dirty="0" smtClean="0"/>
              <a:t> часу.</a:t>
            </a:r>
            <a:r>
              <a:rPr lang="uk-UA" sz="2400" dirty="0" smtClean="0"/>
              <a:t> </a:t>
            </a:r>
          </a:p>
          <a:p>
            <a:pPr marL="0" indent="361950">
              <a:buNone/>
            </a:pPr>
            <a:r>
              <a:rPr lang="uk-UA" sz="2400" dirty="0" smtClean="0"/>
              <a:t>Розпочнеться показ презентації та відкриється вікно</a:t>
            </a:r>
            <a:r>
              <a:rPr lang="uk-UA" sz="2400" b="1" dirty="0" smtClean="0"/>
              <a:t> Репетиція</a:t>
            </a:r>
            <a:r>
              <a:rPr lang="ru-RU" sz="2400" dirty="0" smtClean="0"/>
              <a:t>. </a:t>
            </a:r>
            <a:endParaRPr lang="ru-RU" sz="1400" dirty="0" smtClean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357298"/>
            <a:ext cx="4038600" cy="123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857496"/>
            <a:ext cx="4161640" cy="332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42946"/>
          </a:xfrm>
        </p:spPr>
        <p:txBody>
          <a:bodyPr>
            <a:normAutofit fontScale="90000"/>
          </a:bodyPr>
          <a:lstStyle/>
          <a:p>
            <a:r>
              <a:rPr lang="uk-UA" sz="3600" dirty="0" smtClean="0"/>
              <a:t>Налаштування часових параметрів показу презентації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8CFE-0370-4E0F-AC2B-2826E242B142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55934" cy="4914920"/>
          </a:xfrm>
        </p:spPr>
        <p:txBody>
          <a:bodyPr>
            <a:normAutofit fontScale="85000" lnSpcReduction="10000"/>
          </a:bodyPr>
          <a:lstStyle/>
          <a:p>
            <a:pPr marL="0" indent="361950">
              <a:buNone/>
            </a:pPr>
            <a:r>
              <a:rPr lang="uk-UA" dirty="0" smtClean="0"/>
              <a:t>У ході налаштування тривалості показу презентації користувач відслідковує час показу кожного слайда за значеннями в полі</a:t>
            </a:r>
            <a:r>
              <a:rPr lang="uk-UA" b="1" dirty="0" smtClean="0"/>
              <a:t> Час слайда </a:t>
            </a:r>
            <a:r>
              <a:rPr lang="uk-UA" dirty="0" smtClean="0"/>
              <a:t>і для переходу до демонстрації наступного слайда у потрібний момент вибирає кнопку</a:t>
            </a:r>
            <a:r>
              <a:rPr lang="uk-UA" b="1" dirty="0" smtClean="0"/>
              <a:t> Далі.</a:t>
            </a:r>
            <a:r>
              <a:rPr lang="uk-UA" dirty="0" smtClean="0"/>
              <a:t> </a:t>
            </a:r>
          </a:p>
          <a:p>
            <a:pPr marL="0" indent="361950">
              <a:buNone/>
            </a:pPr>
            <a:r>
              <a:rPr lang="uk-UA" dirty="0" smtClean="0"/>
              <a:t>Так відбувається налаштування часу показу кожного зі слайдів презентації. При цьому індикатор </a:t>
            </a:r>
            <a:r>
              <a:rPr lang="uk-UA" b="1" dirty="0" smtClean="0"/>
              <a:t>Час презентації</a:t>
            </a:r>
            <a:r>
              <a:rPr lang="uk-UA" dirty="0" smtClean="0"/>
              <a:t> відображає загальний час демонстрації презентації.</a:t>
            </a:r>
            <a:endParaRPr lang="ru-RU" dirty="0"/>
          </a:p>
        </p:txBody>
      </p:sp>
      <p:pic>
        <p:nvPicPr>
          <p:cNvPr id="8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14942" y="1428736"/>
            <a:ext cx="2490269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4572000" y="2714620"/>
          <a:ext cx="4357719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941"/>
                <a:gridCol w="1143008"/>
                <a:gridCol w="2571770"/>
              </a:tblGrid>
              <a:tr h="370840">
                <a:tc>
                  <a:txBody>
                    <a:bodyPr/>
                    <a:lstStyle/>
                    <a:p>
                      <a:r>
                        <a:rPr lang="uk-UA" sz="1000" dirty="0" smtClean="0"/>
                        <a:t>Номер 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Назва елемента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Призначення елемента керування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Кнопка</a:t>
                      </a:r>
                      <a:r>
                        <a:rPr lang="uk-UA" sz="1200" b="1" dirty="0" smtClean="0"/>
                        <a:t> Далі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Для переходу до показу наступного слайда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b="0" dirty="0" smtClean="0"/>
                        <a:t>Кнопка </a:t>
                      </a:r>
                      <a:r>
                        <a:rPr lang="uk-UA" sz="1200" b="1" dirty="0" smtClean="0"/>
                        <a:t>Пауза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Для призупинення налаштування тривалості показу презентації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b="0" dirty="0" smtClean="0"/>
                        <a:t>Поле</a:t>
                      </a:r>
                      <a:r>
                        <a:rPr lang="uk-UA" sz="1200" dirty="0" smtClean="0"/>
                        <a:t> </a:t>
                      </a:r>
                      <a:r>
                        <a:rPr lang="uk-UA" sz="1200" b="1" dirty="0" smtClean="0"/>
                        <a:t>Час слайда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Для відображення часу демонстрації слайда і для введення користувачем значень потрібної тривалості демонстрації поточного слайда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b="0" dirty="0" smtClean="0"/>
                        <a:t>Кнопка </a:t>
                      </a:r>
                      <a:r>
                        <a:rPr lang="uk-UA" sz="1200" b="1" dirty="0" smtClean="0"/>
                        <a:t>Назад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Для повернення до початку демонстрації поточного слайда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b="0" dirty="0" smtClean="0"/>
                        <a:t>Індикатор </a:t>
                      </a:r>
                      <a:r>
                        <a:rPr lang="uk-UA" sz="1200" b="1" dirty="0" smtClean="0"/>
                        <a:t>Час презентації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/>
                        <a:t>Для відображення тривалості демонстрації всієї презентації</a:t>
                      </a:r>
                      <a:endParaRPr lang="ru-RU" sz="1200" dirty="0" smtClean="0"/>
                    </a:p>
                    <a:p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14384"/>
          </a:xfrm>
        </p:spPr>
        <p:txBody>
          <a:bodyPr>
            <a:normAutofit fontScale="90000"/>
          </a:bodyPr>
          <a:lstStyle/>
          <a:p>
            <a:r>
              <a:rPr lang="uk-UA" sz="3200" dirty="0" smtClean="0"/>
              <a:t>Налаштування часових параметрів показу презентації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8CFE-0370-4E0F-AC2B-2826E242B142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429156" cy="4986358"/>
          </a:xfrm>
        </p:spPr>
        <p:txBody>
          <a:bodyPr>
            <a:normAutofit fontScale="62500" lnSpcReduction="20000"/>
          </a:bodyPr>
          <a:lstStyle/>
          <a:p>
            <a:pPr marL="0" indent="361950">
              <a:buNone/>
            </a:pPr>
            <a:r>
              <a:rPr lang="uk-UA" dirty="0" smtClean="0"/>
              <a:t>Якщо користувач хоче ввести точний час демонстрації окремого чи кожного слайда з клавіатури, він повинен після вибору кнопки</a:t>
            </a:r>
            <a:r>
              <a:rPr lang="uk-UA" b="1" dirty="0" smtClean="0"/>
              <a:t> Настроювання часу</a:t>
            </a:r>
            <a:r>
              <a:rPr lang="uk-UA" dirty="0" smtClean="0"/>
              <a:t> вибрати у вікні кнопку</a:t>
            </a:r>
            <a:r>
              <a:rPr lang="uk-UA" b="1" dirty="0" smtClean="0"/>
              <a:t> Пауза,</a:t>
            </a:r>
            <a:r>
              <a:rPr lang="uk-UA" dirty="0" smtClean="0"/>
              <a:t> перейти до потрібного слайда і встановити потрібний час демонстрації в полі</a:t>
            </a:r>
            <a:r>
              <a:rPr lang="uk-UA" b="1" dirty="0" smtClean="0"/>
              <a:t> Час слайда.</a:t>
            </a:r>
            <a:endParaRPr lang="ru-RU" dirty="0" smtClean="0"/>
          </a:p>
          <a:p>
            <a:pPr marL="0" indent="361950">
              <a:buNone/>
            </a:pPr>
            <a:r>
              <a:rPr lang="uk-UA" dirty="0" smtClean="0"/>
              <a:t>Після завершення налаштування останнього зі слайдів, після натиснення клавіші</a:t>
            </a:r>
            <a:r>
              <a:rPr lang="uk-UA" b="1" dirty="0" smtClean="0"/>
              <a:t> </a:t>
            </a:r>
            <a:r>
              <a:rPr lang="en-US" b="1" dirty="0" smtClean="0"/>
              <a:t>Esc</a:t>
            </a:r>
            <a:r>
              <a:rPr lang="uk-UA" dirty="0" smtClean="0"/>
              <a:t> або після вибору кнопки</a:t>
            </a:r>
            <a:r>
              <a:rPr lang="uk-UA" b="1" dirty="0" smtClean="0"/>
              <a:t> Закрити</a:t>
            </a:r>
            <a:r>
              <a:rPr lang="uk-UA" dirty="0" smtClean="0"/>
              <a:t> вікна</a:t>
            </a:r>
            <a:r>
              <a:rPr lang="uk-UA" b="1" dirty="0" smtClean="0"/>
              <a:t> Репетиція</a:t>
            </a:r>
            <a:r>
              <a:rPr lang="uk-UA" dirty="0" smtClean="0"/>
              <a:t> на екран буде виведено запит, в якому вказано загальний час демонстрації презентації та запропоновано зберегти встановлені налаштування.</a:t>
            </a:r>
            <a:endParaRPr lang="ru-RU" dirty="0" smtClean="0"/>
          </a:p>
          <a:p>
            <a:pPr marL="0" indent="361950">
              <a:buNone/>
            </a:pPr>
            <a:r>
              <a:rPr lang="uk-UA" dirty="0" smtClean="0"/>
              <a:t>Для того щоб встановлені налаштування часу демонстрації були використані під час перегляду презентації, слід встановити позначку прапорця</a:t>
            </a:r>
            <a:r>
              <a:rPr lang="uk-UA" b="1" dirty="0" smtClean="0"/>
              <a:t> Використовувати настроєні часові інтервали</a:t>
            </a:r>
            <a:r>
              <a:rPr lang="uk-UA" dirty="0" smtClean="0"/>
              <a:t> групи елементів керування</a:t>
            </a:r>
            <a:r>
              <a:rPr lang="uk-UA" b="1" dirty="0" smtClean="0"/>
              <a:t> Настроювання</a:t>
            </a:r>
            <a:r>
              <a:rPr lang="uk-UA" dirty="0" smtClean="0"/>
              <a:t> вкладки</a:t>
            </a:r>
            <a:r>
              <a:rPr lang="uk-UA" b="1" dirty="0" smtClean="0"/>
              <a:t> Показ слайдів.</a:t>
            </a:r>
            <a:endParaRPr lang="ru-RU" dirty="0" smtClean="0"/>
          </a:p>
          <a:p>
            <a:pPr marL="0" indent="361950">
              <a:buNone/>
            </a:pPr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786058"/>
            <a:ext cx="4038600" cy="904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5000636"/>
            <a:ext cx="2844800" cy="3302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1643050"/>
            <a:ext cx="245110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3" name="Прямая со стрелкой 12"/>
          <p:cNvCxnSpPr/>
          <p:nvPr/>
        </p:nvCxnSpPr>
        <p:spPr>
          <a:xfrm flipV="1">
            <a:off x="4500562" y="2214554"/>
            <a:ext cx="1214446" cy="7143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Налаштування показу презентації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8CFE-0370-4E0F-AC2B-2826E242B142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361950">
              <a:buNone/>
            </a:pPr>
            <a:r>
              <a:rPr lang="en-US" b="1" dirty="0" smtClean="0"/>
              <a:t>PowerPoint </a:t>
            </a:r>
            <a:r>
              <a:rPr lang="ru-RU" b="1" dirty="0" smtClean="0"/>
              <a:t>2007</a:t>
            </a:r>
            <a:r>
              <a:rPr lang="ru-RU" dirty="0" smtClean="0"/>
              <a:t> </a:t>
            </a:r>
            <a:r>
              <a:rPr lang="uk-UA" dirty="0" smtClean="0"/>
              <a:t>має широкий набір засобів для налаштування показу презентації. </a:t>
            </a:r>
            <a:r>
              <a:rPr lang="ru-RU" dirty="0" smtClean="0"/>
              <a:t>Так, </a:t>
            </a:r>
            <a:r>
              <a:rPr lang="uk-UA" dirty="0" smtClean="0"/>
              <a:t>користувач може встановити значення параметрів демонстрації у вікні</a:t>
            </a:r>
            <a:r>
              <a:rPr lang="uk-UA" b="1" dirty="0" smtClean="0"/>
              <a:t> Настроювання презентації</a:t>
            </a:r>
            <a:r>
              <a:rPr lang="uk-UA" dirty="0" smtClean="0"/>
              <a:t> </a:t>
            </a:r>
            <a:r>
              <a:rPr lang="ru-RU" dirty="0" smtClean="0"/>
              <a:t>. </a:t>
            </a:r>
          </a:p>
          <a:p>
            <a:pPr marL="0" indent="361950">
              <a:buNone/>
            </a:pPr>
            <a:r>
              <a:rPr lang="uk-UA" dirty="0" smtClean="0"/>
              <a:t>Для того щоб відкрити це вікно, необхідно виконати</a:t>
            </a:r>
            <a:r>
              <a:rPr lang="uk-UA" b="1" i="1" dirty="0" smtClean="0"/>
              <a:t> Показ слайдів, Настроювання, </a:t>
            </a:r>
            <a:r>
              <a:rPr lang="uk-UA" b="1" i="1" dirty="0" err="1" smtClean="0"/>
              <a:t>Настроювання</a:t>
            </a:r>
            <a:r>
              <a:rPr lang="uk-UA" b="1" i="1" dirty="0" smtClean="0"/>
              <a:t> показу слайдів.</a:t>
            </a:r>
            <a:r>
              <a:rPr lang="uk-UA" dirty="0" smtClean="0"/>
              <a:t> </a:t>
            </a:r>
          </a:p>
          <a:p>
            <a:pPr marL="0" indent="361950">
              <a:buNone/>
            </a:pPr>
            <a:endParaRPr lang="ru-RU" dirty="0"/>
          </a:p>
        </p:txBody>
      </p:sp>
      <p:pic>
        <p:nvPicPr>
          <p:cNvPr id="1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14876" y="2571744"/>
            <a:ext cx="4038600" cy="1315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Налаштування показу презентації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8CFE-0370-4E0F-AC2B-2826E242B142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500594" cy="4986358"/>
          </a:xfrm>
        </p:spPr>
        <p:txBody>
          <a:bodyPr>
            <a:noAutofit/>
          </a:bodyPr>
          <a:lstStyle/>
          <a:p>
            <a:pPr marL="0" indent="361950">
              <a:buNone/>
            </a:pPr>
            <a:r>
              <a:rPr lang="uk-UA" sz="1500" dirty="0" smtClean="0"/>
              <a:t>Використавши групу перемикачів </a:t>
            </a:r>
            <a:r>
              <a:rPr lang="uk-UA" sz="1500" b="1" dirty="0" smtClean="0"/>
              <a:t>Показ слайдів,</a:t>
            </a:r>
            <a:r>
              <a:rPr lang="uk-UA" sz="1500" dirty="0" smtClean="0"/>
              <a:t> користувач може встановити один з трьох режимів </a:t>
            </a:r>
            <a:r>
              <a:rPr lang="ru-RU" sz="1500" dirty="0" smtClean="0"/>
              <a:t>показу</a:t>
            </a:r>
            <a:r>
              <a:rPr lang="uk-UA" sz="1500" dirty="0" smtClean="0"/>
              <a:t> презентації:</a:t>
            </a:r>
            <a:endParaRPr lang="ru-RU" sz="1500" dirty="0" smtClean="0"/>
          </a:p>
          <a:p>
            <a:pPr marL="0" indent="180975"/>
            <a:r>
              <a:rPr lang="uk-UA" sz="1500" b="1" dirty="0" smtClean="0"/>
              <a:t>керований доповідачем (увесь екран)</a:t>
            </a:r>
            <a:r>
              <a:rPr lang="uk-UA" sz="1500" dirty="0" smtClean="0"/>
              <a:t> </a:t>
            </a:r>
            <a:r>
              <a:rPr lang="ru-RU" sz="1500" dirty="0" smtClean="0"/>
              <a:t>- </a:t>
            </a:r>
            <a:r>
              <a:rPr lang="uk-UA" sz="1500" dirty="0" smtClean="0"/>
              <a:t>для випадку, коли доповідач демонструє презентацію аудиторії;</a:t>
            </a:r>
            <a:endParaRPr lang="ru-RU" sz="1500" dirty="0" smtClean="0"/>
          </a:p>
          <a:p>
            <a:pPr marL="0" indent="180975"/>
            <a:r>
              <a:rPr lang="uk-UA" sz="1500" b="1" dirty="0" smtClean="0"/>
              <a:t>керований користувачем (вікно)</a:t>
            </a:r>
            <a:r>
              <a:rPr lang="uk-UA" sz="1500" dirty="0" smtClean="0"/>
              <a:t> </a:t>
            </a:r>
            <a:r>
              <a:rPr lang="ru-RU" sz="1500" dirty="0" smtClean="0"/>
              <a:t>- </a:t>
            </a:r>
            <a:r>
              <a:rPr lang="uk-UA" sz="1500" dirty="0" smtClean="0"/>
              <a:t>для випадку, коли презентація створена для самостійного перегляду користувачем на моніторі комп'ютера: з Інтернету, з </a:t>
            </a:r>
            <a:r>
              <a:rPr lang="ru-RU" sz="1500" dirty="0" smtClean="0"/>
              <a:t>компакт-диска </a:t>
            </a:r>
            <a:r>
              <a:rPr lang="uk-UA" sz="1500" dirty="0" smtClean="0"/>
              <a:t>або іншого носія. Для того щоб користувач (глядач) міг змінювати тривалість перегляду кожного зі слайдів, незважаючи на задану автором, необхідно встановити позначку прапорця</a:t>
            </a:r>
            <a:r>
              <a:rPr lang="uk-UA" sz="1500" b="1" dirty="0" smtClean="0"/>
              <a:t> зі смугою прокручування;</a:t>
            </a:r>
            <a:endParaRPr lang="ru-RU" sz="1500" dirty="0" smtClean="0"/>
          </a:p>
          <a:p>
            <a:pPr marL="0" indent="180975"/>
            <a:r>
              <a:rPr lang="uk-UA" sz="1500" b="1" dirty="0" smtClean="0"/>
              <a:t>автоматичний </a:t>
            </a:r>
            <a:r>
              <a:rPr lang="ru-RU" sz="1500" b="1" dirty="0" smtClean="0"/>
              <a:t>(увесь </a:t>
            </a:r>
            <a:r>
              <a:rPr lang="uk-UA" sz="1500" b="1" dirty="0" smtClean="0"/>
              <a:t>екран)</a:t>
            </a:r>
            <a:r>
              <a:rPr lang="uk-UA" sz="1500" dirty="0" smtClean="0"/>
              <a:t> </a:t>
            </a:r>
            <a:r>
              <a:rPr lang="ru-RU" sz="1500" dirty="0" smtClean="0"/>
              <a:t>- для </a:t>
            </a:r>
            <a:r>
              <a:rPr lang="uk-UA" sz="1500" dirty="0" smtClean="0"/>
              <a:t>випадку, коли </a:t>
            </a:r>
            <a:r>
              <a:rPr lang="ru-RU" sz="1500" dirty="0" smtClean="0"/>
              <a:t>не </a:t>
            </a:r>
            <a:r>
              <a:rPr lang="uk-UA" sz="1500" dirty="0" smtClean="0"/>
              <a:t>передбачається втручання глядача в процес демонстрації презентації </a:t>
            </a:r>
            <a:r>
              <a:rPr lang="ru-RU" sz="1500" dirty="0" smtClean="0"/>
              <a:t>- </a:t>
            </a:r>
            <a:r>
              <a:rPr lang="uk-UA" sz="1500" dirty="0" smtClean="0"/>
              <a:t>презентація на виставковому стенді, на демонстраційному моніторі в торговельній залі, на вокзалі тощо.</a:t>
            </a:r>
            <a:endParaRPr lang="ru-RU" sz="1500" dirty="0" smtClean="0"/>
          </a:p>
          <a:p>
            <a:pPr marL="0" indent="361950">
              <a:buNone/>
            </a:pPr>
            <a:endParaRPr lang="ru-RU" sz="1500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22979" y="1714489"/>
            <a:ext cx="4306739" cy="3347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Параметри показу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8CFE-0370-4E0F-AC2B-2826E242B142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429156" cy="4986358"/>
          </a:xfrm>
        </p:spPr>
        <p:txBody>
          <a:bodyPr>
            <a:normAutofit fontScale="85000" lnSpcReduction="20000"/>
          </a:bodyPr>
          <a:lstStyle/>
          <a:p>
            <a:pPr marL="0" indent="361950">
              <a:buNone/>
            </a:pPr>
            <a:r>
              <a:rPr lang="uk-UA" dirty="0" smtClean="0"/>
              <a:t>Прапорці групи</a:t>
            </a:r>
            <a:r>
              <a:rPr lang="uk-UA" b="1" dirty="0" smtClean="0"/>
              <a:t> Параметри показу</a:t>
            </a:r>
            <a:r>
              <a:rPr lang="uk-UA" dirty="0" smtClean="0"/>
              <a:t> надають користувачеві можливості:</a:t>
            </a:r>
            <a:endParaRPr lang="ru-RU" dirty="0" smtClean="0"/>
          </a:p>
          <a:p>
            <a:pPr marL="628650" indent="-266700"/>
            <a:r>
              <a:rPr lang="uk-UA" dirty="0" smtClean="0"/>
              <a:t>встановити безперервне відтворення презентації до натиснення клавіші</a:t>
            </a:r>
            <a:r>
              <a:rPr lang="uk-UA" b="1" dirty="0" smtClean="0"/>
              <a:t> </a:t>
            </a:r>
            <a:r>
              <a:rPr lang="en-US" b="1" dirty="0" smtClean="0"/>
              <a:t>Esc</a:t>
            </a:r>
            <a:r>
              <a:rPr lang="ru-RU" b="1" dirty="0" smtClean="0"/>
              <a:t>;</a:t>
            </a:r>
            <a:endParaRPr lang="ru-RU" dirty="0" smtClean="0"/>
          </a:p>
          <a:p>
            <a:pPr marL="628650" indent="-266700"/>
            <a:r>
              <a:rPr lang="uk-UA" dirty="0" smtClean="0"/>
              <a:t>відключити мовленнєвий супровід;</a:t>
            </a:r>
            <a:endParaRPr lang="ru-RU" dirty="0" smtClean="0"/>
          </a:p>
          <a:p>
            <a:pPr marL="628650" indent="-266700"/>
            <a:r>
              <a:rPr lang="uk-UA" dirty="0" smtClean="0"/>
              <a:t>відключити анімацію об'єктів презентації;</a:t>
            </a:r>
            <a:endParaRPr lang="ru-RU" dirty="0" smtClean="0"/>
          </a:p>
          <a:p>
            <a:pPr marL="628650" indent="-266700"/>
            <a:r>
              <a:rPr lang="uk-UA" dirty="0" smtClean="0"/>
              <a:t>встановити колір позначок, які залишатиме інструмент</a:t>
            </a:r>
            <a:r>
              <a:rPr lang="uk-UA" b="1" dirty="0" smtClean="0"/>
              <a:t> Фломастер</a:t>
            </a:r>
            <a:r>
              <a:rPr lang="uk-UA" dirty="0" smtClean="0"/>
              <a:t> у ході демонстрації презентації (цей параметр доступний тільки для режиму показу</a:t>
            </a:r>
            <a:r>
              <a:rPr lang="uk-UA" b="1" dirty="0" smtClean="0"/>
              <a:t> Керований доповідачем).</a:t>
            </a:r>
            <a:endParaRPr lang="ru-RU" dirty="0" smtClean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00600" y="2142649"/>
            <a:ext cx="4038600" cy="3139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Параметри показу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8CFE-0370-4E0F-AC2B-2826E242B142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198810" cy="4914920"/>
          </a:xfrm>
        </p:spPr>
        <p:txBody>
          <a:bodyPr>
            <a:normAutofit fontScale="77500" lnSpcReduction="20000"/>
          </a:bodyPr>
          <a:lstStyle/>
          <a:p>
            <a:pPr marL="0" indent="361950">
              <a:buNone/>
            </a:pPr>
            <a:r>
              <a:rPr lang="uk-UA" dirty="0" smtClean="0"/>
              <a:t>Елементи керування групи</a:t>
            </a:r>
            <a:r>
              <a:rPr lang="uk-UA" b="1" dirty="0" smtClean="0"/>
              <a:t> Слайди</a:t>
            </a:r>
            <a:r>
              <a:rPr lang="uk-UA" dirty="0" smtClean="0"/>
              <a:t> надають можливість користувачеві встановити, чи всі слайди з презентації будуть демонструватися. Якщо не всі, то потрібно встановити діапазон номерів слайдів для показу або вибрати ім'я раніше створеного варіанта вибіркового показу із списку </a:t>
            </a:r>
            <a:r>
              <a:rPr lang="uk-UA" b="1" dirty="0" smtClean="0"/>
              <a:t>Вибірковий показ.</a:t>
            </a:r>
            <a:endParaRPr lang="ru-RU" dirty="0" smtClean="0"/>
          </a:p>
          <a:p>
            <a:pPr marL="0" indent="361950">
              <a:buNone/>
            </a:pPr>
            <a:r>
              <a:rPr lang="uk-UA" dirty="0" smtClean="0"/>
              <a:t>Для зміни слайдів у вікні</a:t>
            </a:r>
            <a:r>
              <a:rPr lang="uk-UA" b="1" dirty="0" smtClean="0"/>
              <a:t> Настроювання презентації</a:t>
            </a:r>
            <a:r>
              <a:rPr lang="uk-UA" dirty="0" smtClean="0"/>
              <a:t> можна встановити один із варіантів </a:t>
            </a:r>
            <a:r>
              <a:rPr lang="ru-RU" dirty="0" smtClean="0"/>
              <a:t>-</a:t>
            </a:r>
            <a:r>
              <a:rPr lang="ru-RU" i="1" dirty="0" smtClean="0"/>
              <a:t> </a:t>
            </a:r>
            <a:r>
              <a:rPr lang="uk-UA" b="1" i="1" dirty="0" smtClean="0"/>
              <a:t>вручну</a:t>
            </a:r>
            <a:r>
              <a:rPr lang="uk-UA" i="1" dirty="0" smtClean="0"/>
              <a:t>,</a:t>
            </a:r>
            <a:r>
              <a:rPr lang="uk-UA" dirty="0" smtClean="0"/>
              <a:t> тобто використовуючи мишу або клавіатуру, чи</a:t>
            </a:r>
            <a:r>
              <a:rPr lang="uk-UA" i="1" dirty="0" smtClean="0"/>
              <a:t> </a:t>
            </a:r>
            <a:r>
              <a:rPr lang="uk-UA" b="1" i="1" dirty="0" smtClean="0"/>
              <a:t>за часом</a:t>
            </a:r>
            <a:r>
              <a:rPr lang="uk-UA" b="1" dirty="0" smtClean="0"/>
              <a:t> </a:t>
            </a:r>
            <a:r>
              <a:rPr lang="uk-UA" dirty="0" smtClean="0"/>
              <a:t>показу слайдів, установленим раніше користувачем.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25505" y="1785926"/>
            <a:ext cx="4497491" cy="349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Параметри показу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8CFE-0370-4E0F-AC2B-2826E242B142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marL="0" indent="361950">
              <a:buNone/>
            </a:pPr>
            <a:r>
              <a:rPr lang="uk-UA" dirty="0" smtClean="0"/>
              <a:t>Презентацію можна демонструвати на два монітори. </a:t>
            </a:r>
          </a:p>
          <a:p>
            <a:pPr marL="0" indent="361950">
              <a:buNone/>
            </a:pPr>
            <a:r>
              <a:rPr lang="uk-UA" dirty="0" smtClean="0"/>
              <a:t>Наприклад, якщо до комп'ютера </a:t>
            </a:r>
            <a:r>
              <a:rPr lang="uk-UA" dirty="0" err="1" smtClean="0"/>
              <a:t>під'єднано</a:t>
            </a:r>
            <a:r>
              <a:rPr lang="uk-UA" dirty="0" smtClean="0"/>
              <a:t> мультимедійний проектор, який проектує презентацію на великий екран, то на екрані комп'ютера в цей час також можна її переглядати. Для цього слід у списку</a:t>
            </a:r>
            <a:r>
              <a:rPr lang="uk-UA" b="1" dirty="0" smtClean="0"/>
              <a:t> Відображати слайди на </a:t>
            </a:r>
            <a:r>
              <a:rPr lang="uk-UA" dirty="0" smtClean="0"/>
              <a:t>вибрати відображення на два монітори. При цьому в системних налаштуваннях монітора необхідно заздалегідь установити показ на двох моніторах і основним вибрати екран комп'ютера, яким керує доповідач.</a:t>
            </a:r>
            <a:endParaRPr lang="ru-RU" dirty="0" smtClean="0"/>
          </a:p>
          <a:p>
            <a:pPr marL="0" indent="361950">
              <a:buNone/>
            </a:pPr>
            <a:r>
              <a:rPr lang="uk-UA" dirty="0" smtClean="0"/>
              <a:t>У режимі показу презентації на два монітори можна на екрані доповідача запустити спеціальний програмний інструмент </a:t>
            </a:r>
            <a:r>
              <a:rPr lang="ru-RU" dirty="0" smtClean="0"/>
              <a:t>-</a:t>
            </a:r>
            <a:r>
              <a:rPr lang="ru-RU" b="1" dirty="0" smtClean="0"/>
              <a:t> </a:t>
            </a:r>
            <a:r>
              <a:rPr lang="uk-UA" b="1" dirty="0" smtClean="0"/>
              <a:t>подання доповідача,</a:t>
            </a:r>
            <a:r>
              <a:rPr lang="uk-UA" dirty="0" smtClean="0"/>
              <a:t> який надає додаткові можливості в керуванні показом презентації. Для цього слід установити позначку прапорця</a:t>
            </a:r>
            <a:r>
              <a:rPr lang="uk-UA" b="1" dirty="0" smtClean="0"/>
              <a:t> Показати подання доповідача.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0562" y="2857496"/>
            <a:ext cx="4475650" cy="3479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Прямая со стрелкой 9"/>
          <p:cNvCxnSpPr/>
          <p:nvPr/>
        </p:nvCxnSpPr>
        <p:spPr>
          <a:xfrm flipV="1">
            <a:off x="3357554" y="5214950"/>
            <a:ext cx="3643338" cy="64294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571612"/>
            <a:ext cx="408940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600" dirty="0" smtClean="0"/>
              <a:t>Елементи керування групи Продуктивність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8CFE-0370-4E0F-AC2B-2826E242B142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429156" cy="4986358"/>
          </a:xfrm>
        </p:spPr>
        <p:txBody>
          <a:bodyPr>
            <a:normAutofit fontScale="62500" lnSpcReduction="20000"/>
          </a:bodyPr>
          <a:lstStyle/>
          <a:p>
            <a:pPr marL="0" indent="361950">
              <a:buNone/>
            </a:pPr>
            <a:r>
              <a:rPr lang="uk-UA" sz="2800" dirty="0" smtClean="0"/>
              <a:t>Елементи керування групи</a:t>
            </a:r>
            <a:r>
              <a:rPr lang="uk-UA" sz="2800" b="1" dirty="0" smtClean="0"/>
              <a:t> Продуктивність</a:t>
            </a:r>
            <a:r>
              <a:rPr lang="uk-UA" sz="2800" dirty="0" smtClean="0"/>
              <a:t> надають можливість користувачу оптимізувати показ графічних зображень (прапорець</a:t>
            </a:r>
            <a:r>
              <a:rPr lang="uk-UA" sz="2800" b="1" dirty="0" smtClean="0"/>
              <a:t> Використовувати апаратне прискорення оброблення зображення)</a:t>
            </a:r>
            <a:r>
              <a:rPr lang="uk-UA" sz="2800" dirty="0" smtClean="0"/>
              <a:t> та встановити роздільну здатність (список</a:t>
            </a:r>
            <a:r>
              <a:rPr lang="uk-UA" sz="2800" b="1" dirty="0" smtClean="0"/>
              <a:t> Роздільна здатність показу слайдів) </a:t>
            </a:r>
            <a:r>
              <a:rPr lang="uk-UA" sz="2800" dirty="0" smtClean="0"/>
              <a:t>залежно від значень властивостей монітора або проектора, який планується використати для демонстрації презентації. Це дасть змогу підвищити якість зображення, що відтворюється монітором або проектором.</a:t>
            </a:r>
            <a:endParaRPr lang="ru-RU" sz="1600" dirty="0" smtClean="0"/>
          </a:p>
          <a:p>
            <a:pPr marL="0" indent="361950">
              <a:buNone/>
            </a:pPr>
            <a:r>
              <a:rPr lang="uk-UA" sz="2800" dirty="0" smtClean="0"/>
              <a:t>Після завершення налаштувань у вікні</a:t>
            </a:r>
            <a:r>
              <a:rPr lang="uk-UA" sz="2800" b="1" dirty="0" smtClean="0"/>
              <a:t> Настроювання презентації </a:t>
            </a:r>
            <a:r>
              <a:rPr lang="uk-UA" sz="2800" dirty="0" smtClean="0"/>
              <a:t>для їх збереження слід вибрати кнопку</a:t>
            </a:r>
            <a:r>
              <a:rPr lang="uk-UA" sz="2800" b="1" dirty="0" smtClean="0"/>
              <a:t> ОК.</a:t>
            </a:r>
            <a:endParaRPr lang="ru-RU" sz="1600" dirty="0" smtClean="0"/>
          </a:p>
          <a:p>
            <a:pPr marL="0" indent="361950">
              <a:buNone/>
            </a:pPr>
            <a:endParaRPr lang="ru-RU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571612"/>
            <a:ext cx="4143404" cy="3220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Прямая со стрелкой 9"/>
          <p:cNvCxnSpPr/>
          <p:nvPr/>
        </p:nvCxnSpPr>
        <p:spPr>
          <a:xfrm rot="16200000" flipH="1">
            <a:off x="3536149" y="2750339"/>
            <a:ext cx="1428760" cy="121444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4929198"/>
            <a:ext cx="3830642" cy="786164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cxnSp>
        <p:nvCxnSpPr>
          <p:cNvPr id="15" name="Прямая со стрелкой 14"/>
          <p:cNvCxnSpPr/>
          <p:nvPr/>
        </p:nvCxnSpPr>
        <p:spPr>
          <a:xfrm rot="5400000">
            <a:off x="6465107" y="4679165"/>
            <a:ext cx="857256" cy="21431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381000"/>
            <a:ext cx="8643998" cy="17526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Розділ 2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Комп</a:t>
            </a:r>
            <a:r>
              <a:rPr lang="uk-UA" dirty="0" smtClean="0"/>
              <a:t>'</a:t>
            </a:r>
            <a:r>
              <a:rPr lang="ru-RU" dirty="0" err="1" smtClean="0"/>
              <a:t>ютерні</a:t>
            </a:r>
            <a:r>
              <a:rPr lang="ru-RU" dirty="0" smtClean="0"/>
              <a:t>  </a:t>
            </a:r>
            <a:r>
              <a:rPr lang="ru-RU" dirty="0" err="1" smtClean="0"/>
              <a:t>презентації</a:t>
            </a:r>
            <a:r>
              <a:rPr lang="ru-RU" dirty="0" smtClean="0"/>
              <a:t> та </a:t>
            </a:r>
            <a:r>
              <a:rPr lang="ru-RU" dirty="0" err="1" smtClean="0"/>
              <a:t>публікації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3A333-9479-421D-85F4-36C7757B26D5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3981448" cy="365760"/>
          </a:xfrm>
        </p:spPr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01752" y="228600"/>
            <a:ext cx="4270248" cy="985822"/>
          </a:xfrm>
        </p:spPr>
        <p:txBody>
          <a:bodyPr>
            <a:normAutofit fontScale="90000"/>
          </a:bodyPr>
          <a:lstStyle/>
          <a:p>
            <a:r>
              <a:rPr lang="uk-UA" sz="3600" dirty="0" err="1" smtClean="0"/>
              <a:t>Настроюваний</a:t>
            </a:r>
            <a:r>
              <a:rPr lang="uk-UA" sz="3600" dirty="0" smtClean="0"/>
              <a:t> показ слайдів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8CFE-0370-4E0F-AC2B-2826E242B142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197508" cy="49863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1400" dirty="0" smtClean="0">
                <a:latin typeface="Calibri" pitchFamily="34" charset="0"/>
              </a:rPr>
              <a:t>Для створення різних варіантів показу, так званих вибіркових показів, слід:</a:t>
            </a:r>
            <a:endParaRPr lang="ru-RU" sz="1400" dirty="0" smtClean="0">
              <a:latin typeface="Calibri" pitchFamily="34" charset="0"/>
            </a:endParaRPr>
          </a:p>
          <a:p>
            <a:pPr marL="342900" lvl="1" indent="-342900">
              <a:buNone/>
            </a:pPr>
            <a:r>
              <a:rPr lang="uk-UA" sz="1400" dirty="0" smtClean="0">
                <a:solidFill>
                  <a:schemeClr val="tx1"/>
                </a:solidFill>
                <a:latin typeface="Calibri" pitchFamily="34" charset="0"/>
              </a:rPr>
              <a:t>1).  Виконати </a:t>
            </a:r>
            <a:r>
              <a:rPr lang="uk-UA" sz="1400" b="1" dirty="0" smtClean="0">
                <a:solidFill>
                  <a:schemeClr val="tx1"/>
                </a:solidFill>
                <a:latin typeface="Calibri" pitchFamily="34" charset="0"/>
              </a:rPr>
              <a:t>Показ слайдів, Розпочати показ слайдів, </a:t>
            </a:r>
            <a:r>
              <a:rPr lang="uk-UA" sz="1400" b="1" dirty="0" err="1" smtClean="0">
                <a:solidFill>
                  <a:schemeClr val="tx1"/>
                </a:solidFill>
                <a:latin typeface="Calibri" pitchFamily="34" charset="0"/>
              </a:rPr>
              <a:t>Настроюваний</a:t>
            </a:r>
            <a:r>
              <a:rPr lang="uk-UA" sz="1400" b="1" dirty="0" smtClean="0">
                <a:solidFill>
                  <a:schemeClr val="tx1"/>
                </a:solidFill>
                <a:latin typeface="Calibri" pitchFamily="34" charset="0"/>
              </a:rPr>
              <a:t> показ.</a:t>
            </a:r>
            <a:endParaRPr lang="ru-RU" sz="1400" b="1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342900" lvl="1" indent="-342900">
              <a:buNone/>
            </a:pPr>
            <a:r>
              <a:rPr lang="uk-UA" sz="1400" dirty="0" smtClean="0">
                <a:solidFill>
                  <a:schemeClr val="tx1"/>
                </a:solidFill>
                <a:latin typeface="Calibri" pitchFamily="34" charset="0"/>
              </a:rPr>
              <a:t>2).  Вибрати в списку кнопки команду </a:t>
            </a:r>
            <a:r>
              <a:rPr lang="uk-UA" sz="1400" b="1" dirty="0" smtClean="0">
                <a:solidFill>
                  <a:schemeClr val="tx1"/>
                </a:solidFill>
                <a:latin typeface="Calibri" pitchFamily="34" charset="0"/>
              </a:rPr>
              <a:t>Довільний показ</a:t>
            </a:r>
            <a:r>
              <a:rPr lang="uk-UA" sz="1400" dirty="0" smtClean="0">
                <a:solidFill>
                  <a:schemeClr val="tx1"/>
                </a:solidFill>
                <a:latin typeface="Calibri" pitchFamily="34" charset="0"/>
              </a:rPr>
              <a:t>.</a:t>
            </a:r>
            <a:endParaRPr lang="ru-RU" sz="14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342900" lvl="1" indent="-342900">
              <a:buNone/>
            </a:pPr>
            <a:r>
              <a:rPr lang="uk-UA" sz="1400" dirty="0" smtClean="0">
                <a:solidFill>
                  <a:schemeClr val="tx1"/>
                </a:solidFill>
                <a:latin typeface="Calibri" pitchFamily="34" charset="0"/>
              </a:rPr>
              <a:t>3).  Вибрати кнопку </a:t>
            </a:r>
            <a:r>
              <a:rPr lang="uk-UA" sz="1400" b="1" dirty="0" smtClean="0">
                <a:solidFill>
                  <a:schemeClr val="tx1"/>
                </a:solidFill>
                <a:latin typeface="Calibri" pitchFamily="34" charset="0"/>
              </a:rPr>
              <a:t>Створити</a:t>
            </a:r>
            <a:r>
              <a:rPr lang="uk-UA" sz="1400" dirty="0" smtClean="0">
                <a:solidFill>
                  <a:schemeClr val="tx1"/>
                </a:solidFill>
                <a:latin typeface="Calibri" pitchFamily="34" charset="0"/>
              </a:rPr>
              <a:t> у вікні </a:t>
            </a:r>
            <a:r>
              <a:rPr lang="uk-UA" sz="1400" b="1" dirty="0" smtClean="0">
                <a:solidFill>
                  <a:schemeClr val="tx1"/>
                </a:solidFill>
                <a:latin typeface="Calibri" pitchFamily="34" charset="0"/>
              </a:rPr>
              <a:t>Довільний показ</a:t>
            </a:r>
            <a:r>
              <a:rPr lang="uk-UA" sz="1400" dirty="0" smtClean="0">
                <a:solidFill>
                  <a:schemeClr val="tx1"/>
                </a:solidFill>
                <a:latin typeface="Calibri" pitchFamily="34" charset="0"/>
              </a:rPr>
              <a:t>.</a:t>
            </a:r>
            <a:endParaRPr lang="ru-RU" sz="14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342900" lvl="1" indent="-342900">
              <a:buNone/>
            </a:pPr>
            <a:r>
              <a:rPr lang="uk-UA" sz="1400" dirty="0" smtClean="0">
                <a:solidFill>
                  <a:schemeClr val="tx1"/>
                </a:solidFill>
                <a:latin typeface="Calibri" pitchFamily="34" charset="0"/>
              </a:rPr>
              <a:t>4).  Увести ім'я варіанта вибіркового показу в поле</a:t>
            </a:r>
            <a:r>
              <a:rPr lang="uk-UA" sz="1400" b="1" dirty="0" smtClean="0">
                <a:solidFill>
                  <a:schemeClr val="tx1"/>
                </a:solidFill>
                <a:latin typeface="Calibri" pitchFamily="34" charset="0"/>
              </a:rPr>
              <a:t> Ім'я показу слайдів </a:t>
            </a:r>
            <a:r>
              <a:rPr lang="uk-UA" sz="1400" dirty="0" smtClean="0">
                <a:solidFill>
                  <a:schemeClr val="tx1"/>
                </a:solidFill>
                <a:latin typeface="Calibri" pitchFamily="34" charset="0"/>
              </a:rPr>
              <a:t>вікна</a:t>
            </a:r>
            <a:r>
              <a:rPr lang="uk-UA" sz="1400" b="1" dirty="0" smtClean="0">
                <a:solidFill>
                  <a:schemeClr val="tx1"/>
                </a:solidFill>
                <a:latin typeface="Calibri" pitchFamily="34" charset="0"/>
              </a:rPr>
              <a:t> Визначення вибіркового показу</a:t>
            </a:r>
            <a:r>
              <a:rPr lang="ru-RU" sz="1400" dirty="0" smtClean="0">
                <a:solidFill>
                  <a:schemeClr val="tx1"/>
                </a:solidFill>
                <a:latin typeface="Calibri" pitchFamily="34" charset="0"/>
              </a:rPr>
              <a:t>.</a:t>
            </a:r>
          </a:p>
          <a:p>
            <a:pPr marL="266700" lvl="1" indent="-266700">
              <a:buNone/>
            </a:pPr>
            <a:r>
              <a:rPr lang="uk-UA" sz="1400" dirty="0" smtClean="0">
                <a:solidFill>
                  <a:schemeClr val="tx1"/>
                </a:solidFill>
                <a:latin typeface="Calibri" pitchFamily="34" charset="0"/>
              </a:rPr>
              <a:t>5).  Перемістити, використовуючи кнопку</a:t>
            </a:r>
            <a:r>
              <a:rPr lang="uk-UA" sz="1400" b="1" dirty="0" smtClean="0">
                <a:solidFill>
                  <a:schemeClr val="tx1"/>
                </a:solidFill>
                <a:latin typeface="Calibri" pitchFamily="34" charset="0"/>
              </a:rPr>
              <a:t> Додати,</a:t>
            </a:r>
            <a:r>
              <a:rPr lang="uk-UA" sz="1400" dirty="0" smtClean="0">
                <a:solidFill>
                  <a:schemeClr val="tx1"/>
                </a:solidFill>
                <a:latin typeface="Calibri" pitchFamily="34" charset="0"/>
              </a:rPr>
              <a:t> у поле</a:t>
            </a:r>
            <a:r>
              <a:rPr lang="uk-UA" sz="1400" b="1" dirty="0" smtClean="0">
                <a:solidFill>
                  <a:schemeClr val="tx1"/>
                </a:solidFill>
                <a:latin typeface="Calibri" pitchFamily="34" charset="0"/>
              </a:rPr>
              <a:t> Слайди вибіркового показу</a:t>
            </a:r>
            <a:r>
              <a:rPr lang="uk-UA" sz="1400" dirty="0" smtClean="0">
                <a:solidFill>
                  <a:schemeClr val="tx1"/>
                </a:solidFill>
                <a:latin typeface="Calibri" pitchFamily="34" charset="0"/>
              </a:rPr>
              <a:t> імена слайдів, які планується включити до цього варіанта показу.</a:t>
            </a:r>
            <a:endParaRPr lang="ru-RU" sz="14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266700" lvl="1" indent="-266700">
              <a:buNone/>
            </a:pPr>
            <a:r>
              <a:rPr lang="uk-UA" sz="1400" dirty="0" smtClean="0">
                <a:solidFill>
                  <a:schemeClr val="tx1"/>
                </a:solidFill>
                <a:latin typeface="Calibri" pitchFamily="34" charset="0"/>
              </a:rPr>
              <a:t>6).  Установити, використовуючи кнопки уверх/донизу</a:t>
            </a:r>
            <a:r>
              <a:rPr lang="ru-RU" sz="1400" dirty="0" smtClean="0">
                <a:solidFill>
                  <a:schemeClr val="tx1"/>
                </a:solidFill>
                <a:latin typeface="Calibri" pitchFamily="34" charset="0"/>
              </a:rPr>
              <a:t>, </a:t>
            </a:r>
            <a:r>
              <a:rPr lang="uk-UA" sz="1400" dirty="0" smtClean="0">
                <a:solidFill>
                  <a:schemeClr val="tx1"/>
                </a:solidFill>
                <a:latin typeface="Calibri" pitchFamily="34" charset="0"/>
              </a:rPr>
              <a:t>послідовність показу слайдів.</a:t>
            </a:r>
            <a:endParaRPr lang="ru-RU" sz="14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266700" lvl="1" indent="-266700">
              <a:buNone/>
            </a:pPr>
            <a:r>
              <a:rPr lang="uk-UA" sz="1400" dirty="0" smtClean="0">
                <a:solidFill>
                  <a:schemeClr val="tx1"/>
                </a:solidFill>
                <a:latin typeface="Calibri" pitchFamily="34" charset="0"/>
              </a:rPr>
              <a:t>7).  Вибрати кнопку</a:t>
            </a:r>
            <a:r>
              <a:rPr lang="uk-UA" sz="1400" b="1" dirty="0" smtClean="0">
                <a:solidFill>
                  <a:schemeClr val="tx1"/>
                </a:solidFill>
                <a:latin typeface="Calibri" pitchFamily="34" charset="0"/>
              </a:rPr>
              <a:t> ОК.</a:t>
            </a:r>
            <a:endParaRPr lang="ru-RU" sz="14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266700" lvl="1" indent="-266700">
              <a:buNone/>
            </a:pPr>
            <a:r>
              <a:rPr lang="uk-UA" sz="1400" dirty="0" smtClean="0">
                <a:solidFill>
                  <a:schemeClr val="tx1"/>
                </a:solidFill>
                <a:latin typeface="Calibri" pitchFamily="34" charset="0"/>
              </a:rPr>
              <a:t>8).  Повторити команди </a:t>
            </a:r>
            <a:r>
              <a:rPr lang="ru-RU" sz="1400" dirty="0" smtClean="0">
                <a:solidFill>
                  <a:schemeClr val="tx1"/>
                </a:solidFill>
                <a:latin typeface="Calibri" pitchFamily="34" charset="0"/>
              </a:rPr>
              <a:t>3-7 </a:t>
            </a:r>
            <a:r>
              <a:rPr lang="uk-UA" sz="1400" dirty="0" smtClean="0">
                <a:solidFill>
                  <a:schemeClr val="tx1"/>
                </a:solidFill>
                <a:latin typeface="Calibri" pitchFamily="34" charset="0"/>
              </a:rPr>
              <a:t>для створення інших варіантів показу.</a:t>
            </a:r>
            <a:endParaRPr lang="ru-RU" sz="14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266700" lvl="1" indent="-266700">
              <a:buNone/>
            </a:pPr>
            <a:r>
              <a:rPr lang="uk-UA" sz="1400" dirty="0" smtClean="0">
                <a:solidFill>
                  <a:schemeClr val="tx1"/>
                </a:solidFill>
                <a:latin typeface="Calibri" pitchFamily="34" charset="0"/>
              </a:rPr>
              <a:t>9).  Вибрати кнопку</a:t>
            </a:r>
            <a:r>
              <a:rPr lang="uk-UA" sz="1400" b="1" dirty="0" smtClean="0">
                <a:solidFill>
                  <a:schemeClr val="tx1"/>
                </a:solidFill>
                <a:latin typeface="Calibri" pitchFamily="34" charset="0"/>
              </a:rPr>
              <a:t> Закрити.</a:t>
            </a:r>
            <a:endParaRPr lang="ru-RU" sz="14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342900" lvl="1" indent="-342900">
              <a:buNone/>
            </a:pPr>
            <a:endParaRPr lang="ru-RU" sz="14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0" indent="0">
              <a:buNone/>
            </a:pPr>
            <a:endParaRPr lang="ru-RU" sz="1400" dirty="0">
              <a:latin typeface="Calibri" pitchFamily="34" charset="0"/>
            </a:endParaRPr>
          </a:p>
        </p:txBody>
      </p:sp>
      <p:pic>
        <p:nvPicPr>
          <p:cNvPr id="1536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57752" y="142852"/>
            <a:ext cx="3911111" cy="124444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500174"/>
            <a:ext cx="3884349" cy="314327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4786322"/>
            <a:ext cx="2714644" cy="1645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00892" y="5072074"/>
            <a:ext cx="1785950" cy="1170789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Використання різних варіантів демонстрації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8CFE-0370-4E0F-AC2B-2826E242B142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21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0" indent="361950">
              <a:buNone/>
            </a:pPr>
            <a:r>
              <a:rPr lang="uk-UA" sz="2800" dirty="0" smtClean="0"/>
              <a:t>Якщо було створено кілька варіантів, їхні імена будуть відображатися в списку за вибору кнопки</a:t>
            </a:r>
            <a:r>
              <a:rPr lang="uk-UA" sz="2800" b="1" dirty="0" smtClean="0"/>
              <a:t> </a:t>
            </a:r>
            <a:r>
              <a:rPr lang="uk-UA" sz="2800" b="1" dirty="0" err="1" smtClean="0"/>
              <a:t>Настроюваний</a:t>
            </a:r>
            <a:r>
              <a:rPr lang="uk-UA" sz="2800" b="1" dirty="0" smtClean="0"/>
              <a:t> </a:t>
            </a:r>
            <a:r>
              <a:rPr lang="uk-UA" b="1" dirty="0" smtClean="0"/>
              <a:t>показ слайдів</a:t>
            </a:r>
            <a:r>
              <a:rPr lang="ru-RU" dirty="0" smtClean="0"/>
              <a:t>. </a:t>
            </a:r>
          </a:p>
          <a:p>
            <a:pPr marL="0" indent="361950">
              <a:buNone/>
            </a:pPr>
            <a:r>
              <a:rPr lang="uk-UA" dirty="0" smtClean="0"/>
              <a:t>Перед </a:t>
            </a:r>
            <a:r>
              <a:rPr lang="ru-RU" dirty="0" smtClean="0"/>
              <a:t>початком</a:t>
            </a:r>
            <a:r>
              <a:rPr lang="uk-UA" dirty="0" smtClean="0"/>
              <a:t> демонстрації слід вибрати потрібний варіант </a:t>
            </a:r>
            <a:r>
              <a:rPr lang="ru-RU" dirty="0" smtClean="0"/>
              <a:t>показу</a:t>
            </a:r>
            <a:r>
              <a:rPr lang="uk-UA" dirty="0" smtClean="0"/>
              <a:t> в зазначеному списку. </a:t>
            </a:r>
            <a:endParaRPr lang="en-US" dirty="0" smtClean="0"/>
          </a:p>
        </p:txBody>
      </p:sp>
      <p:pic>
        <p:nvPicPr>
          <p:cNvPr id="9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53045" y="2357430"/>
            <a:ext cx="3209712" cy="210414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42844" y="228600"/>
            <a:ext cx="4929222" cy="758952"/>
          </a:xfrm>
        </p:spPr>
        <p:txBody>
          <a:bodyPr/>
          <a:lstStyle/>
          <a:p>
            <a:r>
              <a:rPr lang="uk-UA" dirty="0" smtClean="0"/>
              <a:t>Приховування слайдів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8CFE-0370-4E0F-AC2B-2826E242B142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22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429156" cy="4986358"/>
          </a:xfrm>
        </p:spPr>
        <p:txBody>
          <a:bodyPr>
            <a:normAutofit fontScale="77500" lnSpcReduction="20000"/>
          </a:bodyPr>
          <a:lstStyle/>
          <a:p>
            <a:pPr marL="0" indent="361950">
              <a:buNone/>
            </a:pPr>
            <a:r>
              <a:rPr lang="uk-UA" dirty="0" smtClean="0"/>
              <a:t>У певних випадках виникає необхідність скоротити показ презентації, приховати несуттєві, для даної аудиторії слухачів, деталі, які можна переглянути потім індивідуально. Це можна зробити, </a:t>
            </a:r>
            <a:r>
              <a:rPr lang="uk-UA" i="1" dirty="0" smtClean="0"/>
              <a:t>приховавши певні слайди</a:t>
            </a:r>
            <a:r>
              <a:rPr lang="uk-UA" dirty="0" smtClean="0"/>
              <a:t>. </a:t>
            </a:r>
          </a:p>
          <a:p>
            <a:pPr marL="0" indent="361950">
              <a:buNone/>
            </a:pPr>
            <a:r>
              <a:rPr lang="uk-UA" dirty="0" smtClean="0"/>
              <a:t>Для цього потрібно виділити слайд або групу слайдів і виконати</a:t>
            </a:r>
            <a:r>
              <a:rPr lang="uk-UA" b="1" i="1" dirty="0" smtClean="0"/>
              <a:t> Показ слайдів, Настроювання, Приховати слайд.</a:t>
            </a:r>
            <a:r>
              <a:rPr lang="uk-UA" dirty="0" smtClean="0"/>
              <a:t> </a:t>
            </a:r>
          </a:p>
          <a:p>
            <a:pPr marL="0" indent="361950">
              <a:buNone/>
            </a:pPr>
            <a:r>
              <a:rPr lang="uk-UA" dirty="0" smtClean="0"/>
              <a:t>При цьому слайди зали</a:t>
            </a:r>
            <a:r>
              <a:rPr lang="ru-RU" dirty="0" err="1" smtClean="0"/>
              <a:t>шаються</a:t>
            </a:r>
            <a:r>
              <a:rPr lang="ru-RU" dirty="0" smtClean="0"/>
              <a:t> в </a:t>
            </a:r>
            <a:r>
              <a:rPr lang="uk-UA" dirty="0" smtClean="0"/>
              <a:t>презентації, але вони </a:t>
            </a:r>
            <a:r>
              <a:rPr lang="ru-RU" dirty="0" smtClean="0"/>
              <a:t>не </a:t>
            </a:r>
            <a:r>
              <a:rPr lang="uk-UA" dirty="0" smtClean="0"/>
              <a:t>будуть відображатися в ході демонстрації. Для відміни приховування слайда слід ще раз вибрати кнопку </a:t>
            </a:r>
            <a:r>
              <a:rPr lang="uk-UA" b="1" dirty="0" smtClean="0"/>
              <a:t>Приховати слайд.</a:t>
            </a:r>
            <a:endParaRPr lang="ru-RU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714488"/>
            <a:ext cx="4357718" cy="3805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Прямая со стрелкой 10"/>
          <p:cNvCxnSpPr/>
          <p:nvPr/>
        </p:nvCxnSpPr>
        <p:spPr>
          <a:xfrm flipV="1">
            <a:off x="4071934" y="3500438"/>
            <a:ext cx="785818" cy="35719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4071934" y="3857628"/>
            <a:ext cx="857256" cy="14287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500042"/>
            <a:ext cx="3714776" cy="101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Додавання позначок до слайдів під час демонстрації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8CFE-0370-4E0F-AC2B-2826E242B142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23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357718" cy="4986358"/>
          </a:xfrm>
        </p:spPr>
        <p:txBody>
          <a:bodyPr>
            <a:normAutofit fontScale="62500" lnSpcReduction="20000"/>
          </a:bodyPr>
          <a:lstStyle/>
          <a:p>
            <a:pPr marL="0" indent="361950">
              <a:buNone/>
            </a:pPr>
            <a:r>
              <a:rPr lang="uk-UA" dirty="0" smtClean="0"/>
              <a:t>Лектор може додати рукописні позначки до слайда, що демонструється. Для цього в ході демонстрації слід у контекстному меню слайда вибрати команду</a:t>
            </a:r>
            <a:r>
              <a:rPr lang="uk-UA" b="1" dirty="0" smtClean="0"/>
              <a:t> Вказівник</a:t>
            </a:r>
            <a:r>
              <a:rPr lang="ru-RU" dirty="0" smtClean="0"/>
              <a:t>. </a:t>
            </a:r>
            <a:r>
              <a:rPr lang="uk-UA" dirty="0" smtClean="0"/>
              <a:t>Після цього виконати такі дії:</a:t>
            </a:r>
            <a:endParaRPr lang="ru-RU" dirty="0" smtClean="0"/>
          </a:p>
          <a:p>
            <a:pPr marL="0" lvl="0" indent="361950">
              <a:buNone/>
            </a:pPr>
            <a:r>
              <a:rPr lang="uk-UA" dirty="0" smtClean="0"/>
              <a:t>1). Вибрати команду </a:t>
            </a:r>
            <a:r>
              <a:rPr lang="uk-UA" b="1" dirty="0" smtClean="0"/>
              <a:t>Колір рукописних даних (</a:t>
            </a:r>
            <a:r>
              <a:rPr lang="uk-UA" b="1" dirty="0" err="1" smtClean="0"/>
              <a:t>Цвет</a:t>
            </a:r>
            <a:r>
              <a:rPr lang="uk-UA" b="1" dirty="0" smtClean="0"/>
              <a:t> </a:t>
            </a:r>
            <a:r>
              <a:rPr lang="uk-UA" b="1" dirty="0" err="1" smtClean="0"/>
              <a:t>чернил</a:t>
            </a:r>
            <a:r>
              <a:rPr lang="uk-UA" b="1" dirty="0" smtClean="0"/>
              <a:t>)</a:t>
            </a:r>
            <a:r>
              <a:rPr lang="uk-UA" dirty="0" smtClean="0"/>
              <a:t>.</a:t>
            </a:r>
            <a:endParaRPr lang="ru-RU" dirty="0" smtClean="0"/>
          </a:p>
          <a:p>
            <a:pPr marL="0" lvl="0" indent="361950">
              <a:buNone/>
            </a:pPr>
            <a:r>
              <a:rPr lang="uk-UA" dirty="0" smtClean="0"/>
              <a:t>2). Вибрати в палітрі потрібний колір.</a:t>
            </a:r>
            <a:endParaRPr lang="ru-RU" dirty="0" smtClean="0"/>
          </a:p>
          <a:p>
            <a:pPr marL="0" lvl="0" indent="361950">
              <a:buNone/>
            </a:pPr>
            <a:r>
              <a:rPr lang="uk-UA" dirty="0" smtClean="0"/>
              <a:t>3). Вибрати один з трьох інструментів:</a:t>
            </a:r>
            <a:r>
              <a:rPr lang="uk-UA" b="1" dirty="0" smtClean="0"/>
              <a:t> Ручка, Фломастер</a:t>
            </a:r>
            <a:r>
              <a:rPr lang="uk-UA" dirty="0" smtClean="0"/>
              <a:t> або</a:t>
            </a:r>
            <a:r>
              <a:rPr lang="uk-UA" b="1" dirty="0" smtClean="0"/>
              <a:t> Виділення.</a:t>
            </a:r>
            <a:r>
              <a:rPr lang="uk-UA" dirty="0" smtClean="0"/>
              <a:t> (Використовуючи їх, можна малювати довільні лінії різної товщини: </a:t>
            </a:r>
            <a:r>
              <a:rPr lang="uk-UA" b="1" dirty="0" smtClean="0"/>
              <a:t>Ручка</a:t>
            </a:r>
            <a:r>
              <a:rPr lang="uk-UA" dirty="0" smtClean="0"/>
              <a:t> - найтонші, а</a:t>
            </a:r>
            <a:r>
              <a:rPr lang="uk-UA" b="1" dirty="0" smtClean="0"/>
              <a:t> Виділення</a:t>
            </a:r>
            <a:r>
              <a:rPr lang="uk-UA" dirty="0" smtClean="0"/>
              <a:t> - </a:t>
            </a:r>
            <a:r>
              <a:rPr lang="uk-UA" dirty="0" err="1" smtClean="0"/>
              <a:t>найтовщі</a:t>
            </a:r>
            <a:r>
              <a:rPr lang="uk-UA" dirty="0" smtClean="0"/>
              <a:t>.)</a:t>
            </a:r>
            <a:endParaRPr lang="ru-RU" dirty="0" smtClean="0"/>
          </a:p>
          <a:p>
            <a:pPr marL="0" lvl="0" indent="361950">
              <a:buNone/>
            </a:pPr>
            <a:r>
              <a:rPr lang="uk-UA" dirty="0" smtClean="0"/>
              <a:t>4). Увести позначки.</a:t>
            </a:r>
            <a:endParaRPr lang="ru-RU" dirty="0" smtClean="0"/>
          </a:p>
          <a:p>
            <a:pPr marL="0" indent="361950">
              <a:buNone/>
            </a:pPr>
            <a:r>
              <a:rPr lang="uk-UA" dirty="0" smtClean="0"/>
              <a:t>Користувач може в ході демонстрації довільну кількість разів змінювати як інструмент, так і його колір. Після завершення демонстрації програма запропонує зберегти введені позначки у файлі презентації для подальшого використання.</a:t>
            </a:r>
            <a:endParaRPr lang="ru-RU" dirty="0" smtClean="0"/>
          </a:p>
          <a:p>
            <a:pPr marL="0" indent="361950">
              <a:buNone/>
            </a:pPr>
            <a:endParaRPr lang="ru-RU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29124" y="1643050"/>
            <a:ext cx="4038600" cy="2613691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cxnSp>
        <p:nvCxnSpPr>
          <p:cNvPr id="10" name="Прямая со стрелкой 9"/>
          <p:cNvCxnSpPr/>
          <p:nvPr/>
        </p:nvCxnSpPr>
        <p:spPr>
          <a:xfrm flipV="1">
            <a:off x="5572132" y="3643314"/>
            <a:ext cx="785818" cy="35719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10472" y="2714620"/>
            <a:ext cx="1533528" cy="1295567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4572008"/>
            <a:ext cx="4106866" cy="113542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Кнопки керування презентацією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8CFE-0370-4E0F-AC2B-2826E242B142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24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marL="0" indent="361950">
              <a:buNone/>
            </a:pPr>
            <a:r>
              <a:rPr lang="uk-UA" sz="2400" dirty="0" smtClean="0">
                <a:latin typeface="Calibri" pitchFamily="34" charset="0"/>
              </a:rPr>
              <a:t>Під час демонстрації презентації, в якій передбачена зміна слайдів за вказівкою лектора, після завершення всіх ефектів анімації об'єктів слайда в лівому нижньому куті екрана з'являються чотири напівпрозорі кнопки, призначені для керування демонстрацією. </a:t>
            </a:r>
          </a:p>
          <a:p>
            <a:pPr marL="0" indent="361950">
              <a:buNone/>
            </a:pPr>
            <a:r>
              <a:rPr lang="uk-UA" sz="2400" dirty="0" smtClean="0">
                <a:latin typeface="Calibri" pitchFamily="34" charset="0"/>
              </a:rPr>
              <a:t>Вибір кнопок приводить до переходу до наступного (попереднього) кроку демонстрації презентації </a:t>
            </a:r>
            <a:r>
              <a:rPr lang="ru-RU" sz="2400" dirty="0" smtClean="0">
                <a:latin typeface="Calibri" pitchFamily="34" charset="0"/>
              </a:rPr>
              <a:t>- </a:t>
            </a:r>
            <a:r>
              <a:rPr lang="uk-UA" sz="2400" dirty="0" smtClean="0">
                <a:latin typeface="Calibri" pitchFamily="34" charset="0"/>
              </a:rPr>
              <a:t>наступного (попереднього) ефекту анімації об'єкта або переходу до наступного (попереднього) слайда. </a:t>
            </a:r>
          </a:p>
          <a:p>
            <a:pPr marL="0" indent="361950">
              <a:buNone/>
            </a:pPr>
            <a:r>
              <a:rPr lang="uk-UA" sz="2400" dirty="0" smtClean="0">
                <a:latin typeface="Calibri" pitchFamily="34" charset="0"/>
              </a:rPr>
              <a:t>Вибір кнопки приводить до відкриття меню команди Вказівник</a:t>
            </a:r>
            <a:r>
              <a:rPr lang="ru-RU" sz="2400" dirty="0" smtClean="0">
                <a:latin typeface="Calibri" pitchFamily="34" charset="0"/>
              </a:rPr>
              <a:t>, </a:t>
            </a:r>
            <a:r>
              <a:rPr lang="uk-UA" sz="2400" dirty="0" smtClean="0">
                <a:latin typeface="Calibri" pitchFamily="34" charset="0"/>
              </a:rPr>
              <a:t>а кнопки </a:t>
            </a:r>
            <a:r>
              <a:rPr lang="ru-RU" sz="2400" dirty="0" smtClean="0">
                <a:latin typeface="Calibri" pitchFamily="34" charset="0"/>
              </a:rPr>
              <a:t>- </a:t>
            </a:r>
            <a:r>
              <a:rPr lang="uk-UA" sz="2400" dirty="0" smtClean="0">
                <a:latin typeface="Calibri" pitchFamily="34" charset="0"/>
              </a:rPr>
              <a:t>до відкриття дещо зміненого контекстного меню слайда презентації.</a:t>
            </a:r>
            <a:endParaRPr lang="ru-RU" sz="2400" dirty="0" smtClean="0">
              <a:latin typeface="Calibri" pitchFamily="34" charset="0"/>
            </a:endParaRPr>
          </a:p>
          <a:p>
            <a:pPr marL="0" indent="361950">
              <a:buNone/>
            </a:pPr>
            <a:endParaRPr lang="ru-RU" sz="1400" dirty="0">
              <a:latin typeface="Calibri" pitchFamily="34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4572008"/>
            <a:ext cx="352013" cy="323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4572008"/>
            <a:ext cx="342306" cy="328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4572008"/>
            <a:ext cx="328614" cy="342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3219" y="4576752"/>
            <a:ext cx="353518" cy="338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600" dirty="0" smtClean="0">
                <a:latin typeface="Calibri" pitchFamily="34" charset="0"/>
              </a:rPr>
              <a:t>Демонстрація презентації, збереженої в різних форматах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8CFE-0370-4E0F-AC2B-2826E242B142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25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572032" cy="4681728"/>
          </a:xfrm>
        </p:spPr>
        <p:txBody>
          <a:bodyPr>
            <a:noAutofit/>
          </a:bodyPr>
          <a:lstStyle/>
          <a:p>
            <a:pPr marL="0" indent="361950">
              <a:buNone/>
            </a:pPr>
            <a:r>
              <a:rPr lang="uk-UA" sz="1300" dirty="0" smtClean="0">
                <a:latin typeface="Calibri" pitchFamily="34" charset="0"/>
              </a:rPr>
              <a:t>Розглянемо інші варіанти демонстрації презентації, збереженої у файлах різних форматів.</a:t>
            </a:r>
            <a:endParaRPr lang="ru-RU" sz="1300" dirty="0" smtClean="0">
              <a:latin typeface="Calibri" pitchFamily="34" charset="0"/>
            </a:endParaRPr>
          </a:p>
          <a:p>
            <a:pPr marL="0" indent="361950">
              <a:buNone/>
            </a:pPr>
            <a:r>
              <a:rPr lang="uk-UA" sz="1300" dirty="0" smtClean="0">
                <a:latin typeface="Calibri" pitchFamily="34" charset="0"/>
              </a:rPr>
              <a:t>Якщо передбачається показ презентації на комп'ютері, на якому не встановлена програма</a:t>
            </a:r>
            <a:r>
              <a:rPr lang="uk-UA" sz="1300" b="1" dirty="0" smtClean="0">
                <a:latin typeface="Calibri" pitchFamily="34" charset="0"/>
              </a:rPr>
              <a:t> </a:t>
            </a:r>
            <a:r>
              <a:rPr lang="en-US" sz="1300" b="1" dirty="0" smtClean="0">
                <a:latin typeface="Calibri" pitchFamily="34" charset="0"/>
              </a:rPr>
              <a:t>PowerPoint </a:t>
            </a:r>
            <a:r>
              <a:rPr lang="ru-RU" sz="1300" b="1" dirty="0" smtClean="0">
                <a:latin typeface="Calibri" pitchFamily="34" charset="0"/>
              </a:rPr>
              <a:t>2007,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uk-UA" sz="1300" dirty="0" smtClean="0">
                <a:latin typeface="Calibri" pitchFamily="34" charset="0"/>
              </a:rPr>
              <a:t>то слід зберегти її у форматі</a:t>
            </a:r>
            <a:r>
              <a:rPr lang="uk-UA" sz="1300" b="1" dirty="0" smtClean="0">
                <a:latin typeface="Calibri" pitchFamily="34" charset="0"/>
              </a:rPr>
              <a:t> Упакування для запису на компакт-диск.</a:t>
            </a:r>
            <a:r>
              <a:rPr lang="uk-UA" sz="1300" dirty="0" smtClean="0">
                <a:latin typeface="Calibri" pitchFamily="34" charset="0"/>
              </a:rPr>
              <a:t> </a:t>
            </a:r>
          </a:p>
          <a:p>
            <a:pPr marL="0" indent="361950">
              <a:buNone/>
            </a:pPr>
            <a:r>
              <a:rPr lang="uk-UA" sz="1300" dirty="0" smtClean="0">
                <a:latin typeface="Calibri" pitchFamily="34" charset="0"/>
              </a:rPr>
              <a:t>Для цього слід виконати такі дії:</a:t>
            </a:r>
            <a:endParaRPr lang="ru-RU" sz="1300" dirty="0" smtClean="0">
              <a:latin typeface="Calibri" pitchFamily="34" charset="0"/>
            </a:endParaRPr>
          </a:p>
          <a:p>
            <a:pPr marL="0" lvl="1" indent="361950">
              <a:buNone/>
            </a:pPr>
            <a:r>
              <a:rPr lang="uk-UA" sz="1300" dirty="0" smtClean="0">
                <a:solidFill>
                  <a:schemeClr val="tx1"/>
                </a:solidFill>
                <a:latin typeface="Calibri" pitchFamily="34" charset="0"/>
              </a:rPr>
              <a:t>1). Відкрити файл презентації, який потрібно зберегти в зазначеному форматі.</a:t>
            </a:r>
            <a:endParaRPr lang="ru-RU" sz="13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0" lvl="1" indent="361950">
              <a:buNone/>
            </a:pPr>
            <a:r>
              <a:rPr lang="uk-UA" sz="1300" dirty="0" smtClean="0">
                <a:solidFill>
                  <a:schemeClr val="tx1"/>
                </a:solidFill>
                <a:latin typeface="Calibri" pitchFamily="34" charset="0"/>
              </a:rPr>
              <a:t>2). Виконати </a:t>
            </a:r>
            <a:r>
              <a:rPr lang="en-US" sz="1300" b="1" dirty="0" smtClean="0">
                <a:solidFill>
                  <a:schemeClr val="tx1"/>
                </a:solidFill>
                <a:latin typeface="Calibri" pitchFamily="34" charset="0"/>
              </a:rPr>
              <a:t>Office</a:t>
            </a:r>
            <a:r>
              <a:rPr lang="uk-UA" sz="1300" b="1" dirty="0" smtClean="0">
                <a:solidFill>
                  <a:schemeClr val="tx1"/>
                </a:solidFill>
                <a:latin typeface="Calibri" pitchFamily="34" charset="0"/>
              </a:rPr>
              <a:t>, Опублікувати, Упакування для запису на компакт-диск</a:t>
            </a:r>
            <a:r>
              <a:rPr lang="uk-UA" sz="1300" dirty="0" smtClean="0">
                <a:solidFill>
                  <a:schemeClr val="tx1"/>
                </a:solidFill>
                <a:latin typeface="Calibri" pitchFamily="34" charset="0"/>
              </a:rPr>
              <a:t>.</a:t>
            </a:r>
            <a:r>
              <a:rPr lang="uk-UA" sz="1300" b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</a:p>
          <a:p>
            <a:pPr marL="0" lvl="1" indent="361950">
              <a:buNone/>
            </a:pPr>
            <a:r>
              <a:rPr lang="uk-UA" sz="1300" dirty="0" smtClean="0">
                <a:solidFill>
                  <a:schemeClr val="tx1"/>
                </a:solidFill>
                <a:latin typeface="Calibri" pitchFamily="34" charset="0"/>
              </a:rPr>
              <a:t>3). Увести у вікні </a:t>
            </a:r>
            <a:r>
              <a:rPr lang="uk-UA" sz="1300" b="1" dirty="0" smtClean="0">
                <a:solidFill>
                  <a:schemeClr val="tx1"/>
                </a:solidFill>
                <a:latin typeface="Calibri" pitchFamily="34" charset="0"/>
              </a:rPr>
              <a:t>Упакування для запису на компакт-диск </a:t>
            </a:r>
            <a:r>
              <a:rPr lang="ru-RU" sz="1300" b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uk-UA" sz="1300" dirty="0" smtClean="0">
                <a:solidFill>
                  <a:schemeClr val="tx1"/>
                </a:solidFill>
                <a:latin typeface="Calibri" pitchFamily="34" charset="0"/>
              </a:rPr>
              <a:t>у поле </a:t>
            </a:r>
            <a:r>
              <a:rPr lang="uk-UA" sz="1300" b="1" dirty="0" smtClean="0">
                <a:solidFill>
                  <a:schemeClr val="tx1"/>
                </a:solidFill>
                <a:latin typeface="Calibri" pitchFamily="34" charset="0"/>
              </a:rPr>
              <a:t>Назва </a:t>
            </a:r>
            <a:r>
              <a:rPr lang="ru-RU" sz="1300" b="1" dirty="0" smtClean="0">
                <a:solidFill>
                  <a:schemeClr val="tx1"/>
                </a:solidFill>
                <a:latin typeface="Calibri" pitchFamily="34" charset="0"/>
              </a:rPr>
              <a:t>компакт-диска </a:t>
            </a:r>
            <a:r>
              <a:rPr lang="uk-UA" sz="1300" dirty="0" smtClean="0">
                <a:solidFill>
                  <a:schemeClr val="tx1"/>
                </a:solidFill>
                <a:latin typeface="Calibri" pitchFamily="34" charset="0"/>
              </a:rPr>
              <a:t>його ім'я.</a:t>
            </a:r>
            <a:endParaRPr lang="ru-RU" sz="13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0" lvl="1" indent="361950">
              <a:buNone/>
            </a:pPr>
            <a:r>
              <a:rPr lang="uk-UA" sz="1300" dirty="0" smtClean="0">
                <a:solidFill>
                  <a:schemeClr val="tx1"/>
                </a:solidFill>
                <a:latin typeface="Calibri" pitchFamily="34" charset="0"/>
              </a:rPr>
              <a:t>4). Вибрати, за потреби, кнопку</a:t>
            </a:r>
            <a:r>
              <a:rPr lang="uk-UA" sz="1300" b="1" dirty="0" smtClean="0">
                <a:solidFill>
                  <a:schemeClr val="tx1"/>
                </a:solidFill>
                <a:latin typeface="Calibri" pitchFamily="34" charset="0"/>
              </a:rPr>
              <a:t> Параметри</a:t>
            </a:r>
            <a:r>
              <a:rPr lang="uk-UA" sz="1300" dirty="0" smtClean="0">
                <a:solidFill>
                  <a:schemeClr val="tx1"/>
                </a:solidFill>
                <a:latin typeface="Calibri" pitchFamily="34" charset="0"/>
              </a:rPr>
              <a:t> і у відповідному вікні встановити значення параметрів збереження та показу презентації.</a:t>
            </a:r>
            <a:endParaRPr lang="ru-RU" sz="13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0" lvl="1" indent="361950">
              <a:buNone/>
            </a:pPr>
            <a:r>
              <a:rPr lang="uk-UA" sz="1300" dirty="0" smtClean="0">
                <a:solidFill>
                  <a:schemeClr val="tx1"/>
                </a:solidFill>
                <a:latin typeface="Calibri" pitchFamily="34" charset="0"/>
              </a:rPr>
              <a:t>5). Вибрати кнопку </a:t>
            </a:r>
            <a:r>
              <a:rPr lang="uk-UA" sz="1300" b="1" dirty="0" smtClean="0">
                <a:solidFill>
                  <a:schemeClr val="tx1"/>
                </a:solidFill>
                <a:latin typeface="Calibri" pitchFamily="34" charset="0"/>
              </a:rPr>
              <a:t>Копіювати на компакт-диск </a:t>
            </a:r>
            <a:r>
              <a:rPr lang="uk-UA" sz="1300" dirty="0" smtClean="0">
                <a:solidFill>
                  <a:schemeClr val="tx1"/>
                </a:solidFill>
                <a:latin typeface="Calibri" pitchFamily="34" charset="0"/>
              </a:rPr>
              <a:t>чи вибрати кнопку </a:t>
            </a:r>
            <a:r>
              <a:rPr lang="uk-UA" sz="1300" b="1" dirty="0" smtClean="0">
                <a:solidFill>
                  <a:schemeClr val="tx1"/>
                </a:solidFill>
                <a:latin typeface="Calibri" pitchFamily="34" charset="0"/>
              </a:rPr>
              <a:t>Копіювати до папки</a:t>
            </a:r>
            <a:r>
              <a:rPr lang="uk-UA" sz="1300" dirty="0" smtClean="0">
                <a:solidFill>
                  <a:schemeClr val="tx1"/>
                </a:solidFill>
                <a:latin typeface="Calibri" pitchFamily="34" charset="0"/>
              </a:rPr>
              <a:t>.</a:t>
            </a:r>
            <a:endParaRPr lang="ru-RU" sz="13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0" lvl="1" indent="361950">
              <a:buNone/>
            </a:pPr>
            <a:r>
              <a:rPr lang="uk-UA" sz="1300" dirty="0" smtClean="0">
                <a:solidFill>
                  <a:schemeClr val="tx1"/>
                </a:solidFill>
                <a:latin typeface="Calibri" pitchFamily="34" charset="0"/>
              </a:rPr>
              <a:t>6). Вставити диск для запису або вказати папку для збереження презентації.</a:t>
            </a:r>
            <a:endParaRPr lang="ru-RU" sz="13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0" lvl="1" indent="361950">
              <a:buNone/>
            </a:pPr>
            <a:r>
              <a:rPr lang="uk-UA" sz="1300" dirty="0" smtClean="0">
                <a:solidFill>
                  <a:schemeClr val="tx1"/>
                </a:solidFill>
                <a:latin typeface="Calibri" pitchFamily="34" charset="0"/>
              </a:rPr>
              <a:t>7). Підтвердити операцію копіювання вибором відповідної кнопки.</a:t>
            </a:r>
            <a:endParaRPr lang="ru-RU" sz="13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0" indent="361950">
              <a:buNone/>
            </a:pPr>
            <a:endParaRPr lang="ru-RU" sz="1300" dirty="0">
              <a:latin typeface="Calibri" pitchFamily="34" charset="0"/>
            </a:endParaRPr>
          </a:p>
        </p:txBody>
      </p:sp>
      <p:pic>
        <p:nvPicPr>
          <p:cNvPr id="1945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500174"/>
            <a:ext cx="4038600" cy="353377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4286256"/>
            <a:ext cx="3563942" cy="1991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dirty="0" smtClean="0">
                <a:latin typeface="Calibri" pitchFamily="34" charset="0"/>
              </a:rPr>
              <a:t>Збереження презентації в різних форматах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8CFE-0370-4E0F-AC2B-2826E242B142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26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429156" cy="4986358"/>
          </a:xfrm>
        </p:spPr>
        <p:txBody>
          <a:bodyPr>
            <a:noAutofit/>
          </a:bodyPr>
          <a:lstStyle/>
          <a:p>
            <a:pPr marL="0" indent="361950">
              <a:buNone/>
            </a:pPr>
            <a:r>
              <a:rPr lang="uk-UA" sz="1200" dirty="0" smtClean="0"/>
              <a:t>Під час упакування до набору файлів, крім самого файлу презентації, додається спеціальна програма -</a:t>
            </a:r>
            <a:r>
              <a:rPr lang="uk-UA" sz="1200" b="1" dirty="0" smtClean="0"/>
              <a:t> Засіб перегляду </a:t>
            </a:r>
            <a:r>
              <a:rPr lang="en-US" sz="1200" b="1" dirty="0" smtClean="0"/>
              <a:t>PowerPoint</a:t>
            </a:r>
            <a:r>
              <a:rPr lang="uk-UA" sz="1200" dirty="0" smtClean="0"/>
              <a:t> і зв'язані з презентацією звукові, </a:t>
            </a:r>
            <a:r>
              <a:rPr lang="uk-UA" sz="1200" dirty="0" err="1" smtClean="0"/>
              <a:t>відео-</a:t>
            </a:r>
            <a:r>
              <a:rPr lang="uk-UA" sz="1200" dirty="0" smtClean="0"/>
              <a:t> та інші файли.</a:t>
            </a:r>
            <a:endParaRPr lang="ru-RU" sz="1200" dirty="0" smtClean="0"/>
          </a:p>
          <a:p>
            <a:pPr marL="0" indent="361950">
              <a:buNone/>
            </a:pPr>
            <a:r>
              <a:rPr lang="uk-UA" sz="1200" dirty="0" smtClean="0"/>
              <a:t>Якщо запис зроблено на компакт-диск, то демонстрація автоматично розпочнеться після вставлення диска до пристрою роботи з оптичними дисками. Якщо демонстрація не розпочалася або презентація збережена в папку, то слід знайти файл</a:t>
            </a:r>
            <a:r>
              <a:rPr lang="uk-UA" sz="1200" b="1" dirty="0" smtClean="0"/>
              <a:t> </a:t>
            </a:r>
            <a:r>
              <a:rPr lang="en-US" sz="1200" b="1" dirty="0" smtClean="0"/>
              <a:t>play</a:t>
            </a:r>
            <a:r>
              <a:rPr lang="uk-UA" sz="1200" b="1" dirty="0" smtClean="0"/>
              <a:t>.</a:t>
            </a:r>
            <a:r>
              <a:rPr lang="en-US" sz="1200" b="1" dirty="0" smtClean="0"/>
              <a:t>bat</a:t>
            </a:r>
            <a:r>
              <a:rPr lang="uk-UA" sz="1200" dirty="0" smtClean="0"/>
              <a:t>  і запустити його на виконання.</a:t>
            </a:r>
            <a:endParaRPr lang="ru-RU" sz="1200" dirty="0" smtClean="0"/>
          </a:p>
          <a:p>
            <a:pPr marL="0" indent="361950">
              <a:buNone/>
            </a:pPr>
            <a:r>
              <a:rPr lang="uk-UA" sz="1200" dirty="0" smtClean="0"/>
              <a:t>Презентацію можна також переглянути у вікні </a:t>
            </a:r>
            <a:r>
              <a:rPr lang="ru-RU" sz="1200" dirty="0" smtClean="0"/>
              <a:t>браузера, </a:t>
            </a:r>
            <a:r>
              <a:rPr lang="uk-UA" sz="1200" dirty="0" smtClean="0"/>
              <a:t>якщо попередньо її зберегти у форматі </a:t>
            </a:r>
            <a:r>
              <a:rPr lang="uk-UA" sz="1200" dirty="0" err="1" smtClean="0"/>
              <a:t>веб-сторінки</a:t>
            </a:r>
            <a:r>
              <a:rPr lang="uk-UA" sz="1200" dirty="0" smtClean="0"/>
              <a:t>. Є два варіанти збереження у форматі </a:t>
            </a:r>
            <a:r>
              <a:rPr lang="uk-UA" sz="1200" dirty="0" err="1" smtClean="0"/>
              <a:t>веб-сторінки</a:t>
            </a:r>
            <a:r>
              <a:rPr lang="uk-UA" sz="1200" dirty="0" smtClean="0"/>
              <a:t>:</a:t>
            </a:r>
            <a:endParaRPr lang="ru-RU" sz="1200" dirty="0" smtClean="0"/>
          </a:p>
          <a:p>
            <a:pPr marL="0" lvl="0" indent="361950">
              <a:buNone/>
            </a:pPr>
            <a:r>
              <a:rPr lang="uk-UA" sz="1200" i="1" dirty="0" smtClean="0"/>
              <a:t>1). </a:t>
            </a:r>
            <a:r>
              <a:rPr lang="uk-UA" sz="1200" b="1" i="1" dirty="0" smtClean="0"/>
              <a:t>У форматі єдиного </a:t>
            </a:r>
            <a:r>
              <a:rPr lang="en-US" sz="1200" b="1" i="1" dirty="0" smtClean="0"/>
              <a:t>HTML</a:t>
            </a:r>
            <a:r>
              <a:rPr lang="uk-UA" sz="1200" b="1" i="1" dirty="0" err="1" smtClean="0"/>
              <a:t>-файлу</a:t>
            </a:r>
            <a:r>
              <a:rPr lang="uk-UA" sz="1200" dirty="0" smtClean="0"/>
              <a:t> - буде створено файл (розширення імені</a:t>
            </a:r>
            <a:r>
              <a:rPr lang="uk-UA" sz="1200" b="1" dirty="0" smtClean="0"/>
              <a:t> </a:t>
            </a:r>
            <a:r>
              <a:rPr lang="en-US" sz="1200" b="1" dirty="0" err="1" smtClean="0"/>
              <a:t>mht</a:t>
            </a:r>
            <a:r>
              <a:rPr lang="en-US" sz="1200" b="1" dirty="0" smtClean="0"/>
              <a:t> </a:t>
            </a:r>
            <a:r>
              <a:rPr lang="uk-UA" sz="1200" dirty="0" smtClean="0"/>
              <a:t>або</a:t>
            </a:r>
            <a:r>
              <a:rPr lang="uk-UA" sz="1200" b="1" dirty="0" smtClean="0"/>
              <a:t> </a:t>
            </a:r>
            <a:r>
              <a:rPr lang="en-US" sz="1200" b="1" dirty="0" err="1" smtClean="0"/>
              <a:t>mhtml</a:t>
            </a:r>
            <a:r>
              <a:rPr lang="uk-UA" sz="1200" b="1" dirty="0" smtClean="0"/>
              <a:t>),</a:t>
            </a:r>
            <a:r>
              <a:rPr lang="uk-UA" sz="1200" dirty="0" smtClean="0"/>
              <a:t> що містить усі допоміжні об'єкти (текст, зображення, звуки, таблиці, відео тощо);</a:t>
            </a:r>
            <a:endParaRPr lang="ru-RU" sz="1200" dirty="0" smtClean="0"/>
          </a:p>
          <a:p>
            <a:pPr marL="0" lvl="0" indent="361950">
              <a:buNone/>
            </a:pPr>
            <a:r>
              <a:rPr lang="uk-UA" sz="1200" i="1" dirty="0" smtClean="0"/>
              <a:t>2). </a:t>
            </a:r>
            <a:r>
              <a:rPr lang="uk-UA" sz="1200" b="1" i="1" dirty="0" smtClean="0"/>
              <a:t>У форматі </a:t>
            </a:r>
            <a:r>
              <a:rPr lang="en-US" sz="1200" b="1" i="1" dirty="0" smtClean="0"/>
              <a:t>HTML</a:t>
            </a:r>
            <a:r>
              <a:rPr lang="uk-UA" sz="1200" dirty="0" smtClean="0"/>
              <a:t> - буде створено початковий файл з розширенням імені</a:t>
            </a:r>
            <a:r>
              <a:rPr lang="uk-UA" sz="1200" b="1" dirty="0" smtClean="0"/>
              <a:t> </a:t>
            </a:r>
            <a:r>
              <a:rPr lang="en-US" sz="1200" b="1" dirty="0" err="1" smtClean="0"/>
              <a:t>htm</a:t>
            </a:r>
            <a:r>
              <a:rPr lang="uk-UA" sz="1200" dirty="0" smtClean="0"/>
              <a:t> або</a:t>
            </a:r>
            <a:r>
              <a:rPr lang="uk-UA" sz="1200" b="1" dirty="0" smtClean="0"/>
              <a:t> </a:t>
            </a:r>
            <a:r>
              <a:rPr lang="en-US" sz="1200" b="1" dirty="0" smtClean="0"/>
              <a:t>html</a:t>
            </a:r>
            <a:r>
              <a:rPr lang="uk-UA" sz="1200" dirty="0" smtClean="0"/>
              <a:t> і папка з іменем за шаблоном</a:t>
            </a:r>
            <a:r>
              <a:rPr lang="uk-UA" sz="1200" b="1" dirty="0" smtClean="0"/>
              <a:t> *.</a:t>
            </a:r>
            <a:r>
              <a:rPr lang="en-US" sz="1200" b="1" dirty="0" smtClean="0"/>
              <a:t>files</a:t>
            </a:r>
            <a:r>
              <a:rPr lang="uk-UA" sz="1200" dirty="0" smtClean="0"/>
              <a:t>, що містить </a:t>
            </a:r>
            <a:r>
              <a:rPr lang="en-US" sz="1200" dirty="0" smtClean="0"/>
              <a:t>HTML</a:t>
            </a:r>
            <a:r>
              <a:rPr lang="uk-UA" sz="1200" dirty="0" err="1" smtClean="0"/>
              <a:t>-файли</a:t>
            </a:r>
            <a:r>
              <a:rPr lang="uk-UA" sz="1200" dirty="0" smtClean="0"/>
              <a:t> на кожний слайд презентації та всі допоміжні об'єкти (файли з текстами, зображеннями, звуком, відео тощо). Файли кожного слайда презентації матимуть ім'я за шаблоном </a:t>
            </a:r>
            <a:r>
              <a:rPr lang="en-US" sz="1200" b="1" dirty="0" smtClean="0"/>
              <a:t>slide</a:t>
            </a:r>
            <a:r>
              <a:rPr lang="ru-RU" sz="1200" b="1" dirty="0" smtClean="0"/>
              <a:t>0001.</a:t>
            </a:r>
            <a:r>
              <a:rPr lang="en-US" sz="1200" b="1" dirty="0" err="1" smtClean="0"/>
              <a:t>htm</a:t>
            </a:r>
            <a:r>
              <a:rPr lang="ru-RU" sz="1200" b="1" dirty="0" smtClean="0"/>
              <a:t>,</a:t>
            </a:r>
            <a:r>
              <a:rPr lang="ru-RU" sz="1200" dirty="0" smtClean="0"/>
              <a:t> </a:t>
            </a:r>
            <a:r>
              <a:rPr lang="uk-UA" sz="1200" dirty="0" smtClean="0"/>
              <a:t>де число</a:t>
            </a:r>
            <a:r>
              <a:rPr lang="uk-UA" sz="1200" b="1" dirty="0" smtClean="0"/>
              <a:t> </a:t>
            </a:r>
            <a:r>
              <a:rPr lang="ru-RU" sz="1200" b="1" dirty="0" smtClean="0"/>
              <a:t>0001</a:t>
            </a:r>
            <a:r>
              <a:rPr lang="ru-RU" sz="1200" dirty="0" smtClean="0"/>
              <a:t> </a:t>
            </a:r>
            <a:r>
              <a:rPr lang="uk-UA" sz="1200" dirty="0" smtClean="0"/>
              <a:t>указує на порядковий номер слайда презентації.</a:t>
            </a:r>
            <a:endParaRPr lang="ru-RU" sz="1200" dirty="0" smtClean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14876" y="3143248"/>
            <a:ext cx="4038600" cy="88152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5286388"/>
            <a:ext cx="4148134" cy="64294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4214818"/>
            <a:ext cx="2400300" cy="7493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643998" cy="1785950"/>
          </a:xfrm>
        </p:spPr>
        <p:txBody>
          <a:bodyPr>
            <a:normAutofit/>
          </a:bodyPr>
          <a:lstStyle/>
          <a:p>
            <a:pPr algn="ctr"/>
            <a:r>
              <a:rPr lang="uk-UA" dirty="0" smtClean="0"/>
              <a:t>2.5. Налаштування демонстрації презентації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D2539-7F9A-4232-87E3-50564D116726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4052886" cy="365760"/>
          </a:xfrm>
        </p:spPr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Налаштування зміни слайдів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07882-B9FA-4450-8BCB-299F23C4226C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3981448" cy="365760"/>
          </a:xfrm>
        </p:spPr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1"/>
          </p:nvPr>
        </p:nvSpPr>
        <p:spPr>
          <a:xfrm>
            <a:off x="142844" y="1428736"/>
            <a:ext cx="8858312" cy="3786214"/>
          </a:xfrm>
        </p:spPr>
        <p:txBody>
          <a:bodyPr>
            <a:normAutofit fontScale="70000" lnSpcReduction="20000"/>
          </a:bodyPr>
          <a:lstStyle/>
          <a:p>
            <a:pPr marL="0" indent="361950">
              <a:buNone/>
            </a:pPr>
            <a:r>
              <a:rPr lang="uk-UA" dirty="0" smtClean="0"/>
              <a:t>Для налаштування анімації при зміні слайда необхідно вибрати слайд, перед яким буде використана анімація, і відкрити на</a:t>
            </a:r>
            <a:r>
              <a:rPr lang="uk-UA" b="1" dirty="0" smtClean="0"/>
              <a:t> Стрічці</a:t>
            </a:r>
            <a:r>
              <a:rPr lang="uk-UA" dirty="0" smtClean="0"/>
              <a:t> вкладку</a:t>
            </a:r>
            <a:r>
              <a:rPr lang="uk-UA" b="1" dirty="0" smtClean="0"/>
              <a:t> Анімація.</a:t>
            </a:r>
            <a:r>
              <a:rPr lang="uk-UA" dirty="0" smtClean="0"/>
              <a:t> Елементи керування групи</a:t>
            </a:r>
            <a:r>
              <a:rPr lang="uk-UA" b="1" dirty="0" smtClean="0"/>
              <a:t> Перехід до цього слайда</a:t>
            </a:r>
            <a:r>
              <a:rPr lang="uk-UA" dirty="0" smtClean="0"/>
              <a:t> якраз і призначені для налаштування анімації зміни слайдів. Зліва в цій групі знаходиться список для вибору типу переходу. Кнопки вибору типу переходу об'єднано в шість груп:</a:t>
            </a:r>
            <a:r>
              <a:rPr lang="uk-UA" b="1" dirty="0" smtClean="0"/>
              <a:t> </a:t>
            </a:r>
            <a:endParaRPr lang="en-US" b="1" dirty="0" smtClean="0"/>
          </a:p>
          <a:p>
            <a:pPr marL="180975" indent="180975"/>
            <a:r>
              <a:rPr lang="uk-UA" b="1" dirty="0" smtClean="0"/>
              <a:t>Без переходу, </a:t>
            </a:r>
            <a:endParaRPr lang="en-US" b="1" dirty="0" smtClean="0"/>
          </a:p>
          <a:p>
            <a:pPr marL="180975" indent="180975"/>
            <a:r>
              <a:rPr lang="uk-UA" b="1" dirty="0" smtClean="0"/>
              <a:t>Вицвітання та розчинення, </a:t>
            </a:r>
            <a:endParaRPr lang="en-US" b="1" dirty="0" smtClean="0"/>
          </a:p>
          <a:p>
            <a:pPr marL="180975" indent="180975"/>
            <a:r>
              <a:rPr lang="uk-UA" b="1" dirty="0" smtClean="0"/>
              <a:t>Поява, Зсув і наплив, </a:t>
            </a:r>
            <a:endParaRPr lang="en-US" b="1" dirty="0" smtClean="0"/>
          </a:p>
          <a:p>
            <a:pPr marL="180975" indent="180975"/>
            <a:r>
              <a:rPr lang="uk-UA" b="1" dirty="0" smtClean="0"/>
              <a:t>Стрічки та смуги</a:t>
            </a:r>
            <a:r>
              <a:rPr lang="uk-UA" dirty="0" smtClean="0"/>
              <a:t> </a:t>
            </a:r>
            <a:endParaRPr lang="en-US" dirty="0" smtClean="0"/>
          </a:p>
          <a:p>
            <a:pPr marL="180975" indent="180975"/>
            <a:r>
              <a:rPr lang="uk-UA" b="1" dirty="0" smtClean="0"/>
              <a:t>Випадковий вибір.</a:t>
            </a:r>
            <a:r>
              <a:rPr lang="uk-UA" dirty="0" smtClean="0"/>
              <a:t> </a:t>
            </a:r>
            <a:endParaRPr lang="en-US" dirty="0" smtClean="0"/>
          </a:p>
          <a:p>
            <a:pPr marL="0" indent="361950">
              <a:buNone/>
            </a:pPr>
            <a:r>
              <a:rPr lang="uk-UA" dirty="0" smtClean="0"/>
              <a:t>Зображення на кнопках ілюструють ефект, що буде відтворено за відповідного переходу до слайда. </a:t>
            </a:r>
            <a:endParaRPr lang="ru-RU" dirty="0" smtClean="0"/>
          </a:p>
          <a:p>
            <a:pPr marL="0" indent="361950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929198"/>
            <a:ext cx="9144000" cy="10287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Анімаційні ефекти зміни слайдів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8CFE-0370-4E0F-AC2B-2826E242B142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361950">
              <a:buNone/>
            </a:pPr>
            <a:r>
              <a:rPr lang="uk-UA" dirty="0" smtClean="0"/>
              <a:t>Повний перелік анімаційних ефектів зміни слайдів стає доступним після вибору кнопки відкриття списку </a:t>
            </a:r>
            <a:r>
              <a:rPr lang="uk-UA" b="1" dirty="0" smtClean="0"/>
              <a:t>Додатково      </a:t>
            </a:r>
            <a:r>
              <a:rPr lang="uk-UA" dirty="0" smtClean="0"/>
              <a:t>. </a:t>
            </a:r>
          </a:p>
          <a:p>
            <a:pPr marL="0" indent="361950">
              <a:buNone/>
            </a:pPr>
            <a:r>
              <a:rPr lang="uk-UA" dirty="0" smtClean="0"/>
              <a:t>Під час наведення вказівника на якусь із кнопок списку здійснюється попередній перегляд ефекту зміни слайдів.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29190" y="1357298"/>
            <a:ext cx="3799252" cy="5036723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24099" y="3100386"/>
            <a:ext cx="295277" cy="34738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Параметри анімаційного ефекту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8CFE-0370-4E0F-AC2B-2826E242B142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142844" y="2857496"/>
            <a:ext cx="8662828" cy="3500462"/>
          </a:xfrm>
        </p:spPr>
        <p:txBody>
          <a:bodyPr>
            <a:normAutofit fontScale="77500" lnSpcReduction="20000"/>
          </a:bodyPr>
          <a:lstStyle/>
          <a:p>
            <a:pPr marL="0" indent="361950">
              <a:buNone/>
            </a:pPr>
            <a:r>
              <a:rPr lang="uk-UA" dirty="0" smtClean="0"/>
              <a:t>Після вибору анімаційного ефекту зміни слайдів слід налаштувати його </a:t>
            </a:r>
            <a:r>
              <a:rPr lang="uk-UA" b="1" dirty="0" smtClean="0"/>
              <a:t>параметри</a:t>
            </a:r>
            <a:r>
              <a:rPr lang="uk-UA" dirty="0" smtClean="0"/>
              <a:t>. </a:t>
            </a:r>
          </a:p>
          <a:p>
            <a:pPr marL="0" indent="361950">
              <a:buNone/>
            </a:pPr>
            <a:r>
              <a:rPr lang="uk-UA" dirty="0" smtClean="0"/>
              <a:t>Це можна здійснити з використанням інших елементів керування групи</a:t>
            </a:r>
            <a:r>
              <a:rPr lang="uk-UA" b="1" dirty="0" smtClean="0"/>
              <a:t> Перехід до цього слайда.</a:t>
            </a:r>
            <a:r>
              <a:rPr lang="uk-UA" dirty="0" smtClean="0"/>
              <a:t> </a:t>
            </a:r>
          </a:p>
          <a:p>
            <a:pPr marL="0" indent="361950">
              <a:buNone/>
            </a:pPr>
            <a:r>
              <a:rPr lang="uk-UA" u="sng" dirty="0" smtClean="0"/>
              <a:t>Можна обрати</a:t>
            </a:r>
            <a:r>
              <a:rPr lang="uk-UA" dirty="0" smtClean="0"/>
              <a:t>:</a:t>
            </a:r>
          </a:p>
          <a:p>
            <a:pPr marL="361950" indent="266700"/>
            <a:r>
              <a:rPr lang="uk-UA" dirty="0" smtClean="0"/>
              <a:t>звуковий супровід переходу (список</a:t>
            </a:r>
            <a:r>
              <a:rPr lang="uk-UA" b="1" dirty="0" smtClean="0"/>
              <a:t> Звук переходу),</a:t>
            </a:r>
            <a:r>
              <a:rPr lang="uk-UA" dirty="0" smtClean="0"/>
              <a:t> </a:t>
            </a:r>
          </a:p>
          <a:p>
            <a:pPr marL="361950" indent="266700"/>
            <a:r>
              <a:rPr lang="uk-UA" dirty="0" smtClean="0"/>
              <a:t>налаштувати швидкість переходу (список</a:t>
            </a:r>
            <a:r>
              <a:rPr lang="uk-UA" b="1" dirty="0" smtClean="0"/>
              <a:t> Швидкість переходу),</a:t>
            </a:r>
            <a:r>
              <a:rPr lang="uk-UA" dirty="0" smtClean="0"/>
              <a:t> </a:t>
            </a:r>
          </a:p>
          <a:p>
            <a:pPr marL="361950" indent="266700"/>
            <a:r>
              <a:rPr lang="uk-UA" dirty="0" smtClean="0"/>
              <a:t>встановити початок зміни слайда після натиснення лівої кнопки миші (прапорець</a:t>
            </a:r>
            <a:r>
              <a:rPr lang="uk-UA" b="1" dirty="0" smtClean="0"/>
              <a:t> Клацання кнопки миші) </a:t>
            </a:r>
            <a:r>
              <a:rPr lang="uk-UA" dirty="0" smtClean="0"/>
              <a:t>або після певного інтервалу часу (прапорець і лічильник</a:t>
            </a:r>
            <a:r>
              <a:rPr lang="uk-UA" b="1" dirty="0" smtClean="0"/>
              <a:t> Автоматично після).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651" y="1643050"/>
            <a:ext cx="7276615" cy="114300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Налаштування </a:t>
            </a:r>
            <a:r>
              <a:rPr lang="ru-RU" dirty="0" smtClean="0"/>
              <a:t>звуку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8CFE-0370-4E0F-AC2B-2826E242B142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214282" y="1371600"/>
            <a:ext cx="4286280" cy="4986358"/>
          </a:xfrm>
        </p:spPr>
        <p:txBody>
          <a:bodyPr>
            <a:normAutofit fontScale="77500" lnSpcReduction="20000"/>
          </a:bodyPr>
          <a:lstStyle/>
          <a:p>
            <a:pPr marL="0" indent="361950">
              <a:buNone/>
            </a:pPr>
            <a:r>
              <a:rPr lang="ru-RU" dirty="0" smtClean="0"/>
              <a:t>Для </a:t>
            </a:r>
            <a:r>
              <a:rPr lang="uk-UA" dirty="0" smtClean="0"/>
              <a:t>налаштування </a:t>
            </a:r>
            <a:r>
              <a:rPr lang="ru-RU" dirty="0" smtClean="0"/>
              <a:t>звуку, </a:t>
            </a:r>
            <a:r>
              <a:rPr lang="uk-UA" dirty="0" smtClean="0"/>
              <a:t>що супроводжуватиме ефект анімації зміни слайдів, користувач у відповідному списку може обрати один із стандартних звуків</a:t>
            </a:r>
          </a:p>
          <a:p>
            <a:pPr marL="180975" indent="180975"/>
            <a:r>
              <a:rPr lang="uk-UA" i="1" dirty="0" smtClean="0"/>
              <a:t>Вітер, </a:t>
            </a:r>
          </a:p>
          <a:p>
            <a:pPr marL="180975" indent="180975"/>
            <a:r>
              <a:rPr lang="uk-UA" i="1" dirty="0" smtClean="0"/>
              <a:t>Камера, </a:t>
            </a:r>
          </a:p>
          <a:p>
            <a:pPr marL="180975" indent="180975"/>
            <a:r>
              <a:rPr lang="uk-UA" i="1" dirty="0" smtClean="0"/>
              <a:t>Барабан</a:t>
            </a:r>
            <a:r>
              <a:rPr lang="uk-UA" dirty="0" smtClean="0"/>
              <a:t> </a:t>
            </a:r>
          </a:p>
          <a:p>
            <a:pPr marL="180975" indent="180975">
              <a:buNone/>
            </a:pPr>
            <a:r>
              <a:rPr lang="uk-UA" dirty="0" smtClean="0"/>
              <a:t>тощо)</a:t>
            </a:r>
          </a:p>
          <a:p>
            <a:pPr marL="0" indent="361950">
              <a:buNone/>
            </a:pPr>
            <a:r>
              <a:rPr lang="uk-UA" dirty="0" smtClean="0"/>
              <a:t>Можна вказати інший файл, звук з якого буде відтворюватися. </a:t>
            </a:r>
          </a:p>
          <a:p>
            <a:pPr marL="0" indent="361950">
              <a:buNone/>
            </a:pPr>
            <a:r>
              <a:rPr lang="uk-UA" dirty="0" smtClean="0"/>
              <a:t>При цьому користувач може встановити </a:t>
            </a:r>
            <a:r>
              <a:rPr lang="uk-UA" b="1" dirty="0" smtClean="0"/>
              <a:t>безперервне відтворення звукового супроводу </a:t>
            </a:r>
            <a:r>
              <a:rPr lang="uk-UA" dirty="0" smtClean="0"/>
              <a:t>на час зміни слайдів, установивши позначку відповідного прапорця в кінці списку</a:t>
            </a:r>
            <a:r>
              <a:rPr lang="uk-UA" b="1" dirty="0" smtClean="0"/>
              <a:t> Звук переходу.</a:t>
            </a:r>
            <a:endParaRPr lang="ru-RU" dirty="0" smtClean="0"/>
          </a:p>
          <a:p>
            <a:pPr marL="0" indent="361950">
              <a:buNone/>
            </a:pP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7408" y="1535797"/>
            <a:ext cx="2949368" cy="4822161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cxnSp>
        <p:nvCxnSpPr>
          <p:cNvPr id="10" name="Прямая со стрелкой 9"/>
          <p:cNvCxnSpPr/>
          <p:nvPr/>
        </p:nvCxnSpPr>
        <p:spPr>
          <a:xfrm>
            <a:off x="5357818" y="5715016"/>
            <a:ext cx="1785950" cy="42862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Швидкість переходу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8CFE-0370-4E0F-AC2B-2826E242B142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914920"/>
          </a:xfrm>
        </p:spPr>
        <p:txBody>
          <a:bodyPr>
            <a:normAutofit/>
          </a:bodyPr>
          <a:lstStyle/>
          <a:p>
            <a:pPr marL="0" indent="361950">
              <a:buNone/>
            </a:pPr>
            <a:r>
              <a:rPr lang="uk-UA" dirty="0" smtClean="0"/>
              <a:t>У списку</a:t>
            </a:r>
            <a:r>
              <a:rPr lang="uk-UA" b="1" dirty="0" smtClean="0"/>
              <a:t> Швидкість переходу</a:t>
            </a:r>
            <a:r>
              <a:rPr lang="uk-UA" dirty="0" smtClean="0"/>
              <a:t> користувач може обрати одне з трьох значень швидкості зміни слайдів:</a:t>
            </a:r>
            <a:r>
              <a:rPr lang="uk-UA" i="1" dirty="0" smtClean="0"/>
              <a:t> </a:t>
            </a:r>
          </a:p>
          <a:p>
            <a:pPr marL="180975" indent="361950"/>
            <a:r>
              <a:rPr lang="uk-UA" i="1" dirty="0" smtClean="0"/>
              <a:t>Повільно, </a:t>
            </a:r>
          </a:p>
          <a:p>
            <a:pPr marL="180975" indent="361950"/>
            <a:r>
              <a:rPr lang="uk-UA" i="1" dirty="0" smtClean="0"/>
              <a:t>Середньо</a:t>
            </a:r>
            <a:r>
              <a:rPr lang="uk-UA" dirty="0" smtClean="0"/>
              <a:t> </a:t>
            </a:r>
          </a:p>
          <a:p>
            <a:pPr marL="180975" indent="361950"/>
            <a:r>
              <a:rPr lang="uk-UA" i="1" dirty="0" smtClean="0"/>
              <a:t>Швидко.</a:t>
            </a:r>
            <a:r>
              <a:rPr lang="uk-UA" dirty="0" smtClean="0"/>
              <a:t> </a:t>
            </a:r>
          </a:p>
          <a:p>
            <a:pPr marL="0" indent="361950">
              <a:buNone/>
            </a:pPr>
            <a:r>
              <a:rPr lang="uk-UA" dirty="0" smtClean="0"/>
              <a:t>За замовчуванням встановлюється значення</a:t>
            </a:r>
            <a:r>
              <a:rPr lang="uk-UA" i="1" dirty="0" smtClean="0"/>
              <a:t> Швидко.</a:t>
            </a:r>
            <a:endParaRPr lang="ru-RU" dirty="0" smtClean="0"/>
          </a:p>
          <a:p>
            <a:pPr marL="0" indent="361950">
              <a:buNone/>
            </a:pP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14876" y="2428868"/>
            <a:ext cx="3783924" cy="1272324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Зміна слайдів</a:t>
            </a:r>
            <a:endParaRPr lang="ru-RU" b="1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8CFE-0370-4E0F-AC2B-2826E242B142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429156" cy="4986358"/>
          </a:xfrm>
        </p:spPr>
        <p:txBody>
          <a:bodyPr>
            <a:normAutofit fontScale="55000" lnSpcReduction="20000"/>
          </a:bodyPr>
          <a:lstStyle/>
          <a:p>
            <a:pPr marL="0" indent="361950">
              <a:buNone/>
            </a:pPr>
            <a:r>
              <a:rPr lang="uk-UA" sz="2700" dirty="0" smtClean="0"/>
              <a:t>Зміна слайдів може відбуватися після натиснення лівої кнопки миші або автоматично через певний інтервал часу після завершення останнього ефекту анімації на попередньому слайді. </a:t>
            </a:r>
          </a:p>
          <a:p>
            <a:pPr marL="0" indent="361950">
              <a:buNone/>
            </a:pPr>
            <a:r>
              <a:rPr lang="uk-UA" sz="2700" dirty="0" smtClean="0"/>
              <a:t>За замовчуванням встановлюється зміна слайдів після натиснення лівої кнопки миші. </a:t>
            </a:r>
          </a:p>
          <a:p>
            <a:pPr marL="0" indent="361950">
              <a:buNone/>
            </a:pPr>
            <a:r>
              <a:rPr lang="uk-UA" sz="2700" dirty="0" smtClean="0"/>
              <a:t>Для вибору автоматичної зміни слайдів потрібно встановити позначку відповідного прапорця в групі елементів керування</a:t>
            </a:r>
            <a:r>
              <a:rPr lang="uk-UA" sz="2700" b="1" dirty="0" smtClean="0"/>
              <a:t> Перехід до цього слайда</a:t>
            </a:r>
            <a:r>
              <a:rPr lang="uk-UA" sz="2700" dirty="0" smtClean="0"/>
              <a:t> та встановити на лічильнику інтервал часу від останньої дії на попередньому слайді до появи нового слайда. </a:t>
            </a:r>
          </a:p>
          <a:p>
            <a:pPr marL="0" indent="361950">
              <a:buNone/>
            </a:pPr>
            <a:r>
              <a:rPr lang="uk-UA" sz="2700" dirty="0" smtClean="0"/>
              <a:t>Якщо користувач передбачає можливість переходу до закінчення встановленого на лічильнику часу, то слід залишити позначку прапорця</a:t>
            </a:r>
            <a:r>
              <a:rPr lang="uk-UA" sz="2700" b="1" dirty="0" smtClean="0"/>
              <a:t> Клацання кнопки миші.</a:t>
            </a:r>
            <a:r>
              <a:rPr lang="uk-UA" sz="2700" dirty="0" smtClean="0"/>
              <a:t> У цьому випадку перехід між слайдами може розпочатися або після закінчення інтервалу часу, заздалегідь визначеного користувачем, або після натиснення лівої кнопки миші, що дає змогу більш гнучко керувати показом презентації.</a:t>
            </a:r>
            <a:endParaRPr lang="ru-RU" sz="2700" dirty="0" smtClean="0"/>
          </a:p>
          <a:p>
            <a:pPr marL="0" indent="361950">
              <a:buNone/>
            </a:pP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72066" y="2143116"/>
            <a:ext cx="2730159" cy="1066667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3571876"/>
            <a:ext cx="1701800" cy="2921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4572000" y="4643446"/>
            <a:ext cx="44291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/>
            <a:r>
              <a:rPr lang="uk-UA" dirty="0" smtClean="0">
                <a:solidFill>
                  <a:srgbClr val="FF0000"/>
                </a:solidFill>
              </a:rPr>
              <a:t>Для застосування встановлених значень параметрів зміни слайдів до всіх слайдів презентації слід виконати</a:t>
            </a:r>
            <a:r>
              <a:rPr lang="uk-UA" b="1" i="1" dirty="0" smtClean="0">
                <a:solidFill>
                  <a:srgbClr val="FF0000"/>
                </a:solidFill>
              </a:rPr>
              <a:t> Анімація, Перехід до цього слайда, Застосувати до всіх.</a:t>
            </a:r>
            <a:endParaRPr lang="ru-RU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3000"/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167</TotalTime>
  <Words>2383</Words>
  <Application>Microsoft Office PowerPoint</Application>
  <PresentationFormat>Экран (4:3)</PresentationFormat>
  <Paragraphs>228</Paragraphs>
  <Slides>26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  <vt:variant>
        <vt:lpstr>Произвольные показы</vt:lpstr>
      </vt:variant>
      <vt:variant>
        <vt:i4>1</vt:i4>
      </vt:variant>
    </vt:vector>
  </HeadingPairs>
  <TitlesOfParts>
    <vt:vector size="28" baseType="lpstr">
      <vt:lpstr>Официальная</vt:lpstr>
      <vt:lpstr>Вивчаємо інформатику</vt:lpstr>
      <vt:lpstr>Розділ 2 Комп'ютерні  презентації та публікації</vt:lpstr>
      <vt:lpstr>2.5. Налаштування демонстрації презентації</vt:lpstr>
      <vt:lpstr>Налаштування зміни слайдів</vt:lpstr>
      <vt:lpstr>Анімаційні ефекти зміни слайдів</vt:lpstr>
      <vt:lpstr>Параметри анімаційного ефекту</vt:lpstr>
      <vt:lpstr>Налаштування звуку</vt:lpstr>
      <vt:lpstr>Швидкість переходу</vt:lpstr>
      <vt:lpstr>Зміна слайдів</vt:lpstr>
      <vt:lpstr>Видалення всіх ефектів зміни слайдів з презентації</vt:lpstr>
      <vt:lpstr>Налаштування часових параметрів показу презентації</vt:lpstr>
      <vt:lpstr>Налаштування часових параметрів показу презентації</vt:lpstr>
      <vt:lpstr>Налаштування часових параметрів показу презентації</vt:lpstr>
      <vt:lpstr>Налаштування показу презентації</vt:lpstr>
      <vt:lpstr>Налаштування показу презентації</vt:lpstr>
      <vt:lpstr>Параметри показу</vt:lpstr>
      <vt:lpstr>Параметри показу</vt:lpstr>
      <vt:lpstr>Параметри показу</vt:lpstr>
      <vt:lpstr>Елементи керування групи Продуктивність</vt:lpstr>
      <vt:lpstr>Настроюваний показ слайдів</vt:lpstr>
      <vt:lpstr>Використання різних варіантів демонстрації</vt:lpstr>
      <vt:lpstr>Приховування слайдів</vt:lpstr>
      <vt:lpstr>Додавання позначок до слайдів під час демонстрації</vt:lpstr>
      <vt:lpstr>Кнопки керування презентацією</vt:lpstr>
      <vt:lpstr>Демонстрація презентації, збереженої в різних форматах</vt:lpstr>
      <vt:lpstr>Збереження презентації в різних форматах</vt:lpstr>
      <vt:lpstr>Произвольный показ 1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Вивчаємо інформатику</dc:title>
  <dc:creator>KEK$</dc:creator>
  <cp:lastModifiedBy>Ира</cp:lastModifiedBy>
  <cp:revision>37</cp:revision>
  <dcterms:created xsi:type="dcterms:W3CDTF">2011-06-30T05:49:19Z</dcterms:created>
  <dcterms:modified xsi:type="dcterms:W3CDTF">2015-01-18T21:41:18Z</dcterms:modified>
</cp:coreProperties>
</file>