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78" r:id="rId10"/>
    <p:sldId id="279" r:id="rId11"/>
    <p:sldId id="280" r:id="rId12"/>
    <p:sldId id="264" r:id="rId13"/>
    <p:sldId id="265" r:id="rId14"/>
    <p:sldId id="266" r:id="rId15"/>
    <p:sldId id="267" r:id="rId16"/>
    <p:sldId id="268" r:id="rId17"/>
    <p:sldId id="281" r:id="rId18"/>
    <p:sldId id="283" r:id="rId19"/>
    <p:sldId id="284" r:id="rId20"/>
    <p:sldId id="269" r:id="rId21"/>
    <p:sldId id="285" r:id="rId22"/>
    <p:sldId id="286" r:id="rId23"/>
    <p:sldId id="287" r:id="rId24"/>
    <p:sldId id="282" r:id="rId25"/>
    <p:sldId id="270" r:id="rId26"/>
    <p:sldId id="288" r:id="rId27"/>
    <p:sldId id="289" r:id="rId28"/>
    <p:sldId id="290" r:id="rId29"/>
    <p:sldId id="271" r:id="rId30"/>
    <p:sldId id="291" r:id="rId31"/>
    <p:sldId id="292" r:id="rId32"/>
    <p:sldId id="293" r:id="rId33"/>
    <p:sldId id="296" r:id="rId34"/>
    <p:sldId id="297" r:id="rId35"/>
    <p:sldId id="299" r:id="rId36"/>
    <p:sldId id="294" r:id="rId37"/>
    <p:sldId id="298" r:id="rId38"/>
    <p:sldId id="272" r:id="rId39"/>
    <p:sldId id="295" r:id="rId40"/>
    <p:sldId id="301" r:id="rId41"/>
    <p:sldId id="273" r:id="rId42"/>
    <p:sldId id="300" r:id="rId43"/>
    <p:sldId id="27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8121C-8741-4E19-B869-B61F1FAEAF9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7E05C-DEBA-48D5-AFA6-252C58D2CD3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Лист, </a:t>
          </a:r>
          <a:r>
            <a:rPr lang="ru-RU" dirty="0" err="1" smtClean="0"/>
            <a:t>позначений</a:t>
          </a:r>
          <a:r>
            <a:rPr lang="ru-RU" dirty="0" smtClean="0"/>
            <a:t> як </a:t>
          </a:r>
          <a:r>
            <a:rPr lang="ru-RU" dirty="0" err="1" smtClean="0"/>
            <a:t>прочитаний</a:t>
          </a:r>
          <a:endParaRPr lang="ru-RU" dirty="0"/>
        </a:p>
      </dgm:t>
    </dgm:pt>
    <dgm:pt modelId="{9AC6CF8E-8451-4312-9E2C-52BAD3487840}" type="parTrans" cxnId="{37CFE9D5-67AF-4465-98F9-F7FD4E5ACA29}">
      <dgm:prSet/>
      <dgm:spPr/>
      <dgm:t>
        <a:bodyPr/>
        <a:lstStyle/>
        <a:p>
          <a:endParaRPr lang="ru-RU"/>
        </a:p>
      </dgm:t>
    </dgm:pt>
    <dgm:pt modelId="{4E9A9161-52AA-47B6-9B7B-949962B10ADD}" type="sibTrans" cxnId="{37CFE9D5-67AF-4465-98F9-F7FD4E5ACA29}">
      <dgm:prSet/>
      <dgm:spPr/>
      <dgm:t>
        <a:bodyPr/>
        <a:lstStyle/>
        <a:p>
          <a:endParaRPr lang="ru-RU"/>
        </a:p>
      </dgm:t>
    </dgm:pt>
    <dgm:pt modelId="{5621E32A-4AE1-4F22-801E-55894E155D2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Лист, </a:t>
          </a:r>
          <a:r>
            <a:rPr lang="ru-RU" dirty="0" err="1" smtClean="0"/>
            <a:t>позначений</a:t>
          </a:r>
          <a:r>
            <a:rPr lang="ru-RU" dirty="0" smtClean="0"/>
            <a:t> як </a:t>
          </a:r>
          <a:r>
            <a:rPr lang="ru-RU" dirty="0" err="1" smtClean="0"/>
            <a:t>непрочитаний</a:t>
          </a:r>
          <a:endParaRPr lang="ru-RU" dirty="0"/>
        </a:p>
      </dgm:t>
    </dgm:pt>
    <dgm:pt modelId="{F7B88B92-2DE3-4EC5-9E17-340EFC20946E}" type="parTrans" cxnId="{7D22E9EA-C0D0-4959-9F48-407590BD2695}">
      <dgm:prSet/>
      <dgm:spPr/>
      <dgm:t>
        <a:bodyPr/>
        <a:lstStyle/>
        <a:p>
          <a:endParaRPr lang="ru-RU"/>
        </a:p>
      </dgm:t>
    </dgm:pt>
    <dgm:pt modelId="{516B4F39-0841-41A0-8038-8E182FEFC8F2}" type="sibTrans" cxnId="{7D22E9EA-C0D0-4959-9F48-407590BD2695}">
      <dgm:prSet/>
      <dgm:spPr/>
      <dgm:t>
        <a:bodyPr/>
        <a:lstStyle/>
        <a:p>
          <a:endParaRPr lang="ru-RU"/>
        </a:p>
      </dgm:t>
    </dgm:pt>
    <dgm:pt modelId="{84929A6D-D76E-4956-8AAD-17D435AE948F}">
      <dgm:prSet phldrT="[Текст]"/>
      <dgm:spPr/>
      <dgm:t>
        <a:bodyPr/>
        <a:lstStyle/>
        <a:p>
          <a:r>
            <a:rPr lang="ru-RU" dirty="0" smtClean="0"/>
            <a:t>Лист,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вкладення</a:t>
          </a:r>
          <a:endParaRPr lang="ru-RU" dirty="0"/>
        </a:p>
      </dgm:t>
    </dgm:pt>
    <dgm:pt modelId="{0E29CA49-5455-42E2-B479-09F0051D5132}" type="parTrans" cxnId="{9D6E4F6D-0DB5-494A-A068-635B2A4629C5}">
      <dgm:prSet/>
      <dgm:spPr/>
      <dgm:t>
        <a:bodyPr/>
        <a:lstStyle/>
        <a:p>
          <a:endParaRPr lang="ru-RU"/>
        </a:p>
      </dgm:t>
    </dgm:pt>
    <dgm:pt modelId="{AE57D893-2E49-4023-8EF0-63B0E9F63504}" type="sibTrans" cxnId="{9D6E4F6D-0DB5-494A-A068-635B2A4629C5}">
      <dgm:prSet/>
      <dgm:spPr/>
      <dgm:t>
        <a:bodyPr/>
        <a:lstStyle/>
        <a:p>
          <a:endParaRPr lang="ru-RU"/>
        </a:p>
      </dgm:t>
    </dgm:pt>
    <dgm:pt modelId="{EF3A3D97-4B70-4641-99F8-0D11FD50213B}">
      <dgm:prSet phldrT="[Текст]"/>
      <dgm:spPr/>
      <dgm:t>
        <a:bodyPr/>
        <a:lstStyle/>
        <a:p>
          <a:r>
            <a:rPr lang="ru-RU" dirty="0" smtClean="0"/>
            <a:t>Лист, на </a:t>
          </a:r>
          <a:r>
            <a:rPr lang="ru-RU" dirty="0" err="1" smtClean="0"/>
            <a:t>який</a:t>
          </a:r>
          <a:r>
            <a:rPr lang="ru-RU" dirty="0" smtClean="0"/>
            <a:t> дано </a:t>
          </a:r>
          <a:r>
            <a:rPr lang="ru-RU" dirty="0" err="1" smtClean="0"/>
            <a:t>відповідь</a:t>
          </a:r>
          <a:endParaRPr lang="ru-RU" dirty="0"/>
        </a:p>
      </dgm:t>
    </dgm:pt>
    <dgm:pt modelId="{C7B6C800-F2B4-4A92-B9A9-C069054E0C05}" type="parTrans" cxnId="{10569FF4-2C8B-44A9-B061-13E44373DE17}">
      <dgm:prSet/>
      <dgm:spPr/>
      <dgm:t>
        <a:bodyPr/>
        <a:lstStyle/>
        <a:p>
          <a:endParaRPr lang="ru-RU"/>
        </a:p>
      </dgm:t>
    </dgm:pt>
    <dgm:pt modelId="{16CAF560-D795-4917-B245-C5B98F9F5815}" type="sibTrans" cxnId="{10569FF4-2C8B-44A9-B061-13E44373DE17}">
      <dgm:prSet/>
      <dgm:spPr/>
      <dgm:t>
        <a:bodyPr/>
        <a:lstStyle/>
        <a:p>
          <a:endParaRPr lang="ru-RU"/>
        </a:p>
      </dgm:t>
    </dgm:pt>
    <dgm:pt modelId="{DD30167B-17C1-4BF6-B248-4390564936D4}">
      <dgm:prSet phldrT="[Текст]"/>
      <dgm:spPr/>
      <dgm:t>
        <a:bodyPr/>
        <a:lstStyle/>
        <a:p>
          <a:r>
            <a:rPr lang="ru-RU" dirty="0" smtClean="0"/>
            <a:t>Лист, </a:t>
          </a:r>
          <a:r>
            <a:rPr lang="ru-RU" dirty="0" err="1" smtClean="0"/>
            <a:t>пересланий</a:t>
          </a:r>
          <a:r>
            <a:rPr lang="ru-RU" dirty="0" smtClean="0"/>
            <a:t> </a:t>
          </a:r>
          <a:r>
            <a:rPr lang="ru-RU" dirty="0" err="1" smtClean="0"/>
            <a:t>іншому</a:t>
          </a:r>
          <a:r>
            <a:rPr lang="ru-RU" dirty="0" smtClean="0"/>
            <a:t> адресату</a:t>
          </a:r>
          <a:endParaRPr lang="ru-RU" dirty="0"/>
        </a:p>
      </dgm:t>
    </dgm:pt>
    <dgm:pt modelId="{5FAE0C69-CA1C-4DE7-8213-A25812DF50CA}" type="parTrans" cxnId="{BDB54DF2-5E66-40E4-BD9C-8A3F8769D2A5}">
      <dgm:prSet/>
      <dgm:spPr/>
      <dgm:t>
        <a:bodyPr/>
        <a:lstStyle/>
        <a:p>
          <a:endParaRPr lang="ru-RU"/>
        </a:p>
      </dgm:t>
    </dgm:pt>
    <dgm:pt modelId="{A1D21F23-7024-42EA-841C-10E90AD44DA6}" type="sibTrans" cxnId="{BDB54DF2-5E66-40E4-BD9C-8A3F8769D2A5}">
      <dgm:prSet/>
      <dgm:spPr/>
      <dgm:t>
        <a:bodyPr/>
        <a:lstStyle/>
        <a:p>
          <a:endParaRPr lang="ru-RU"/>
        </a:p>
      </dgm:t>
    </dgm:pt>
    <dgm:pt modelId="{F1BF05F9-CC14-4E13-BBBB-B9DAC39BEB98}" type="pres">
      <dgm:prSet presAssocID="{8828121C-8741-4E19-B869-B61F1FAEAF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7BE43-F096-4A0B-97E1-FEF2DB15085A}" type="pres">
      <dgm:prSet presAssocID="{86F7E05C-DEBA-48D5-AFA6-252C58D2CD3B}" presName="comp" presStyleCnt="0"/>
      <dgm:spPr/>
    </dgm:pt>
    <dgm:pt modelId="{385B38AF-5A3D-4D1A-93F3-575EC742BBB1}" type="pres">
      <dgm:prSet presAssocID="{86F7E05C-DEBA-48D5-AFA6-252C58D2CD3B}" presName="box" presStyleLbl="node1" presStyleIdx="0" presStyleCnt="5"/>
      <dgm:spPr/>
      <dgm:t>
        <a:bodyPr/>
        <a:lstStyle/>
        <a:p>
          <a:endParaRPr lang="ru-RU"/>
        </a:p>
      </dgm:t>
    </dgm:pt>
    <dgm:pt modelId="{B7596534-1310-49C1-8447-499274099A19}" type="pres">
      <dgm:prSet presAssocID="{86F7E05C-DEBA-48D5-AFA6-252C58D2CD3B}" presName="img" presStyleLbl="fgImgPlace1" presStyleIdx="0" presStyleCnt="5" custScaleX="52345" custLinFactNeighborX="763" custLinFactNeighborY="18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7256A0-1159-4867-BC13-4B0EC86BC8B1}" type="pres">
      <dgm:prSet presAssocID="{86F7E05C-DEBA-48D5-AFA6-252C58D2CD3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40D8F-49CF-45D8-8AC5-2E7EB6D0065C}" type="pres">
      <dgm:prSet presAssocID="{4E9A9161-52AA-47B6-9B7B-949962B10ADD}" presName="spacer" presStyleCnt="0"/>
      <dgm:spPr/>
    </dgm:pt>
    <dgm:pt modelId="{FA9834F1-5A05-4C73-97F7-BDAF1BA2BAE7}" type="pres">
      <dgm:prSet presAssocID="{5621E32A-4AE1-4F22-801E-55894E155D23}" presName="comp" presStyleCnt="0"/>
      <dgm:spPr/>
    </dgm:pt>
    <dgm:pt modelId="{74A3F427-ED62-4E23-89E9-2BD2D3C7B001}" type="pres">
      <dgm:prSet presAssocID="{5621E32A-4AE1-4F22-801E-55894E155D23}" presName="box" presStyleLbl="node1" presStyleIdx="1" presStyleCnt="5"/>
      <dgm:spPr/>
      <dgm:t>
        <a:bodyPr/>
        <a:lstStyle/>
        <a:p>
          <a:endParaRPr lang="ru-RU"/>
        </a:p>
      </dgm:t>
    </dgm:pt>
    <dgm:pt modelId="{F5EE113C-BC44-4C03-8E7A-531A4E3245DE}" type="pres">
      <dgm:prSet presAssocID="{5621E32A-4AE1-4F22-801E-55894E155D23}" presName="img" presStyleLbl="fgImgPlace1" presStyleIdx="1" presStyleCnt="5" custScaleX="515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DF95F1-402B-4526-9ECA-8C8570251E55}" type="pres">
      <dgm:prSet presAssocID="{5621E32A-4AE1-4F22-801E-55894E155D2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9FC3-B725-4D79-89FC-E98CF43363F0}" type="pres">
      <dgm:prSet presAssocID="{516B4F39-0841-41A0-8038-8E182FEFC8F2}" presName="spacer" presStyleCnt="0"/>
      <dgm:spPr/>
    </dgm:pt>
    <dgm:pt modelId="{DDF51314-AA33-486B-9589-296E6CFFB93E}" type="pres">
      <dgm:prSet presAssocID="{84929A6D-D76E-4956-8AAD-17D435AE948F}" presName="comp" presStyleCnt="0"/>
      <dgm:spPr/>
    </dgm:pt>
    <dgm:pt modelId="{10676D2C-C7E0-4582-B4C8-7E33D5BB8F98}" type="pres">
      <dgm:prSet presAssocID="{84929A6D-D76E-4956-8AAD-17D435AE948F}" presName="box" presStyleLbl="node1" presStyleIdx="2" presStyleCnt="5"/>
      <dgm:spPr/>
      <dgm:t>
        <a:bodyPr/>
        <a:lstStyle/>
        <a:p>
          <a:endParaRPr lang="ru-RU"/>
        </a:p>
      </dgm:t>
    </dgm:pt>
    <dgm:pt modelId="{594B34B1-6ECF-42AC-981C-02EDFB6C6FBA}" type="pres">
      <dgm:prSet presAssocID="{84929A6D-D76E-4956-8AAD-17D435AE948F}" presName="img" presStyleLbl="fgImgPlace1" presStyleIdx="2" presStyleCnt="5" custScaleX="3988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8FB0B7-4B77-46C8-9B0C-EC1B9533A784}" type="pres">
      <dgm:prSet presAssocID="{84929A6D-D76E-4956-8AAD-17D435AE948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CD4C-6B18-4D02-AE8D-F6E4A804C983}" type="pres">
      <dgm:prSet presAssocID="{AE57D893-2E49-4023-8EF0-63B0E9F63504}" presName="spacer" presStyleCnt="0"/>
      <dgm:spPr/>
    </dgm:pt>
    <dgm:pt modelId="{01F9FB39-1282-4D50-B33C-7BB12A07DDEF}" type="pres">
      <dgm:prSet presAssocID="{EF3A3D97-4B70-4641-99F8-0D11FD50213B}" presName="comp" presStyleCnt="0"/>
      <dgm:spPr/>
    </dgm:pt>
    <dgm:pt modelId="{1B512A94-D2D2-4554-AF75-C508F9097788}" type="pres">
      <dgm:prSet presAssocID="{EF3A3D97-4B70-4641-99F8-0D11FD50213B}" presName="box" presStyleLbl="node1" presStyleIdx="3" presStyleCnt="5"/>
      <dgm:spPr/>
      <dgm:t>
        <a:bodyPr/>
        <a:lstStyle/>
        <a:p>
          <a:endParaRPr lang="ru-RU"/>
        </a:p>
      </dgm:t>
    </dgm:pt>
    <dgm:pt modelId="{2DA3CC28-A405-4AD7-9771-A81BEF6E2050}" type="pres">
      <dgm:prSet presAssocID="{EF3A3D97-4B70-4641-99F8-0D11FD50213B}" presName="img" presStyleLbl="fgImgPlace1" presStyleIdx="3" presStyleCnt="5" custScaleX="42152" custScaleY="877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B1CAEB-54C5-4275-BE05-7DB9388171ED}" type="pres">
      <dgm:prSet presAssocID="{EF3A3D97-4B70-4641-99F8-0D11FD50213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51AD3-C15A-41E2-B017-8034BD7392C1}" type="pres">
      <dgm:prSet presAssocID="{16CAF560-D795-4917-B245-C5B98F9F5815}" presName="spacer" presStyleCnt="0"/>
      <dgm:spPr/>
    </dgm:pt>
    <dgm:pt modelId="{C277B3E4-7D0B-4FFD-A78F-8A0A1436678E}" type="pres">
      <dgm:prSet presAssocID="{DD30167B-17C1-4BF6-B248-4390564936D4}" presName="comp" presStyleCnt="0"/>
      <dgm:spPr/>
    </dgm:pt>
    <dgm:pt modelId="{6D9088C8-76CD-4EBA-A487-B4EB54DD7855}" type="pres">
      <dgm:prSet presAssocID="{DD30167B-17C1-4BF6-B248-4390564936D4}" presName="box" presStyleLbl="node1" presStyleIdx="4" presStyleCnt="5"/>
      <dgm:spPr/>
      <dgm:t>
        <a:bodyPr/>
        <a:lstStyle/>
        <a:p>
          <a:endParaRPr lang="ru-RU"/>
        </a:p>
      </dgm:t>
    </dgm:pt>
    <dgm:pt modelId="{23DD0F37-B22E-4434-B6EE-BF525D10A9A3}" type="pres">
      <dgm:prSet presAssocID="{DD30167B-17C1-4BF6-B248-4390564936D4}" presName="img" presStyleLbl="fgImgPlace1" presStyleIdx="4" presStyleCnt="5" custScaleX="30433" custScaleY="684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9182856-1E4D-4377-B35B-9E4CD1F19264}" type="pres">
      <dgm:prSet presAssocID="{DD30167B-17C1-4BF6-B248-4390564936D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DCFBF0-F336-4E0B-9689-D7345DA7E87C}" type="presOf" srcId="{5621E32A-4AE1-4F22-801E-55894E155D23}" destId="{45DF95F1-402B-4526-9ECA-8C8570251E55}" srcOrd="1" destOrd="0" presId="urn:microsoft.com/office/officeart/2005/8/layout/vList4#1"/>
    <dgm:cxn modelId="{D227B279-7286-4FBD-9A4D-028E23964336}" type="presOf" srcId="{86F7E05C-DEBA-48D5-AFA6-252C58D2CD3B}" destId="{385B38AF-5A3D-4D1A-93F3-575EC742BBB1}" srcOrd="0" destOrd="0" presId="urn:microsoft.com/office/officeart/2005/8/layout/vList4#1"/>
    <dgm:cxn modelId="{37CFE9D5-67AF-4465-98F9-F7FD4E5ACA29}" srcId="{8828121C-8741-4E19-B869-B61F1FAEAF94}" destId="{86F7E05C-DEBA-48D5-AFA6-252C58D2CD3B}" srcOrd="0" destOrd="0" parTransId="{9AC6CF8E-8451-4312-9E2C-52BAD3487840}" sibTransId="{4E9A9161-52AA-47B6-9B7B-949962B10ADD}"/>
    <dgm:cxn modelId="{A80F12D6-94FA-4095-982F-7B0F117A5C1E}" type="presOf" srcId="{86F7E05C-DEBA-48D5-AFA6-252C58D2CD3B}" destId="{E57256A0-1159-4867-BC13-4B0EC86BC8B1}" srcOrd="1" destOrd="0" presId="urn:microsoft.com/office/officeart/2005/8/layout/vList4#1"/>
    <dgm:cxn modelId="{10569FF4-2C8B-44A9-B061-13E44373DE17}" srcId="{8828121C-8741-4E19-B869-B61F1FAEAF94}" destId="{EF3A3D97-4B70-4641-99F8-0D11FD50213B}" srcOrd="3" destOrd="0" parTransId="{C7B6C800-F2B4-4A92-B9A9-C069054E0C05}" sibTransId="{16CAF560-D795-4917-B245-C5B98F9F5815}"/>
    <dgm:cxn modelId="{09C379C2-860C-449A-B2C7-54E4813C3F96}" type="presOf" srcId="{8828121C-8741-4E19-B869-B61F1FAEAF94}" destId="{F1BF05F9-CC14-4E13-BBBB-B9DAC39BEB98}" srcOrd="0" destOrd="0" presId="urn:microsoft.com/office/officeart/2005/8/layout/vList4#1"/>
    <dgm:cxn modelId="{1C097A3D-D80C-45AF-B252-3B752C3DF49A}" type="presOf" srcId="{5621E32A-4AE1-4F22-801E-55894E155D23}" destId="{74A3F427-ED62-4E23-89E9-2BD2D3C7B001}" srcOrd="0" destOrd="0" presId="urn:microsoft.com/office/officeart/2005/8/layout/vList4#1"/>
    <dgm:cxn modelId="{7D22E9EA-C0D0-4959-9F48-407590BD2695}" srcId="{8828121C-8741-4E19-B869-B61F1FAEAF94}" destId="{5621E32A-4AE1-4F22-801E-55894E155D23}" srcOrd="1" destOrd="0" parTransId="{F7B88B92-2DE3-4EC5-9E17-340EFC20946E}" sibTransId="{516B4F39-0841-41A0-8038-8E182FEFC8F2}"/>
    <dgm:cxn modelId="{309DC62E-F643-4208-A63F-7C790363CE49}" type="presOf" srcId="{84929A6D-D76E-4956-8AAD-17D435AE948F}" destId="{928FB0B7-4B77-46C8-9B0C-EC1B9533A784}" srcOrd="1" destOrd="0" presId="urn:microsoft.com/office/officeart/2005/8/layout/vList4#1"/>
    <dgm:cxn modelId="{D455DAE3-D0F7-45EF-8C2B-C7AC37B4050C}" type="presOf" srcId="{EF3A3D97-4B70-4641-99F8-0D11FD50213B}" destId="{A0B1CAEB-54C5-4275-BE05-7DB9388171ED}" srcOrd="1" destOrd="0" presId="urn:microsoft.com/office/officeart/2005/8/layout/vList4#1"/>
    <dgm:cxn modelId="{FE5D60F6-7E59-4F4B-815E-9E8394B2FB71}" type="presOf" srcId="{84929A6D-D76E-4956-8AAD-17D435AE948F}" destId="{10676D2C-C7E0-4582-B4C8-7E33D5BB8F98}" srcOrd="0" destOrd="0" presId="urn:microsoft.com/office/officeart/2005/8/layout/vList4#1"/>
    <dgm:cxn modelId="{F3F04272-8BED-4E4D-8720-95EA3141442F}" type="presOf" srcId="{DD30167B-17C1-4BF6-B248-4390564936D4}" destId="{6D9088C8-76CD-4EBA-A487-B4EB54DD7855}" srcOrd="0" destOrd="0" presId="urn:microsoft.com/office/officeart/2005/8/layout/vList4#1"/>
    <dgm:cxn modelId="{BDB54DF2-5E66-40E4-BD9C-8A3F8769D2A5}" srcId="{8828121C-8741-4E19-B869-B61F1FAEAF94}" destId="{DD30167B-17C1-4BF6-B248-4390564936D4}" srcOrd="4" destOrd="0" parTransId="{5FAE0C69-CA1C-4DE7-8213-A25812DF50CA}" sibTransId="{A1D21F23-7024-42EA-841C-10E90AD44DA6}"/>
    <dgm:cxn modelId="{EEB12184-639B-421B-AD49-94C2D48A40A4}" type="presOf" srcId="{DD30167B-17C1-4BF6-B248-4390564936D4}" destId="{A9182856-1E4D-4377-B35B-9E4CD1F19264}" srcOrd="1" destOrd="0" presId="urn:microsoft.com/office/officeart/2005/8/layout/vList4#1"/>
    <dgm:cxn modelId="{0A35FDEC-80CC-45DC-9B6C-02BEC813CE86}" type="presOf" srcId="{EF3A3D97-4B70-4641-99F8-0D11FD50213B}" destId="{1B512A94-D2D2-4554-AF75-C508F9097788}" srcOrd="0" destOrd="0" presId="urn:microsoft.com/office/officeart/2005/8/layout/vList4#1"/>
    <dgm:cxn modelId="{9D6E4F6D-0DB5-494A-A068-635B2A4629C5}" srcId="{8828121C-8741-4E19-B869-B61F1FAEAF94}" destId="{84929A6D-D76E-4956-8AAD-17D435AE948F}" srcOrd="2" destOrd="0" parTransId="{0E29CA49-5455-42E2-B479-09F0051D5132}" sibTransId="{AE57D893-2E49-4023-8EF0-63B0E9F63504}"/>
    <dgm:cxn modelId="{B2BFBDFE-B0F0-495B-A745-F0701025C5B5}" type="presParOf" srcId="{F1BF05F9-CC14-4E13-BBBB-B9DAC39BEB98}" destId="{BA27BE43-F096-4A0B-97E1-FEF2DB15085A}" srcOrd="0" destOrd="0" presId="urn:microsoft.com/office/officeart/2005/8/layout/vList4#1"/>
    <dgm:cxn modelId="{19DE6B5A-E2E5-4164-BB33-3BDE5794735D}" type="presParOf" srcId="{BA27BE43-F096-4A0B-97E1-FEF2DB15085A}" destId="{385B38AF-5A3D-4D1A-93F3-575EC742BBB1}" srcOrd="0" destOrd="0" presId="urn:microsoft.com/office/officeart/2005/8/layout/vList4#1"/>
    <dgm:cxn modelId="{BFDAE37D-0DF8-4D25-9CF6-B44AB5BB3437}" type="presParOf" srcId="{BA27BE43-F096-4A0B-97E1-FEF2DB15085A}" destId="{B7596534-1310-49C1-8447-499274099A19}" srcOrd="1" destOrd="0" presId="urn:microsoft.com/office/officeart/2005/8/layout/vList4#1"/>
    <dgm:cxn modelId="{206BC038-BAF1-48CD-B3CF-9E86989F0FC6}" type="presParOf" srcId="{BA27BE43-F096-4A0B-97E1-FEF2DB15085A}" destId="{E57256A0-1159-4867-BC13-4B0EC86BC8B1}" srcOrd="2" destOrd="0" presId="urn:microsoft.com/office/officeart/2005/8/layout/vList4#1"/>
    <dgm:cxn modelId="{8BE1A055-20F5-4363-9DBC-CFD1457111F7}" type="presParOf" srcId="{F1BF05F9-CC14-4E13-BBBB-B9DAC39BEB98}" destId="{AE440D8F-49CF-45D8-8AC5-2E7EB6D0065C}" srcOrd="1" destOrd="0" presId="urn:microsoft.com/office/officeart/2005/8/layout/vList4#1"/>
    <dgm:cxn modelId="{42A4EEB2-7ECC-4F46-8C1E-505E953A0490}" type="presParOf" srcId="{F1BF05F9-CC14-4E13-BBBB-B9DAC39BEB98}" destId="{FA9834F1-5A05-4C73-97F7-BDAF1BA2BAE7}" srcOrd="2" destOrd="0" presId="urn:microsoft.com/office/officeart/2005/8/layout/vList4#1"/>
    <dgm:cxn modelId="{B353F239-F296-400B-8C1D-5C0261D532C5}" type="presParOf" srcId="{FA9834F1-5A05-4C73-97F7-BDAF1BA2BAE7}" destId="{74A3F427-ED62-4E23-89E9-2BD2D3C7B001}" srcOrd="0" destOrd="0" presId="urn:microsoft.com/office/officeart/2005/8/layout/vList4#1"/>
    <dgm:cxn modelId="{20BF52E4-36D3-4F40-BBE4-2EA8B34B4978}" type="presParOf" srcId="{FA9834F1-5A05-4C73-97F7-BDAF1BA2BAE7}" destId="{F5EE113C-BC44-4C03-8E7A-531A4E3245DE}" srcOrd="1" destOrd="0" presId="urn:microsoft.com/office/officeart/2005/8/layout/vList4#1"/>
    <dgm:cxn modelId="{EBF7D59C-7FB8-464C-B52F-B696A18AE2BD}" type="presParOf" srcId="{FA9834F1-5A05-4C73-97F7-BDAF1BA2BAE7}" destId="{45DF95F1-402B-4526-9ECA-8C8570251E55}" srcOrd="2" destOrd="0" presId="urn:microsoft.com/office/officeart/2005/8/layout/vList4#1"/>
    <dgm:cxn modelId="{4DB02222-215B-44B1-8056-CDB1EE23D88A}" type="presParOf" srcId="{F1BF05F9-CC14-4E13-BBBB-B9DAC39BEB98}" destId="{26609FC3-B725-4D79-89FC-E98CF43363F0}" srcOrd="3" destOrd="0" presId="urn:microsoft.com/office/officeart/2005/8/layout/vList4#1"/>
    <dgm:cxn modelId="{28B1D8B7-30B6-430C-8FBC-835FDB6FA877}" type="presParOf" srcId="{F1BF05F9-CC14-4E13-BBBB-B9DAC39BEB98}" destId="{DDF51314-AA33-486B-9589-296E6CFFB93E}" srcOrd="4" destOrd="0" presId="urn:microsoft.com/office/officeart/2005/8/layout/vList4#1"/>
    <dgm:cxn modelId="{8C3542E3-09A3-4532-9310-AE29E77335C8}" type="presParOf" srcId="{DDF51314-AA33-486B-9589-296E6CFFB93E}" destId="{10676D2C-C7E0-4582-B4C8-7E33D5BB8F98}" srcOrd="0" destOrd="0" presId="urn:microsoft.com/office/officeart/2005/8/layout/vList4#1"/>
    <dgm:cxn modelId="{1BA1C7B0-1F83-4EFB-A969-A75303D9BBEC}" type="presParOf" srcId="{DDF51314-AA33-486B-9589-296E6CFFB93E}" destId="{594B34B1-6ECF-42AC-981C-02EDFB6C6FBA}" srcOrd="1" destOrd="0" presId="urn:microsoft.com/office/officeart/2005/8/layout/vList4#1"/>
    <dgm:cxn modelId="{CD8122C6-0643-442C-A0ED-D5D5F52C98D6}" type="presParOf" srcId="{DDF51314-AA33-486B-9589-296E6CFFB93E}" destId="{928FB0B7-4B77-46C8-9B0C-EC1B9533A784}" srcOrd="2" destOrd="0" presId="urn:microsoft.com/office/officeart/2005/8/layout/vList4#1"/>
    <dgm:cxn modelId="{6B267FFB-B2C2-4A89-9216-FDB1EDC13D27}" type="presParOf" srcId="{F1BF05F9-CC14-4E13-BBBB-B9DAC39BEB98}" destId="{1EABCD4C-6B18-4D02-AE8D-F6E4A804C983}" srcOrd="5" destOrd="0" presId="urn:microsoft.com/office/officeart/2005/8/layout/vList4#1"/>
    <dgm:cxn modelId="{BC8BAFD4-19FD-4236-9931-D62BAFBB71A3}" type="presParOf" srcId="{F1BF05F9-CC14-4E13-BBBB-B9DAC39BEB98}" destId="{01F9FB39-1282-4D50-B33C-7BB12A07DDEF}" srcOrd="6" destOrd="0" presId="urn:microsoft.com/office/officeart/2005/8/layout/vList4#1"/>
    <dgm:cxn modelId="{73E29071-5FE7-4FBC-946F-B61A285CDAC4}" type="presParOf" srcId="{01F9FB39-1282-4D50-B33C-7BB12A07DDEF}" destId="{1B512A94-D2D2-4554-AF75-C508F9097788}" srcOrd="0" destOrd="0" presId="urn:microsoft.com/office/officeart/2005/8/layout/vList4#1"/>
    <dgm:cxn modelId="{2DC07B56-90C9-47BC-95CA-C52DD3550679}" type="presParOf" srcId="{01F9FB39-1282-4D50-B33C-7BB12A07DDEF}" destId="{2DA3CC28-A405-4AD7-9771-A81BEF6E2050}" srcOrd="1" destOrd="0" presId="urn:microsoft.com/office/officeart/2005/8/layout/vList4#1"/>
    <dgm:cxn modelId="{7500B9E8-682D-4FC8-887B-A77C0055BCA9}" type="presParOf" srcId="{01F9FB39-1282-4D50-B33C-7BB12A07DDEF}" destId="{A0B1CAEB-54C5-4275-BE05-7DB9388171ED}" srcOrd="2" destOrd="0" presId="urn:microsoft.com/office/officeart/2005/8/layout/vList4#1"/>
    <dgm:cxn modelId="{77C0EDCD-1251-4435-A1C3-A98165273A66}" type="presParOf" srcId="{F1BF05F9-CC14-4E13-BBBB-B9DAC39BEB98}" destId="{46651AD3-C15A-41E2-B017-8034BD7392C1}" srcOrd="7" destOrd="0" presId="urn:microsoft.com/office/officeart/2005/8/layout/vList4#1"/>
    <dgm:cxn modelId="{1D038481-196E-4881-925B-6018E91EA687}" type="presParOf" srcId="{F1BF05F9-CC14-4E13-BBBB-B9DAC39BEB98}" destId="{C277B3E4-7D0B-4FFD-A78F-8A0A1436678E}" srcOrd="8" destOrd="0" presId="urn:microsoft.com/office/officeart/2005/8/layout/vList4#1"/>
    <dgm:cxn modelId="{3718193E-9B35-4C03-9169-1EB0826F8D8F}" type="presParOf" srcId="{C277B3E4-7D0B-4FFD-A78F-8A0A1436678E}" destId="{6D9088C8-76CD-4EBA-A487-B4EB54DD7855}" srcOrd="0" destOrd="0" presId="urn:microsoft.com/office/officeart/2005/8/layout/vList4#1"/>
    <dgm:cxn modelId="{29596EEF-A0DB-40E4-8BD1-7BCAF238FB4A}" type="presParOf" srcId="{C277B3E4-7D0B-4FFD-A78F-8A0A1436678E}" destId="{23DD0F37-B22E-4434-B6EE-BF525D10A9A3}" srcOrd="1" destOrd="0" presId="urn:microsoft.com/office/officeart/2005/8/layout/vList4#1"/>
    <dgm:cxn modelId="{61611A62-6264-4F02-8FCD-5D2212D3149B}" type="presParOf" srcId="{C277B3E4-7D0B-4FFD-A78F-8A0A1436678E}" destId="{A9182856-1E4D-4377-B35B-9E4CD1F1926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3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reemail.ukr.net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reemail.ukr.net/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&#1083;&#1086;&#1075;&#1110;&#1085;_Kopucmy&#1074;&#1072;&#1095;a@ukr.net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Вікно</a:t>
            </a:r>
            <a:r>
              <a:rPr lang="ru-RU" sz="3600" dirty="0" smtClean="0">
                <a:latin typeface="Calibri" pitchFamily="34" charset="0"/>
              </a:rPr>
              <a:t> браузера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вмістом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електронної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створеної</a:t>
            </a:r>
            <a:r>
              <a:rPr lang="ru-RU" sz="3600" dirty="0" smtClean="0">
                <a:latin typeface="Calibri" pitchFamily="34" charset="0"/>
              </a:rPr>
              <a:t> на </a:t>
            </a:r>
            <a:r>
              <a:rPr lang="ru-RU" sz="3600" dirty="0" err="1" smtClean="0">
                <a:latin typeface="Calibri" pitchFamily="34" charset="0"/>
              </a:rPr>
              <a:t>сайті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FREEMAIL</a:t>
            </a:r>
            <a:r>
              <a:rPr lang="uk-UA" sz="3600" dirty="0" smtClean="0">
                <a:latin typeface="Calibri" pitchFamily="34" charset="0"/>
              </a:rPr>
              <a:t>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9" name="Содержимое 9" descr="DSC031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6000" contrast="34000"/>
          </a:blip>
          <a:stretch>
            <a:fillRect/>
          </a:stretch>
        </p:blipFill>
        <p:spPr>
          <a:xfrm>
            <a:off x="1714480" y="1357298"/>
            <a:ext cx="5286412" cy="5029220"/>
          </a:xfr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Структура </a:t>
            </a:r>
            <a:r>
              <a:rPr lang="ru-RU" sz="3600" dirty="0" err="1" smtClean="0"/>
              <a:t>вікна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електронної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поштової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скриньки</a:t>
            </a:r>
            <a:r>
              <a:rPr lang="en-US" sz="3600" dirty="0" smtClean="0"/>
              <a:t> 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створеної</a:t>
            </a:r>
            <a:r>
              <a:rPr lang="ru-RU" sz="3600" dirty="0" smtClean="0">
                <a:latin typeface="Calibri" pitchFamily="34" charset="0"/>
              </a:rPr>
              <a:t> на </a:t>
            </a:r>
            <a:r>
              <a:rPr lang="ru-RU" sz="3600" dirty="0" err="1" smtClean="0">
                <a:latin typeface="Calibri" pitchFamily="34" charset="0"/>
              </a:rPr>
              <a:t>сайті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FREEMAIL</a:t>
            </a:r>
            <a:r>
              <a:rPr lang="uk-UA" sz="3600" dirty="0" smtClean="0">
                <a:latin typeface="Calibri" pitchFamily="34" charset="0"/>
              </a:rPr>
              <a:t>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83077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sz="2600" dirty="0" smtClean="0">
                <a:latin typeface="Calibri" pitchFamily="34" charset="0"/>
              </a:rPr>
              <a:t>У </a:t>
            </a:r>
            <a:r>
              <a:rPr lang="ru-RU" sz="2600" dirty="0" err="1" smtClean="0">
                <a:latin typeface="Calibri" pitchFamily="34" charset="0"/>
              </a:rPr>
              <a:t>верхній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частині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вікна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відображається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b="1" dirty="0" smtClean="0">
                <a:latin typeface="Calibri" pitchFamily="34" charset="0"/>
              </a:rPr>
              <a:t>адреса </a:t>
            </a:r>
            <a:r>
              <a:rPr lang="ru-RU" sz="2600" b="1" dirty="0" err="1" smtClean="0">
                <a:latin typeface="Calibri" pitchFamily="34" charset="0"/>
              </a:rPr>
              <a:t>електронної</a:t>
            </a:r>
            <a:r>
              <a:rPr lang="ru-RU" sz="2600" b="1" dirty="0" smtClean="0">
                <a:latin typeface="Calibri" pitchFamily="34" charset="0"/>
              </a:rPr>
              <a:t> </a:t>
            </a:r>
            <a:r>
              <a:rPr lang="ru-RU" sz="2600" b="1" dirty="0" err="1" smtClean="0">
                <a:latin typeface="Calibri" pitchFamily="34" charset="0"/>
              </a:rPr>
              <a:t>поштової</a:t>
            </a:r>
            <a:r>
              <a:rPr lang="ru-RU" sz="2600" b="1" dirty="0" smtClean="0">
                <a:latin typeface="Calibri" pitchFamily="34" charset="0"/>
              </a:rPr>
              <a:t> </a:t>
            </a:r>
            <a:r>
              <a:rPr lang="ru-RU" sz="2600" b="1" dirty="0" err="1" smtClean="0">
                <a:latin typeface="Calibri" pitchFamily="34" charset="0"/>
              </a:rPr>
              <a:t>скриньки</a:t>
            </a:r>
            <a:r>
              <a:rPr lang="ru-RU" sz="2600" dirty="0" smtClean="0">
                <a:latin typeface="Calibri" pitchFamily="34" charset="0"/>
              </a:rPr>
              <a:t>. </a:t>
            </a:r>
            <a:r>
              <a:rPr lang="ru-RU" sz="2600" dirty="0" err="1" smtClean="0">
                <a:latin typeface="Calibri" pitchFamily="34" charset="0"/>
              </a:rPr>
              <a:t>Цю</a:t>
            </a:r>
            <a:r>
              <a:rPr lang="ru-RU" sz="2600" dirty="0" smtClean="0">
                <a:latin typeface="Calibri" pitchFamily="34" charset="0"/>
              </a:rPr>
              <a:t> адресу </a:t>
            </a:r>
            <a:r>
              <a:rPr lang="ru-RU" sz="2600" dirty="0" err="1" smtClean="0">
                <a:latin typeface="Calibri" pitchFamily="34" charset="0"/>
              </a:rPr>
              <a:t>власник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скриньки</a:t>
            </a:r>
            <a:r>
              <a:rPr lang="ru-RU" sz="2600" dirty="0" smtClean="0">
                <a:latin typeface="Calibri" pitchFamily="34" charset="0"/>
              </a:rPr>
              <a:t> повинен </a:t>
            </a:r>
            <a:r>
              <a:rPr lang="ru-RU" sz="2600" dirty="0" err="1" smtClean="0">
                <a:latin typeface="Calibri" pitchFamily="34" charset="0"/>
              </a:rPr>
              <a:t>надати</a:t>
            </a:r>
            <a:r>
              <a:rPr lang="ru-RU" sz="2600" dirty="0" smtClean="0">
                <a:latin typeface="Calibri" pitchFamily="34" charset="0"/>
              </a:rPr>
              <a:t> особам, </a:t>
            </a:r>
            <a:r>
              <a:rPr lang="ru-RU" sz="2600" dirty="0" err="1" smtClean="0">
                <a:latin typeface="Calibri" pitchFamily="34" charset="0"/>
              </a:rPr>
              <a:t>від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яких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хоче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одержувати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листи</a:t>
            </a:r>
            <a:r>
              <a:rPr lang="ru-RU" sz="2600" dirty="0" smtClean="0">
                <a:latin typeface="Calibri" pitchFamily="34" charset="0"/>
              </a:rPr>
              <a:t>. </a:t>
            </a:r>
            <a:r>
              <a:rPr lang="ru-RU" sz="2600" dirty="0" err="1" smtClean="0">
                <a:latin typeface="Calibri" pitchFamily="34" charset="0"/>
              </a:rPr>
              <a:t>Поруч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адресою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розміщено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гіперпосилання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marL="85725" indent="361950"/>
            <a:r>
              <a:rPr lang="ru-RU" sz="2600" b="1" dirty="0" err="1" smtClean="0">
                <a:latin typeface="Calibri" pitchFamily="34" charset="0"/>
              </a:rPr>
              <a:t>Допомога</a:t>
            </a:r>
            <a:r>
              <a:rPr lang="ru-RU" sz="2600" dirty="0" smtClean="0">
                <a:latin typeface="Calibri" pitchFamily="34" charset="0"/>
              </a:rPr>
              <a:t> - для переходу на </a:t>
            </a:r>
            <a:r>
              <a:rPr lang="ru-RU" sz="2600" dirty="0" err="1" smtClean="0">
                <a:latin typeface="Calibri" pitchFamily="34" charset="0"/>
              </a:rPr>
              <a:t>сторінку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довідкової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системи</a:t>
            </a:r>
            <a:r>
              <a:rPr lang="ru-RU" sz="2600" dirty="0" smtClean="0">
                <a:latin typeface="Calibri" pitchFamily="34" charset="0"/>
              </a:rPr>
              <a:t> сайта;</a:t>
            </a:r>
          </a:p>
          <a:p>
            <a:pPr marL="85725" indent="361950"/>
            <a:r>
              <a:rPr lang="ru-RU" sz="2600" b="1" dirty="0" smtClean="0">
                <a:latin typeface="Calibri" pitchFamily="34" charset="0"/>
              </a:rPr>
              <a:t>УКР</a:t>
            </a:r>
            <a:r>
              <a:rPr lang="ru-RU" sz="2600" dirty="0" smtClean="0">
                <a:latin typeface="Calibri" pitchFamily="34" charset="0"/>
              </a:rPr>
              <a:t> — для </a:t>
            </a:r>
            <a:r>
              <a:rPr lang="ru-RU" sz="2600" dirty="0" err="1" smtClean="0">
                <a:latin typeface="Calibri" pitchFamily="34" charset="0"/>
              </a:rPr>
              <a:t>вибору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зі</a:t>
            </a:r>
            <a:r>
              <a:rPr lang="ru-RU" sz="2600" dirty="0" smtClean="0">
                <a:latin typeface="Calibri" pitchFamily="34" charset="0"/>
              </a:rPr>
              <a:t> списку </a:t>
            </a:r>
            <a:r>
              <a:rPr lang="ru-RU" sz="2600" dirty="0" err="1" smtClean="0">
                <a:latin typeface="Calibri" pitchFamily="34" charset="0"/>
              </a:rPr>
              <a:t>мови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відображення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веб-сторінки</a:t>
            </a:r>
            <a:r>
              <a:rPr lang="ru-RU" sz="2600" dirty="0" smtClean="0">
                <a:latin typeface="Calibri" pitchFamily="34" charset="0"/>
              </a:rPr>
              <a:t>. </a:t>
            </a:r>
            <a:r>
              <a:rPr lang="ru-RU" sz="2600" dirty="0" err="1" smtClean="0">
                <a:latin typeface="Calibri" pitchFamily="34" charset="0"/>
              </a:rPr>
              <a:t>Вміст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сторінки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може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відображатися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українською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російською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або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англій</a:t>
            </a:r>
            <a:r>
              <a:rPr lang="uk-UA" sz="2600" dirty="0" err="1" smtClean="0">
                <a:latin typeface="Calibri" pitchFamily="34" charset="0"/>
              </a:rPr>
              <a:t>ською</a:t>
            </a:r>
            <a:r>
              <a:rPr lang="uk-UA" sz="2600" dirty="0" smtClean="0">
                <a:latin typeface="Calibri" pitchFamily="34" charset="0"/>
              </a:rPr>
              <a:t> мовами.</a:t>
            </a:r>
          </a:p>
          <a:p>
            <a:pPr marL="85725" indent="361950"/>
            <a:r>
              <a:rPr lang="ru-RU" sz="2400" b="1" dirty="0" err="1" smtClean="0">
                <a:latin typeface="Calibri" pitchFamily="34" charset="0"/>
              </a:rPr>
              <a:t>Налаштування</a:t>
            </a:r>
            <a:r>
              <a:rPr lang="ru-RU" sz="2400" dirty="0" smtClean="0">
                <a:latin typeface="Calibri" pitchFamily="34" charset="0"/>
              </a:rPr>
              <a:t> - для переходу на </a:t>
            </a:r>
            <a:r>
              <a:rPr lang="ru-RU" sz="2400" dirty="0" err="1" smtClean="0">
                <a:latin typeface="Calibri" pitchFamily="34" charset="0"/>
              </a:rPr>
              <a:t>сторінку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налаштувань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облікового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запису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</a:rPr>
              <a:t>зовнішнього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вигляду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поштової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скриньки</a:t>
            </a:r>
            <a:r>
              <a:rPr lang="ru-RU" sz="2400" dirty="0" smtClean="0">
                <a:latin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</a:rPr>
              <a:t>ін</a:t>
            </a:r>
            <a:r>
              <a:rPr lang="ru-RU" sz="2400" dirty="0" smtClean="0">
                <a:latin typeface="Calibri" pitchFamily="34" charset="0"/>
              </a:rPr>
              <a:t>.; </a:t>
            </a:r>
          </a:p>
          <a:p>
            <a:pPr marL="85725" indent="361950"/>
            <a:r>
              <a:rPr lang="ru-RU" sz="2400" b="1" dirty="0" err="1" smtClean="0">
                <a:latin typeface="Calibri" pitchFamily="34" charset="0"/>
              </a:rPr>
              <a:t>Вихід</a:t>
            </a:r>
            <a:r>
              <a:rPr lang="ru-RU" sz="2400" dirty="0" smtClean="0">
                <a:latin typeface="Calibri" pitchFamily="34" charset="0"/>
              </a:rPr>
              <a:t> — для </a:t>
            </a:r>
            <a:r>
              <a:rPr lang="ru-RU" sz="2400" dirty="0" err="1" smtClean="0">
                <a:latin typeface="Calibri" pitchFamily="34" charset="0"/>
              </a:rPr>
              <a:t>закриття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вікна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поштової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скриньки</a:t>
            </a:r>
            <a:r>
              <a:rPr lang="ru-RU" sz="2400" dirty="0" smtClean="0">
                <a:latin typeface="Calibri" pitchFamily="34" charset="0"/>
              </a:rPr>
              <a:t> та переходу на </a:t>
            </a:r>
            <a:r>
              <a:rPr lang="ru-RU" sz="2400" dirty="0" err="1" smtClean="0">
                <a:latin typeface="Calibri" pitchFamily="34" charset="0"/>
              </a:rPr>
              <a:t>головну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сторінку</a:t>
            </a:r>
            <a:r>
              <a:rPr lang="ru-RU" sz="2400" dirty="0" smtClean="0">
                <a:latin typeface="Calibri" pitchFamily="34" charset="0"/>
              </a:rPr>
              <a:t> порталу </a:t>
            </a:r>
            <a:r>
              <a:rPr lang="en-US" sz="2400" dirty="0" err="1" smtClean="0">
                <a:latin typeface="Calibri" pitchFamily="34" charset="0"/>
              </a:rPr>
              <a:t>Ukr</a:t>
            </a:r>
            <a:r>
              <a:rPr lang="ru-RU" sz="2400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net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pPr marL="0" lvl="0" indent="361950">
              <a:buNone/>
            </a:pPr>
            <a:endParaRPr lang="ru-RU" sz="2600" dirty="0" smtClean="0">
              <a:latin typeface="Calibri" pitchFamily="34" charset="0"/>
            </a:endParaRP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72074"/>
            <a:ext cx="8215370" cy="714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вікна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3414722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переходу на </a:t>
            </a:r>
            <a:r>
              <a:rPr lang="ru-RU" dirty="0" err="1" smtClean="0"/>
              <a:t>сторінку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листа</a:t>
            </a:r>
            <a:r>
              <a:rPr lang="ru-RU" dirty="0" smtClean="0"/>
              <a:t> в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для перегляду </a:t>
            </a:r>
            <a:r>
              <a:rPr lang="ru-RU" dirty="0" err="1" smtClean="0"/>
              <a:t>вмісту</a:t>
            </a:r>
            <a:r>
              <a:rPr lang="ru-RU" dirty="0" smtClean="0"/>
              <a:t> папок, </a:t>
            </a:r>
            <a:r>
              <a:rPr lang="ru-RU" dirty="0" err="1" smtClean="0"/>
              <a:t>призначених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b="1" dirty="0" err="1" smtClean="0"/>
              <a:t>Вхідні</a:t>
            </a:r>
            <a:r>
              <a:rPr lang="ru-RU" dirty="0" smtClean="0"/>
              <a:t> -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надійшли</a:t>
            </a:r>
            <a:r>
              <a:rPr lang="ru-RU" dirty="0" smtClean="0"/>
              <a:t> на адресу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;</a:t>
            </a:r>
          </a:p>
          <a:p>
            <a:pPr marL="0" indent="361950">
              <a:buNone/>
            </a:pPr>
            <a:r>
              <a:rPr lang="ru-RU" b="1" dirty="0" err="1" smtClean="0"/>
              <a:t>Чернетки</a:t>
            </a:r>
            <a:r>
              <a:rPr lang="ru-RU" dirty="0" smtClean="0"/>
              <a:t> -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незавершених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планується</a:t>
            </a:r>
            <a:r>
              <a:rPr lang="ru-RU" dirty="0" smtClean="0"/>
              <a:t> </a:t>
            </a:r>
            <a:r>
              <a:rPr lang="ru-RU" dirty="0" err="1" smtClean="0"/>
              <a:t>до­писати</a:t>
            </a:r>
            <a:r>
              <a:rPr lang="ru-RU" dirty="0" smtClean="0"/>
              <a:t> та </a:t>
            </a:r>
            <a:r>
              <a:rPr lang="ru-RU" dirty="0" err="1" smtClean="0"/>
              <a:t>відправити</a:t>
            </a:r>
            <a:r>
              <a:rPr lang="ru-RU" dirty="0" smtClean="0"/>
              <a:t> адресатам </a:t>
            </a:r>
            <a:r>
              <a:rPr lang="ru-RU" dirty="0" err="1" smtClean="0"/>
              <a:t>пізніше</a:t>
            </a:r>
            <a:r>
              <a:rPr lang="ru-RU" dirty="0" smtClean="0"/>
              <a:t>; </a:t>
            </a:r>
          </a:p>
          <a:p>
            <a:pPr marL="0" indent="361950">
              <a:buNone/>
            </a:pPr>
            <a:r>
              <a:rPr lang="ru-RU" b="1" dirty="0" err="1" smtClean="0"/>
              <a:t>Відправлені</a:t>
            </a:r>
            <a:r>
              <a:rPr lang="ru-RU" dirty="0" smtClean="0"/>
              <a:t> -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копій</a:t>
            </a:r>
            <a:r>
              <a:rPr lang="ru-RU" dirty="0" smtClean="0"/>
              <a:t> </a:t>
            </a:r>
            <a:r>
              <a:rPr lang="ru-RU" dirty="0" err="1" smtClean="0"/>
              <a:t>відправлених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; </a:t>
            </a:r>
          </a:p>
          <a:p>
            <a:pPr marL="0" indent="361950">
              <a:buNone/>
            </a:pPr>
            <a:r>
              <a:rPr lang="ru-RU" b="1" dirty="0" err="1" smtClean="0"/>
              <a:t>Видалені</a:t>
            </a:r>
            <a:r>
              <a:rPr lang="ru-RU" b="1" dirty="0" smtClean="0"/>
              <a:t> </a:t>
            </a:r>
            <a:r>
              <a:rPr lang="ru-RU" dirty="0" smtClean="0"/>
              <a:t>- для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видалених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папки, </a:t>
            </a:r>
            <a:r>
              <a:rPr lang="ru-RU" dirty="0" err="1" smtClean="0"/>
              <a:t>перейменувати</a:t>
            </a:r>
            <a:r>
              <a:rPr lang="ru-RU" dirty="0" smtClean="0"/>
              <a:t> та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на </a:t>
            </a:r>
            <a:r>
              <a:rPr lang="ru-RU" dirty="0" err="1" smtClean="0"/>
              <a:t>окремій</a:t>
            </a:r>
            <a:r>
              <a:rPr lang="ru-RU" dirty="0" smtClean="0"/>
              <a:t> </a:t>
            </a:r>
            <a:r>
              <a:rPr lang="ru-RU" dirty="0" err="1" smtClean="0"/>
              <a:t>веб-сторінці</a:t>
            </a:r>
            <a:r>
              <a:rPr lang="ru-RU" dirty="0" smtClean="0"/>
              <a:t>, для переходу на яку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гіперпосиланням</a:t>
            </a:r>
            <a:r>
              <a:rPr lang="ru-RU" dirty="0" smtClean="0"/>
              <a:t> 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папками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736"/>
            <a:ext cx="2146032" cy="4114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80485"/>
            <a:ext cx="6423663" cy="18060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7572396" y="4929198"/>
            <a:ext cx="1285884" cy="71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391478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папок указано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папка </a:t>
            </a:r>
            <a:r>
              <a:rPr lang="ru-RU" i="1" dirty="0" err="1" smtClean="0"/>
              <a:t>містить</a:t>
            </a:r>
            <a:r>
              <a:rPr lang="ru-RU" i="1" dirty="0" smtClean="0"/>
              <a:t> </a:t>
            </a:r>
            <a:r>
              <a:rPr lang="ru-RU" i="1" dirty="0" err="1" smtClean="0"/>
              <a:t>непрочитані</a:t>
            </a:r>
            <a:r>
              <a:rPr lang="ru-RU" i="1" dirty="0" smtClean="0"/>
              <a:t> </a:t>
            </a:r>
            <a:r>
              <a:rPr lang="ru-RU" i="1" dirty="0" err="1" smtClean="0"/>
              <a:t>листи</a:t>
            </a:r>
            <a:r>
              <a:rPr lang="ru-RU" dirty="0" smtClean="0"/>
              <a:t>, то</a:t>
            </a:r>
            <a:r>
              <a:rPr lang="ru-RU" i="1" dirty="0" smtClean="0"/>
              <a:t> </a:t>
            </a:r>
            <a:r>
              <a:rPr lang="ru-RU" i="1" dirty="0" err="1" smtClean="0"/>
              <a:t>будуть</a:t>
            </a:r>
            <a:r>
              <a:rPr lang="ru-RU" i="1" dirty="0" smtClean="0"/>
              <a:t> </a:t>
            </a:r>
            <a:r>
              <a:rPr lang="ru-RU" i="1" dirty="0" err="1" smtClean="0"/>
              <a:t>зазначені</a:t>
            </a:r>
            <a:r>
              <a:rPr lang="ru-RU" i="1" dirty="0" smtClean="0"/>
              <a:t> два</a:t>
            </a:r>
            <a:r>
              <a:rPr lang="ru-RU" dirty="0" smtClean="0"/>
              <a:t> числа - </a:t>
            </a:r>
            <a:r>
              <a:rPr lang="ru-RU" dirty="0" err="1" smtClean="0"/>
              <a:t>кількість</a:t>
            </a:r>
            <a:r>
              <a:rPr lang="ru-RU" dirty="0" smtClean="0"/>
              <a:t> не </a:t>
            </a:r>
            <a:r>
              <a:rPr lang="ru-RU" dirty="0" err="1" smtClean="0"/>
              <a:t>прочитаних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непрочитані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напівжирним</a:t>
            </a:r>
            <a:r>
              <a:rPr lang="ru-RU" dirty="0" smtClean="0"/>
              <a:t> шрифтом.</a:t>
            </a:r>
          </a:p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.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надійшли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при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відкритій</a:t>
            </a:r>
            <a:r>
              <a:rPr lang="ru-RU" dirty="0" smtClean="0"/>
              <a:t> </a:t>
            </a:r>
            <a:r>
              <a:rPr lang="ru-RU" dirty="0" err="1" smtClean="0"/>
              <a:t>поштовій</a:t>
            </a:r>
            <a:r>
              <a:rPr lang="ru-RU" dirty="0" smtClean="0"/>
              <a:t> </a:t>
            </a:r>
            <a:r>
              <a:rPr lang="ru-RU" dirty="0" err="1" smtClean="0"/>
              <a:t>скриньці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 </a:t>
            </a:r>
            <a:r>
              <a:rPr lang="ru-RU" b="1" dirty="0" err="1" smtClean="0"/>
              <a:t>пошту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список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</a:t>
            </a:r>
            <a:r>
              <a:rPr lang="ru-RU" dirty="0" err="1" smtClean="0"/>
              <a:t>вибраній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автоматично </a:t>
            </a:r>
            <a:r>
              <a:rPr lang="ru-RU" dirty="0" err="1" smtClean="0"/>
              <a:t>виводиться</a:t>
            </a:r>
            <a:r>
              <a:rPr lang="ru-RU" dirty="0" smtClean="0"/>
              <a:t> список </a:t>
            </a:r>
            <a:r>
              <a:rPr lang="ru-RU" dirty="0" err="1" smtClean="0"/>
              <a:t>листів</a:t>
            </a:r>
            <a:r>
              <a:rPr lang="ru-RU" dirty="0" smtClean="0"/>
              <a:t> папки </a:t>
            </a:r>
            <a:r>
              <a:rPr lang="ru-RU" dirty="0" err="1" smtClean="0"/>
              <a:t>Вхідні</a:t>
            </a:r>
            <a:r>
              <a:rPr lang="ru-RU" dirty="0" smtClean="0"/>
              <a:t>.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зліва</a:t>
            </a:r>
            <a:r>
              <a:rPr lang="ru-RU" dirty="0" smtClean="0"/>
              <a:t> у списку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папки, в </a:t>
            </a:r>
            <a:r>
              <a:rPr lang="ru-RU" dirty="0" err="1" smtClean="0"/>
              <a:t>області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500174"/>
            <a:ext cx="2146032" cy="41142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714744" y="3000372"/>
            <a:ext cx="3214710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6286544" cy="15001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7572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Про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переліку</a:t>
            </a:r>
            <a:r>
              <a:rPr lang="ru-RU" dirty="0" smtClean="0"/>
              <a:t> наведено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: 1). </a:t>
            </a:r>
            <a:r>
              <a:rPr lang="ru-RU" b="1" dirty="0" smtClean="0"/>
              <a:t>Значок листа </a:t>
            </a:r>
            <a:r>
              <a:rPr lang="ru-RU" dirty="0" smtClean="0"/>
              <a:t>- значок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листа: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357290" y="2857496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786874" cy="392909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2). 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 </a:t>
            </a:r>
            <a:r>
              <a:rPr lang="ru-RU" dirty="0" smtClean="0"/>
              <a:t>-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відправника</a:t>
            </a:r>
            <a:r>
              <a:rPr lang="ru-RU" dirty="0" smtClean="0"/>
              <a:t> листа; </a:t>
            </a:r>
          </a:p>
          <a:p>
            <a:pPr>
              <a:buNone/>
            </a:pPr>
            <a:r>
              <a:rPr lang="ru-RU" dirty="0" smtClean="0"/>
              <a:t>3).  </a:t>
            </a:r>
            <a:r>
              <a:rPr lang="ru-RU" b="1" dirty="0" smtClean="0"/>
              <a:t>Тема</a:t>
            </a:r>
            <a:r>
              <a:rPr lang="ru-RU" dirty="0" smtClean="0"/>
              <a:t> — </a:t>
            </a:r>
            <a:r>
              <a:rPr lang="ru-RU" dirty="0" err="1" smtClean="0"/>
              <a:t>тема</a:t>
            </a:r>
            <a:r>
              <a:rPr lang="ru-RU" dirty="0" smtClean="0"/>
              <a:t> листа;</a:t>
            </a:r>
          </a:p>
          <a:p>
            <a:pPr>
              <a:buNone/>
            </a:pPr>
            <a:r>
              <a:rPr lang="ru-RU" dirty="0" smtClean="0"/>
              <a:t>4).  </a:t>
            </a:r>
            <a:r>
              <a:rPr lang="ru-RU" b="1" dirty="0" smtClean="0"/>
              <a:t>Дата </a:t>
            </a:r>
            <a:r>
              <a:rPr lang="ru-RU" dirty="0" smtClean="0"/>
              <a:t>- </a:t>
            </a:r>
            <a:r>
              <a:rPr lang="ru-RU" dirty="0" err="1" smtClean="0"/>
              <a:t>дата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час </a:t>
            </a:r>
            <a:r>
              <a:rPr lang="ru-RU" dirty="0" err="1" smtClean="0"/>
              <a:t>відправлення</a:t>
            </a:r>
            <a:r>
              <a:rPr lang="ru-RU" dirty="0" smtClean="0"/>
              <a:t> листа;</a:t>
            </a:r>
          </a:p>
          <a:p>
            <a:pPr>
              <a:buNone/>
            </a:pPr>
            <a:r>
              <a:rPr lang="ru-RU" dirty="0" smtClean="0"/>
              <a:t>5).  </a:t>
            </a:r>
            <a:r>
              <a:rPr lang="ru-RU" b="1" dirty="0" err="1" smtClean="0"/>
              <a:t>Розмір</a:t>
            </a:r>
            <a:r>
              <a:rPr lang="ru-RU" dirty="0" smtClean="0"/>
              <a:t> — </a:t>
            </a:r>
            <a:r>
              <a:rPr lang="ru-RU" dirty="0" err="1" smtClean="0"/>
              <a:t>розмір</a:t>
            </a:r>
            <a:r>
              <a:rPr lang="ru-RU" dirty="0" smtClean="0"/>
              <a:t> листа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прикріпленими</a:t>
            </a:r>
            <a:r>
              <a:rPr lang="ru-RU" dirty="0" smtClean="0"/>
              <a:t> файлами.</a:t>
            </a:r>
          </a:p>
          <a:p>
            <a:pPr marL="0" indent="361950">
              <a:buNone/>
            </a:pPr>
            <a:r>
              <a:rPr lang="ru-RU" dirty="0" err="1" smtClean="0"/>
              <a:t>Упорядкування</a:t>
            </a:r>
            <a:r>
              <a:rPr lang="ru-RU" dirty="0" smtClean="0"/>
              <a:t>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за </a:t>
            </a:r>
            <a:r>
              <a:rPr lang="ru-RU" dirty="0" err="1" smtClean="0"/>
              <a:t>значеннями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кого, Дата та </a:t>
            </a:r>
            <a:r>
              <a:rPr lang="ru-RU" b="1" dirty="0" err="1" smtClean="0"/>
              <a:t>Розмір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заголовок </a:t>
            </a:r>
            <a:r>
              <a:rPr lang="ru-RU" dirty="0" err="1" smtClean="0"/>
              <a:t>відповідного</a:t>
            </a:r>
            <a:r>
              <a:rPr lang="ru-RU" dirty="0" smtClean="0"/>
              <a:t> поля. За повторного </a:t>
            </a:r>
            <a:r>
              <a:rPr lang="ru-RU" dirty="0" err="1" smtClean="0"/>
              <a:t>вибору</a:t>
            </a:r>
            <a:r>
              <a:rPr lang="ru-RU" dirty="0" smtClean="0"/>
              <a:t> заголовка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у </a:t>
            </a:r>
            <a:r>
              <a:rPr lang="ru-RU" dirty="0" err="1" smtClean="0"/>
              <a:t>зворотному</a:t>
            </a:r>
            <a:r>
              <a:rPr lang="ru-RU" dirty="0" smtClean="0"/>
              <a:t> порядку.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заголовком </a:t>
            </a:r>
            <a:r>
              <a:rPr lang="ru-RU" dirty="0" err="1" smtClean="0"/>
              <a:t>вибраного</a:t>
            </a:r>
            <a:r>
              <a:rPr lang="ru-RU" dirty="0" smtClean="0"/>
              <a:t> поля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стрілки</a:t>
            </a:r>
            <a:r>
              <a:rPr lang="ru-RU" dirty="0" smtClean="0"/>
              <a:t>, яка </a:t>
            </a:r>
            <a:r>
              <a:rPr lang="ru-RU" dirty="0" err="1" smtClean="0"/>
              <a:t>вказує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упорядкування</a:t>
            </a:r>
            <a:r>
              <a:rPr lang="ru-RU" dirty="0" smtClean="0"/>
              <a:t>: за </a:t>
            </a:r>
            <a:r>
              <a:rPr lang="ru-RU" dirty="0" err="1" smtClean="0"/>
              <a:t>спаданням</a:t>
            </a:r>
            <a:r>
              <a:rPr lang="ru-RU" dirty="0" smtClean="0"/>
              <a:t> - вниз, за </a:t>
            </a:r>
            <a:r>
              <a:rPr lang="ru-RU" dirty="0" err="1" smtClean="0"/>
              <a:t>зростанням</a:t>
            </a:r>
            <a:r>
              <a:rPr lang="ru-RU" dirty="0" smtClean="0"/>
              <a:t> - </a:t>
            </a:r>
            <a:r>
              <a:rPr lang="ru-RU" dirty="0" err="1" smtClean="0"/>
              <a:t>вгору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області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заголовки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адресата.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виду </a:t>
            </a:r>
            <a:r>
              <a:rPr lang="ru-RU" b="1" dirty="0" smtClean="0"/>
              <a:t>(...)</a:t>
            </a:r>
            <a:r>
              <a:rPr lang="ru-RU" dirty="0" smtClean="0"/>
              <a:t> у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.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список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деякого</a:t>
            </a:r>
            <a:r>
              <a:rPr lang="ru-RU" dirty="0" smtClean="0"/>
              <a:t> адресата -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відправники</a:t>
            </a:r>
            <a:r>
              <a:rPr lang="ru-RU" b="1" dirty="0" smtClean="0"/>
              <a:t> </a:t>
            </a:r>
            <a:r>
              <a:rPr lang="ru-RU" dirty="0" smtClean="0"/>
              <a:t>та у списку </a:t>
            </a:r>
            <a:r>
              <a:rPr lang="ru-RU" dirty="0" err="1" smtClean="0"/>
              <a:t>відправників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відкрився</a:t>
            </a:r>
            <a:r>
              <a:rPr lang="ru-RU" dirty="0" smtClean="0"/>
              <a:t>,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адресу </a:t>
            </a:r>
            <a:r>
              <a:rPr lang="ru-RU" dirty="0" err="1" smtClean="0"/>
              <a:t>потрібного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надіслані</a:t>
            </a:r>
            <a:r>
              <a:rPr lang="ru-RU" dirty="0" smtClean="0"/>
              <a:t> на </a:t>
            </a:r>
            <a:r>
              <a:rPr lang="ru-RU" dirty="0" err="1" smtClean="0"/>
              <a:t>певну</a:t>
            </a:r>
            <a:r>
              <a:rPr lang="ru-RU" dirty="0" smtClean="0"/>
              <a:t> адресу,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таким самим способом,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отримувачі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відкриваючи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ними. Для </a:t>
            </a:r>
            <a:r>
              <a:rPr lang="ru-RU" dirty="0" err="1" smtClean="0"/>
              <a:t>вибору</a:t>
            </a:r>
            <a:r>
              <a:rPr lang="ru-RU" dirty="0" smtClean="0"/>
              <a:t> листа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, </a:t>
            </a:r>
            <a:r>
              <a:rPr lang="ru-RU" dirty="0" err="1" smtClean="0"/>
              <a:t>розташованого</a:t>
            </a:r>
            <a:r>
              <a:rPr lang="ru-RU" dirty="0" smtClean="0"/>
              <a:t> </a:t>
            </a:r>
            <a:r>
              <a:rPr lang="ru-RU" dirty="0" err="1" smtClean="0"/>
              <a:t>ліворуч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значка </a:t>
            </a:r>
            <a:r>
              <a:rPr lang="ru-RU" dirty="0" err="1" smtClean="0"/>
              <a:t>даного</a:t>
            </a:r>
            <a:r>
              <a:rPr lang="ru-RU" dirty="0" smtClean="0"/>
              <a:t> листа.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8715436" cy="17145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Операцій</a:t>
            </a:r>
            <a:r>
              <a:rPr lang="ru-RU" dirty="0" smtClean="0"/>
              <a:t> над </a:t>
            </a:r>
            <a:r>
              <a:rPr lang="ru-RU" dirty="0" err="1" smtClean="0"/>
              <a:t>вибраними</a:t>
            </a:r>
            <a:r>
              <a:rPr lang="ru-RU" dirty="0" smtClean="0"/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у рядку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та поля,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</a:t>
            </a:r>
            <a:r>
              <a:rPr lang="ru-RU" dirty="0" err="1" smtClean="0"/>
              <a:t>вибраними</a:t>
            </a:r>
            <a:r>
              <a:rPr lang="ru-RU" dirty="0" smtClean="0"/>
              <a:t> листами:</a:t>
            </a:r>
          </a:p>
          <a:p>
            <a:pPr marL="0" lvl="0" indent="0">
              <a:buNone/>
            </a:pPr>
            <a:r>
              <a:rPr lang="ru-RU" b="1" dirty="0" err="1" smtClean="0"/>
              <a:t>Відповісти</a:t>
            </a:r>
            <a:r>
              <a:rPr lang="ru-RU" dirty="0" smtClean="0"/>
              <a:t> —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вибрані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err="1" smtClean="0"/>
              <a:t>Переслати</a:t>
            </a:r>
            <a:r>
              <a:rPr lang="ru-RU" b="1" dirty="0" smtClean="0"/>
              <a:t> </a:t>
            </a:r>
            <a:r>
              <a:rPr lang="ru-RU" dirty="0" smtClean="0"/>
              <a:t>- для </a:t>
            </a:r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адресатам;</a:t>
            </a:r>
          </a:p>
          <a:p>
            <a:pPr marL="0" lvl="0" indent="0">
              <a:buNone/>
            </a:pPr>
            <a:r>
              <a:rPr lang="ru-RU" b="1" dirty="0" err="1" smtClean="0"/>
              <a:t>Видалити</a:t>
            </a:r>
            <a:r>
              <a:rPr lang="ru-RU" dirty="0" smtClean="0"/>
              <a:t> — для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; </a:t>
            </a:r>
            <a:r>
              <a:rPr lang="ru-RU" dirty="0" err="1" smtClean="0"/>
              <a:t>видалені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потрап­ляють</a:t>
            </a:r>
            <a:r>
              <a:rPr lang="ru-RU" dirty="0" smtClean="0"/>
              <a:t> до папки </a:t>
            </a:r>
            <a:r>
              <a:rPr lang="ru-RU" dirty="0" err="1" smtClean="0"/>
              <a:t>Видалені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smtClean="0"/>
              <a:t>Спам! </a:t>
            </a:r>
            <a:r>
              <a:rPr lang="ru-RU" dirty="0" smtClean="0"/>
              <a:t>—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як спаму,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та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надходження</a:t>
            </a:r>
            <a:r>
              <a:rPr lang="ru-RU" dirty="0" smtClean="0"/>
              <a:t> спаму до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err="1" smtClean="0"/>
              <a:t>Друкувати</a:t>
            </a:r>
            <a:r>
              <a:rPr lang="ru-RU" b="1" dirty="0" smtClean="0"/>
              <a:t> </a:t>
            </a:r>
            <a:r>
              <a:rPr lang="ru-RU" dirty="0" smtClean="0"/>
              <a:t>—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тексту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до </a:t>
            </a:r>
            <a:r>
              <a:rPr lang="ru-RU" dirty="0" err="1" smtClean="0"/>
              <a:t>друку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b="1" dirty="0" smtClean="0"/>
              <a:t>Перенести в</a:t>
            </a:r>
            <a:r>
              <a:rPr lang="ru-RU" dirty="0" smtClean="0"/>
              <a:t> - для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до </a:t>
            </a:r>
            <a:r>
              <a:rPr lang="ru-RU" dirty="0" err="1" smtClean="0"/>
              <a:t>вибраної</a:t>
            </a:r>
            <a:r>
              <a:rPr lang="ru-RU" dirty="0" smtClean="0"/>
              <a:t> папки. </a:t>
            </a:r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429264"/>
            <a:ext cx="6786610" cy="500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858312" cy="318783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та </a:t>
            </a:r>
            <a:r>
              <a:rPr lang="ru-RU" dirty="0" err="1" smtClean="0"/>
              <a:t>їхній</a:t>
            </a:r>
            <a:r>
              <a:rPr lang="ru-RU" dirty="0" smtClean="0"/>
              <a:t> список не </a:t>
            </a:r>
            <a:r>
              <a:rPr lang="ru-RU" dirty="0" err="1" smtClean="0"/>
              <a:t>вміщується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списку </a:t>
            </a:r>
            <a:r>
              <a:rPr lang="ru-RU" dirty="0" err="1" smtClean="0"/>
              <a:t>листів</a:t>
            </a:r>
            <a:r>
              <a:rPr lang="ru-RU" dirty="0" smtClean="0"/>
              <a:t>, то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Попередня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, </a:t>
            </a:r>
            <a:r>
              <a:rPr lang="ru-RU" dirty="0" err="1" smtClean="0"/>
              <a:t>Наступна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 та список Номер 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Заголовки </a:t>
            </a:r>
            <a:r>
              <a:rPr lang="ru-RU" dirty="0" err="1" smtClean="0"/>
              <a:t>непрочитаних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напівжирним</a:t>
            </a:r>
            <a:r>
              <a:rPr lang="ru-RU" dirty="0" smtClean="0"/>
              <a:t> шрифтом для </a:t>
            </a:r>
            <a:r>
              <a:rPr lang="ru-RU" dirty="0" err="1" smtClean="0"/>
              <a:t>привертання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до них.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знімається</a:t>
            </a:r>
            <a:r>
              <a:rPr lang="ru-RU" dirty="0" smtClean="0"/>
              <a:t>. Але 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вибрані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позначені</a:t>
            </a:r>
            <a:r>
              <a:rPr lang="ru-RU" dirty="0" smtClean="0"/>
              <a:t> як </a:t>
            </a:r>
            <a:r>
              <a:rPr lang="ru-RU" dirty="0" err="1" smtClean="0"/>
              <a:t>непрочитані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як </a:t>
            </a:r>
            <a:r>
              <a:rPr lang="ru-RU" dirty="0" err="1" smtClean="0"/>
              <a:t>прочитані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цікавий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86610" cy="500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321471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4884"/>
            <a:ext cx="7542213" cy="16287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571744"/>
            <a:ext cx="1819275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Важливий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лист </a:t>
            </a:r>
            <a:r>
              <a:rPr lang="ru-RU" dirty="0" err="1" smtClean="0"/>
              <a:t>важливий</a:t>
            </a:r>
            <a:r>
              <a:rPr lang="ru-RU" dirty="0" smtClean="0"/>
              <a:t> для </a:t>
            </a:r>
            <a:r>
              <a:rPr lang="ru-RU" dirty="0" err="1" smtClean="0"/>
              <a:t>одержувача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позначити</a:t>
            </a:r>
            <a:r>
              <a:rPr lang="ru-RU" dirty="0" smtClean="0"/>
              <a:t> лист </a:t>
            </a:r>
            <a:r>
              <a:rPr lang="ru-RU" dirty="0" err="1" smtClean="0"/>
              <a:t>прапорцем</a:t>
            </a:r>
            <a:r>
              <a:rPr lang="ru-RU" dirty="0" smtClean="0"/>
              <a:t>     . </a:t>
            </a:r>
          </a:p>
          <a:p>
            <a:pPr marL="0" indent="0">
              <a:buNone/>
            </a:pPr>
            <a:r>
              <a:rPr lang="ru-RU" dirty="0" err="1" smtClean="0"/>
              <a:t>Прапорець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в </a:t>
            </a:r>
            <a:r>
              <a:rPr lang="ru-RU" dirty="0" err="1" smtClean="0"/>
              <a:t>полі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праворуч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лист. Коли </a:t>
            </a:r>
            <a:r>
              <a:rPr lang="ru-RU" dirty="0" err="1" smtClean="0"/>
              <a:t>зникає</a:t>
            </a:r>
            <a:r>
              <a:rPr lang="ru-RU" dirty="0" smtClean="0"/>
              <a:t> потреба в </a:t>
            </a:r>
            <a:r>
              <a:rPr lang="ru-RU" dirty="0" err="1" smtClean="0"/>
              <a:t>нагадуванні</a:t>
            </a:r>
            <a:r>
              <a:rPr lang="ru-RU" dirty="0" smtClean="0"/>
              <a:t>, </a:t>
            </a:r>
            <a:r>
              <a:rPr lang="ru-RU" dirty="0" err="1" smtClean="0"/>
              <a:t>одержувач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прапорцем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22288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Перегляд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отриманого</a:t>
            </a:r>
            <a:r>
              <a:rPr lang="ru-RU" dirty="0" smtClean="0"/>
              <a:t> листа,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тему,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адресу </a:t>
            </a:r>
            <a:r>
              <a:rPr lang="ru-RU" dirty="0" err="1" smtClean="0"/>
              <a:t>відправника</a:t>
            </a:r>
            <a:r>
              <a:rPr lang="ru-RU" dirty="0" smtClean="0"/>
              <a:t> в списку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веб-сторінка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списку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заголовок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вибраного</a:t>
            </a:r>
            <a:r>
              <a:rPr lang="ru-RU" dirty="0" smtClean="0"/>
              <a:t> листа.</a:t>
            </a:r>
            <a:r>
              <a:rPr lang="en-US" dirty="0" smtClean="0"/>
              <a:t> </a:t>
            </a:r>
            <a:r>
              <a:rPr lang="ru-RU" dirty="0" smtClean="0"/>
              <a:t>У рядку </a:t>
            </a:r>
            <a:r>
              <a:rPr lang="ru-RU" dirty="0" err="1" smtClean="0"/>
              <a:t>під</a:t>
            </a:r>
            <a:r>
              <a:rPr lang="ru-RU" dirty="0" smtClean="0"/>
              <a:t> заголовком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, </a:t>
            </a:r>
            <a:r>
              <a:rPr lang="ru-RU" dirty="0" err="1" smtClean="0"/>
              <a:t>обравши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службові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заголовка листа.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область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8715436" cy="265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Перегляд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18305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до листа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то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та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відобража­ються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текстом листа.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, то </a:t>
            </a:r>
            <a:r>
              <a:rPr lang="ru-RU" dirty="0" err="1" smtClean="0"/>
              <a:t>під</a:t>
            </a:r>
            <a:r>
              <a:rPr lang="ru-RU" dirty="0" smtClean="0"/>
              <a:t> текстом </a:t>
            </a:r>
            <a:r>
              <a:rPr lang="ru-RU" dirty="0" err="1" smtClean="0"/>
              <a:t>відобра­жаються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.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в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завантажити</a:t>
            </a:r>
            <a:r>
              <a:rPr lang="ru-RU" dirty="0" smtClean="0"/>
              <a:t> та </a:t>
            </a:r>
            <a:r>
              <a:rPr lang="ru-RU" dirty="0" err="1" smtClean="0"/>
              <a:t>вказавши</a:t>
            </a:r>
            <a:r>
              <a:rPr lang="ru-RU" dirty="0" smtClean="0"/>
              <a:t> папку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прикріплений</a:t>
            </a:r>
            <a:r>
              <a:rPr lang="ru-RU" dirty="0" smtClean="0"/>
              <a:t> файл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графічним</a:t>
            </a:r>
            <a:r>
              <a:rPr lang="ru-RU" dirty="0" smtClean="0"/>
              <a:t>, то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сайта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файлу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6786610" cy="32337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лист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способами:</a:t>
            </a:r>
          </a:p>
          <a:p>
            <a:pPr marL="0" indent="266700"/>
            <a:r>
              <a:rPr lang="ru-RU" dirty="0" err="1" smtClean="0"/>
              <a:t>написати</a:t>
            </a:r>
            <a:r>
              <a:rPr lang="ru-RU" dirty="0" smtClean="0"/>
              <a:t> нового листа;</a:t>
            </a:r>
          </a:p>
          <a:p>
            <a:pPr marL="0" indent="266700"/>
            <a:r>
              <a:rPr lang="ru-RU" dirty="0" err="1" smtClean="0"/>
              <a:t>відповісти</a:t>
            </a:r>
            <a:r>
              <a:rPr lang="ru-RU" dirty="0" smtClean="0"/>
              <a:t> на </a:t>
            </a:r>
            <a:r>
              <a:rPr lang="ru-RU" dirty="0" err="1" smtClean="0"/>
              <a:t>отриманий</a:t>
            </a:r>
            <a:r>
              <a:rPr lang="ru-RU" dirty="0" smtClean="0"/>
              <a:t> лист;</a:t>
            </a:r>
          </a:p>
          <a:p>
            <a:pPr marL="0" indent="266700"/>
            <a:r>
              <a:rPr lang="ru-RU" dirty="0" err="1" smtClean="0"/>
              <a:t>переслати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</a:t>
            </a:r>
            <a:r>
              <a:rPr lang="ru-RU" dirty="0" err="1" smtClean="0"/>
              <a:t>отриманого</a:t>
            </a:r>
            <a:r>
              <a:rPr lang="ru-RU" dirty="0" smtClean="0"/>
              <a:t> листа </a:t>
            </a:r>
            <a:r>
              <a:rPr lang="ru-RU" dirty="0" err="1" smtClean="0"/>
              <a:t>іншому</a:t>
            </a:r>
            <a:r>
              <a:rPr lang="ru-RU" dirty="0" smtClean="0"/>
              <a:t> адресату.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091556" cy="4572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2787451" cy="4929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154476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Написати</a:t>
            </a:r>
            <a:r>
              <a:rPr lang="en-US" b="1" dirty="0" smtClean="0"/>
              <a:t> </a:t>
            </a:r>
            <a:r>
              <a:rPr lang="ru-RU" b="1" dirty="0" smtClean="0"/>
              <a:t>листа</a:t>
            </a:r>
            <a:r>
              <a:rPr lang="ru-RU" dirty="0" smtClean="0"/>
              <a:t>. </a:t>
            </a:r>
            <a:endParaRPr lang="en-US" dirty="0" smtClean="0"/>
          </a:p>
          <a:p>
            <a:pPr marL="0" lvl="0" indent="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веб-сторінка</a:t>
            </a:r>
            <a:r>
              <a:rPr lang="ru-RU" dirty="0" smtClean="0"/>
              <a:t> </a:t>
            </a:r>
            <a:r>
              <a:rPr lang="ru-RU" b="1" dirty="0" err="1" smtClean="0"/>
              <a:t>Написати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для </a:t>
            </a:r>
            <a:r>
              <a:rPr lang="ru-RU" dirty="0" err="1" smtClean="0"/>
              <a:t>заповнення</a:t>
            </a:r>
            <a:r>
              <a:rPr lang="ru-RU" dirty="0" smtClean="0"/>
              <a:t> заголовка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листа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відправлення</a:t>
            </a:r>
            <a:r>
              <a:rPr lang="ru-RU" dirty="0" smtClean="0"/>
              <a:t>.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призначеної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листа, </a:t>
            </a:r>
            <a:r>
              <a:rPr lang="ru-RU" dirty="0" err="1" smtClean="0"/>
              <a:t>зображений</a:t>
            </a:r>
            <a:r>
              <a:rPr lang="ru-RU" dirty="0" smtClean="0"/>
              <a:t> на рисунку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228601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5857916" cy="338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715016"/>
            <a:ext cx="24793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204482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Поле </a:t>
            </a:r>
            <a:r>
              <a:rPr lang="ru-RU" b="1" dirty="0" err="1" smtClean="0"/>
              <a:t>Від</a:t>
            </a:r>
            <a:r>
              <a:rPr lang="ru-RU" b="1" dirty="0" smtClean="0"/>
              <a:t> кого </a:t>
            </a:r>
            <a:r>
              <a:rPr lang="ru-RU" dirty="0" smtClean="0"/>
              <a:t>в заголовку листа </a:t>
            </a:r>
            <a:r>
              <a:rPr lang="ru-RU" dirty="0" err="1" smtClean="0"/>
              <a:t>заповнюється</a:t>
            </a:r>
            <a:r>
              <a:rPr lang="ru-RU" dirty="0" smtClean="0"/>
              <a:t> автоматично, </a:t>
            </a:r>
            <a:r>
              <a:rPr lang="ru-RU" dirty="0" err="1" smtClean="0"/>
              <a:t>але</a:t>
            </a:r>
            <a:r>
              <a:rPr lang="ru-RU" dirty="0" smtClean="0"/>
              <a:t> адресу </a:t>
            </a:r>
            <a:r>
              <a:rPr lang="ru-RU" dirty="0" err="1" smtClean="0"/>
              <a:t>відправника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за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поле </a:t>
            </a:r>
            <a:r>
              <a:rPr lang="ru-RU" b="1" dirty="0" smtClean="0"/>
              <a:t>Кому </a:t>
            </a:r>
            <a:r>
              <a:rPr lang="ru-RU" dirty="0" err="1" smtClean="0"/>
              <a:t>слід</a:t>
            </a:r>
            <a:r>
              <a:rPr lang="ru-RU" dirty="0" smtClean="0"/>
              <a:t> увести </a:t>
            </a:r>
            <a:r>
              <a:rPr lang="ru-RU" dirty="0" err="1" smtClean="0"/>
              <a:t>поштову</a:t>
            </a:r>
            <a:r>
              <a:rPr lang="ru-RU" dirty="0" smtClean="0"/>
              <a:t> адресу </a:t>
            </a:r>
            <a:r>
              <a:rPr lang="ru-RU" dirty="0" err="1" smtClean="0"/>
              <a:t>одержувача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адрес, </a:t>
            </a:r>
            <a:r>
              <a:rPr lang="ru-RU" dirty="0" err="1" smtClean="0"/>
              <a:t>розділяючи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комами.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приховану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 листа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, то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та ввести </a:t>
            </a:r>
            <a:r>
              <a:rPr lang="ru-RU" dirty="0" err="1" smtClean="0"/>
              <a:t>адреси</a:t>
            </a:r>
            <a:r>
              <a:rPr lang="ru-RU" dirty="0" smtClean="0"/>
              <a:t> в поля,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з'являться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Адреси</a:t>
            </a:r>
            <a:r>
              <a:rPr lang="ru-RU" dirty="0" smtClean="0"/>
              <a:t> в поля </a:t>
            </a:r>
            <a:r>
              <a:rPr lang="ru-RU" b="1" dirty="0" smtClean="0"/>
              <a:t>Кому</a:t>
            </a:r>
            <a:r>
              <a:rPr lang="ru-RU" dirty="0" smtClean="0"/>
              <a:t>, </a:t>
            </a:r>
            <a:r>
              <a:rPr lang="ru-RU" b="1" dirty="0" err="1" smtClean="0"/>
              <a:t>Копія</a:t>
            </a:r>
            <a:r>
              <a:rPr lang="ru-RU" dirty="0" smtClean="0"/>
              <a:t> та </a:t>
            </a:r>
            <a:r>
              <a:rPr lang="ru-RU" b="1" dirty="0" err="1" smtClean="0"/>
              <a:t>Прихована</a:t>
            </a:r>
            <a:r>
              <a:rPr lang="ru-RU" b="1" dirty="0" smtClean="0"/>
              <a:t> </a:t>
            </a:r>
            <a:r>
              <a:rPr lang="ru-RU" b="1" dirty="0" err="1" smtClean="0"/>
              <a:t>копія</a:t>
            </a:r>
            <a:r>
              <a:rPr lang="ru-RU" b="1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листується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 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en-US" dirty="0" smtClean="0"/>
              <a:t> </a:t>
            </a:r>
            <a:r>
              <a:rPr lang="uk-UA" dirty="0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контакти</a:t>
            </a:r>
            <a:r>
              <a:rPr lang="ru-RU" dirty="0" smtClean="0"/>
              <a:t>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увести в поля </a:t>
            </a:r>
            <a:r>
              <a:rPr lang="ru-RU" b="1" dirty="0" smtClean="0"/>
              <a:t>Кому</a:t>
            </a:r>
            <a:r>
              <a:rPr lang="ru-RU" dirty="0" smtClean="0"/>
              <a:t>, </a:t>
            </a:r>
            <a:r>
              <a:rPr lang="ru-RU" b="1" dirty="0" err="1" smtClean="0"/>
              <a:t>Копія</a:t>
            </a:r>
            <a:r>
              <a:rPr lang="ru-RU" dirty="0" smtClean="0"/>
              <a:t> та </a:t>
            </a:r>
            <a:r>
              <a:rPr lang="ru-RU" b="1" dirty="0" err="1" smtClean="0"/>
              <a:t>Прихована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вибраних</a:t>
            </a:r>
            <a:r>
              <a:rPr lang="ru-RU" b="1" dirty="0" smtClean="0"/>
              <a:t>!.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00438"/>
            <a:ext cx="3157542" cy="28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До списку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 автоматично </a:t>
            </a:r>
            <a:r>
              <a:rPr lang="ru-RU" sz="1800" dirty="0" err="1" smtClean="0">
                <a:latin typeface="Calibri" pitchFamily="34" charset="0"/>
              </a:rPr>
              <a:t>додаються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імена</a:t>
            </a:r>
            <a:r>
              <a:rPr lang="ru-RU" sz="1800" dirty="0" smtClean="0">
                <a:latin typeface="Calibri" pitchFamily="34" charset="0"/>
              </a:rPr>
              <a:t> тих </a:t>
            </a:r>
            <a:r>
              <a:rPr lang="ru-RU" sz="1800" dirty="0" err="1" smtClean="0">
                <a:latin typeface="Calibri" pitchFamily="34" charset="0"/>
              </a:rPr>
              <a:t>користувачів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адресі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їхніх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скриньок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яким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раніше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було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надіслано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листи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Крім</a:t>
            </a:r>
            <a:r>
              <a:rPr lang="ru-RU" sz="1800" dirty="0" smtClean="0">
                <a:latin typeface="Calibri" pitchFamily="34" charset="0"/>
              </a:rPr>
              <a:t> того, </a:t>
            </a:r>
            <a:r>
              <a:rPr lang="ru-RU" sz="1800" dirty="0" err="1" smtClean="0">
                <a:latin typeface="Calibri" pitchFamily="34" charset="0"/>
              </a:rPr>
              <a:t>цей</a:t>
            </a:r>
            <a:r>
              <a:rPr lang="ru-RU" sz="1800" dirty="0" smtClean="0">
                <a:latin typeface="Calibri" pitchFamily="34" charset="0"/>
              </a:rPr>
              <a:t> список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самостійна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доповнювати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іншими</a:t>
            </a:r>
            <a:r>
              <a:rPr lang="ru-RU" sz="1800" dirty="0" smtClean="0">
                <a:latin typeface="Calibri" pitchFamily="34" charset="0"/>
              </a:rPr>
              <a:t> адресами.</a:t>
            </a:r>
          </a:p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Поле </a:t>
            </a:r>
            <a:r>
              <a:rPr lang="ru-RU" sz="1800" b="1" dirty="0" smtClean="0">
                <a:latin typeface="Calibri" pitchFamily="34" charset="0"/>
              </a:rPr>
              <a:t>Тема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бажано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заповнювати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щоб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надати</a:t>
            </a:r>
            <a:r>
              <a:rPr lang="ru-RU" sz="1800" dirty="0" smtClean="0">
                <a:latin typeface="Calibri" pitchFamily="34" charset="0"/>
              </a:rPr>
              <a:t> адресату </a:t>
            </a:r>
            <a:r>
              <a:rPr lang="ru-RU" sz="1800" dirty="0" err="1" smtClean="0">
                <a:latin typeface="Calibri" pitchFamily="34" charset="0"/>
              </a:rPr>
              <a:t>можливість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зрозуміти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зміст</a:t>
            </a:r>
            <a:r>
              <a:rPr lang="ru-RU" sz="1800" dirty="0" smtClean="0">
                <a:latin typeface="Calibri" pitchFamily="34" charset="0"/>
              </a:rPr>
              <a:t> листа, не </a:t>
            </a:r>
            <a:r>
              <a:rPr lang="ru-RU" sz="1800" dirty="0" err="1" smtClean="0">
                <a:latin typeface="Calibri" pitchFamily="34" charset="0"/>
              </a:rPr>
              <a:t>відкриваючи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полями заголовка листа </a:t>
            </a:r>
            <a:r>
              <a:rPr lang="ru-RU" sz="1800" dirty="0" err="1" smtClean="0">
                <a:latin typeface="Calibri" pitchFamily="34" charset="0"/>
              </a:rPr>
              <a:t>розміщено</a:t>
            </a:r>
            <a:r>
              <a:rPr lang="ru-RU" sz="1800" dirty="0" smtClean="0">
                <a:latin typeface="Calibri" pitchFamily="34" charset="0"/>
              </a:rPr>
              <a:t> область тексту листа. У </a:t>
            </a:r>
            <a:r>
              <a:rPr lang="ru-RU" sz="1800" dirty="0" err="1" smtClean="0">
                <a:latin typeface="Calibri" pitchFamily="34" charset="0"/>
              </a:rPr>
              <a:t>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відображається</a:t>
            </a:r>
            <a:r>
              <a:rPr lang="ru-RU" sz="1800" dirty="0" smtClean="0">
                <a:latin typeface="Calibri" pitchFamily="34" charset="0"/>
              </a:rPr>
              <a:t> панель </a:t>
            </a:r>
            <a:r>
              <a:rPr lang="ru-RU" sz="1800" dirty="0" err="1" smtClean="0">
                <a:latin typeface="Calibri" pitchFamily="34" charset="0"/>
              </a:rPr>
              <a:t>інструментів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робоча</a:t>
            </a:r>
            <a:r>
              <a:rPr lang="ru-RU" sz="1800" dirty="0" smtClean="0">
                <a:latin typeface="Calibri" pitchFamily="34" charset="0"/>
              </a:rPr>
              <a:t> область </a:t>
            </a:r>
            <a:r>
              <a:rPr lang="ru-RU" sz="1800" dirty="0" err="1" smtClean="0">
                <a:latin typeface="Calibri" pitchFamily="34" charset="0"/>
              </a:rPr>
              <a:t>вбудованого</a:t>
            </a:r>
            <a:r>
              <a:rPr lang="ru-RU" sz="1800" dirty="0" smtClean="0">
                <a:latin typeface="Calibri" pitchFamily="34" charset="0"/>
              </a:rPr>
              <a:t> текстового редактора, </a:t>
            </a:r>
            <a:r>
              <a:rPr lang="ru-RU" sz="1800" dirty="0" err="1" smtClean="0">
                <a:latin typeface="Calibri" pitchFamily="34" charset="0"/>
              </a:rPr>
              <a:t>призначеного</a:t>
            </a:r>
            <a:r>
              <a:rPr lang="ru-RU" sz="1800" dirty="0" smtClean="0">
                <a:latin typeface="Calibri" pitchFamily="34" charset="0"/>
              </a:rPr>
              <a:t> для </a:t>
            </a:r>
            <a:r>
              <a:rPr lang="ru-RU" sz="1800" dirty="0" err="1" smtClean="0">
                <a:latin typeface="Calibri" pitchFamily="34" charset="0"/>
              </a:rPr>
              <a:t>введення</a:t>
            </a:r>
            <a:r>
              <a:rPr lang="ru-RU" sz="1800" dirty="0" smtClean="0">
                <a:latin typeface="Calibri" pitchFamily="34" charset="0"/>
              </a:rPr>
              <a:t> тексту </a:t>
            </a:r>
            <a:r>
              <a:rPr lang="ru-RU" sz="1800" dirty="0" err="1" smtClean="0">
                <a:latin typeface="Calibri" pitchFamily="34" charset="0"/>
              </a:rPr>
              <a:t>повідомлення</a:t>
            </a:r>
            <a:r>
              <a:rPr lang="ru-RU" sz="1800" dirty="0" smtClean="0">
                <a:latin typeface="Calibri" pitchFamily="34" charset="0"/>
              </a:rPr>
              <a:t>. Текст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вводити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клавіатури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або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вставляти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Буфера </a:t>
            </a:r>
            <a:r>
              <a:rPr lang="ru-RU" sz="1800" dirty="0" err="1" smtClean="0">
                <a:latin typeface="Calibri" pitchFamily="34" charset="0"/>
              </a:rPr>
              <a:t>обміну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скопіювавши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іншого</a:t>
            </a:r>
            <a:r>
              <a:rPr lang="ru-RU" sz="1800" dirty="0" smtClean="0">
                <a:latin typeface="Calibri" pitchFamily="34" charset="0"/>
              </a:rPr>
              <a:t> документа. </a:t>
            </a: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час </a:t>
            </a:r>
            <a:r>
              <a:rPr lang="ru-RU" sz="1800" dirty="0" err="1" smtClean="0">
                <a:latin typeface="Calibri" pitchFamily="34" charset="0"/>
              </a:rPr>
              <a:t>копіювання</a:t>
            </a:r>
            <a:r>
              <a:rPr lang="ru-RU" sz="1800" dirty="0" smtClean="0">
                <a:latin typeface="Calibri" pitchFamily="34" charset="0"/>
              </a:rPr>
              <a:t> тексту </a:t>
            </a:r>
            <a:r>
              <a:rPr lang="ru-RU" sz="1800" dirty="0" err="1" smtClean="0">
                <a:latin typeface="Calibri" pitchFamily="34" charset="0"/>
              </a:rPr>
              <a:t>його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форматування</a:t>
            </a:r>
            <a:r>
              <a:rPr lang="ru-RU" sz="1800" dirty="0" smtClean="0">
                <a:latin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</a:rPr>
              <a:t>зберігається</a:t>
            </a:r>
            <a:r>
              <a:rPr lang="ru-RU" sz="1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Редагування</a:t>
            </a:r>
            <a:r>
              <a:rPr lang="ru-RU" sz="1800" dirty="0" smtClean="0">
                <a:latin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</a:rPr>
              <a:t>форматування</a:t>
            </a:r>
            <a:r>
              <a:rPr lang="ru-RU" sz="1800" dirty="0" smtClean="0">
                <a:latin typeface="Calibri" pitchFamily="34" charset="0"/>
              </a:rPr>
              <a:t> тексту листа </a:t>
            </a:r>
            <a:r>
              <a:rPr lang="ru-RU" sz="1800" dirty="0" err="1" smtClean="0">
                <a:latin typeface="Calibri" pitchFamily="34" charset="0"/>
              </a:rPr>
              <a:t>здійснюється</a:t>
            </a:r>
            <a:r>
              <a:rPr lang="ru-RU" sz="1800" dirty="0" smtClean="0">
                <a:latin typeface="Calibri" pitchFamily="34" charset="0"/>
              </a:rPr>
              <a:t> так само, як у </a:t>
            </a:r>
            <a:r>
              <a:rPr lang="ru-RU" sz="1800" dirty="0" err="1" smtClean="0">
                <a:latin typeface="Calibri" pitchFamily="34" charset="0"/>
              </a:rPr>
              <a:t>будь-якому</a:t>
            </a:r>
            <a:r>
              <a:rPr lang="ru-RU" sz="1800" dirty="0" smtClean="0">
                <a:latin typeface="Calibri" pitchFamily="34" charset="0"/>
              </a:rPr>
              <a:t> текстовому </a:t>
            </a:r>
            <a:r>
              <a:rPr lang="ru-RU" sz="1800" dirty="0" err="1" smtClean="0">
                <a:latin typeface="Calibri" pitchFamily="34" charset="0"/>
              </a:rPr>
              <a:t>редакторі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smtClean="0"/>
              <a:t>Панель </a:t>
            </a:r>
            <a:r>
              <a:rPr lang="ru-RU" sz="1800" dirty="0" err="1" smtClean="0"/>
              <a:t>інструментів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традиційні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текстових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редакторів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кнопку </a:t>
            </a:r>
            <a:r>
              <a:rPr lang="ru-RU" sz="1800" b="1" dirty="0" smtClean="0"/>
              <a:t>Смайлики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додавання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смайликів</a:t>
            </a:r>
            <a:r>
              <a:rPr lang="ru-RU" sz="1800" dirty="0" smtClean="0"/>
              <a:t> до тексту листа.</a:t>
            </a:r>
            <a:endParaRPr lang="ru-RU" sz="1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9264"/>
            <a:ext cx="657229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6000760" y="4929198"/>
            <a:ext cx="785818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000636"/>
            <a:ext cx="2014539" cy="12819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Прикріплення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86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До листа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прикріпити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файли</a:t>
            </a:r>
            <a:r>
              <a:rPr lang="ru-RU" sz="2800" dirty="0" smtClean="0"/>
              <a:t>. </a:t>
            </a:r>
          </a:p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:</a:t>
            </a:r>
            <a:endParaRPr lang="ru-RU" sz="4800" dirty="0" smtClean="0"/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області</a:t>
            </a:r>
            <a:r>
              <a:rPr lang="ru-RU" sz="2400" dirty="0" smtClean="0">
                <a:solidFill>
                  <a:schemeClr val="tx1"/>
                </a:solidFill>
              </a:rPr>
              <a:t> заголовка листа </a:t>
            </a:r>
            <a:r>
              <a:rPr lang="ru-RU" sz="2400" b="1" dirty="0" err="1" smtClean="0">
                <a:solidFill>
                  <a:schemeClr val="tx1"/>
                </a:solidFill>
              </a:rPr>
              <a:t>Додати</a:t>
            </a:r>
            <a:r>
              <a:rPr lang="ru-RU" sz="2400" dirty="0" smtClean="0">
                <a:solidFill>
                  <a:schemeClr val="tx1"/>
                </a:solidFill>
              </a:rPr>
              <a:t> кнопку </a:t>
            </a:r>
            <a:r>
              <a:rPr lang="ru-RU" sz="2400" b="1" dirty="0" smtClean="0">
                <a:solidFill>
                  <a:schemeClr val="tx1"/>
                </a:solidFill>
              </a:rPr>
              <a:t>Файл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файли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призначені</a:t>
            </a:r>
            <a:r>
              <a:rPr lang="ru-RU" sz="2400" dirty="0" smtClean="0">
                <a:solidFill>
                  <a:schemeClr val="tx1"/>
                </a:solidFill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</a:rPr>
              <a:t>надсилання</a:t>
            </a:r>
            <a:r>
              <a:rPr lang="ru-RU" sz="2400" dirty="0" smtClean="0">
                <a:solidFill>
                  <a:schemeClr val="tx1"/>
                </a:solidFill>
              </a:rPr>
              <a:t>, у </a:t>
            </a:r>
            <a:r>
              <a:rPr lang="ru-RU" sz="2400" dirty="0" err="1" smtClean="0">
                <a:solidFill>
                  <a:schemeClr val="tx1"/>
                </a:solidFill>
              </a:rPr>
              <a:t>вікні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Завантаження</a:t>
            </a:r>
            <a:r>
              <a:rPr lang="ru-RU" sz="2400" b="1" dirty="0" smtClean="0">
                <a:solidFill>
                  <a:schemeClr val="tx1"/>
                </a:solidFill>
              </a:rPr>
              <a:t> файлу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відкриється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кнопку </a:t>
            </a:r>
            <a:r>
              <a:rPr lang="ru-RU" sz="2400" b="1" dirty="0" err="1" smtClean="0">
                <a:solidFill>
                  <a:schemeClr val="tx1"/>
                </a:solidFill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4214818"/>
            <a:ext cx="4282897" cy="7000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3763140" cy="4000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Відповідь</a:t>
            </a:r>
            <a:r>
              <a:rPr lang="ru-RU" sz="3600" dirty="0" smtClean="0"/>
              <a:t> на </a:t>
            </a:r>
            <a:r>
              <a:rPr lang="ru-RU" sz="3600" dirty="0" err="1" smtClean="0"/>
              <a:t>отриманий</a:t>
            </a:r>
            <a:r>
              <a:rPr lang="ru-RU" sz="3600" dirty="0" smtClean="0"/>
              <a:t> лист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429156" cy="485778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нового листа як </a:t>
            </a:r>
            <a:r>
              <a:rPr lang="ru-RU" sz="2800" dirty="0" err="1" smtClean="0"/>
              <a:t>відповіді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отриманий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відкрити</a:t>
            </a:r>
            <a:r>
              <a:rPr lang="ru-RU" sz="2800" dirty="0" smtClean="0"/>
              <a:t> лист </a:t>
            </a:r>
            <a:r>
              <a:rPr lang="ru-RU" sz="2800" dirty="0" err="1" smtClean="0"/>
              <a:t>вибором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теми 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списку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гіперпосилання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Відповісти</a:t>
            </a:r>
            <a:r>
              <a:rPr lang="ru-RU" sz="2800" dirty="0" smtClean="0"/>
              <a:t>.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веб-сторінка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Написати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заповнена</a:t>
            </a:r>
            <a:r>
              <a:rPr lang="ru-RU" sz="2800" dirty="0" smtClean="0"/>
              <a:t> автоматично:</a:t>
            </a:r>
            <a:endParaRPr lang="ru-RU" sz="4800" dirty="0" smtClean="0"/>
          </a:p>
          <a:p>
            <a:pPr marL="0" indent="266700"/>
            <a:r>
              <a:rPr lang="ru-RU" sz="2800" dirty="0" smtClean="0"/>
              <a:t>у </a:t>
            </a:r>
            <a:r>
              <a:rPr lang="ru-RU" sz="2800" dirty="0" err="1" smtClean="0"/>
              <a:t>полі</a:t>
            </a:r>
            <a:r>
              <a:rPr lang="ru-RU" sz="2800" dirty="0" smtClean="0"/>
              <a:t> </a:t>
            </a:r>
            <a:r>
              <a:rPr lang="ru-RU" sz="2800" b="1" dirty="0" smtClean="0"/>
              <a:t>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вказано</a:t>
            </a:r>
            <a:r>
              <a:rPr lang="ru-RU" sz="2800" dirty="0" smtClean="0"/>
              <a:t> адресу </a:t>
            </a:r>
            <a:r>
              <a:rPr lang="ru-RU" sz="2800" dirty="0" err="1" smtClean="0"/>
              <a:t>відправника</a:t>
            </a:r>
            <a:r>
              <a:rPr lang="ru-RU" sz="2800" dirty="0" smtClean="0"/>
              <a:t> того листа, на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готується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відповідь</a:t>
            </a:r>
            <a:r>
              <a:rPr lang="ru-RU" sz="2800" dirty="0" smtClean="0"/>
              <a:t>;</a:t>
            </a:r>
            <a:endParaRPr lang="ru-RU" sz="4800" dirty="0" smtClean="0"/>
          </a:p>
          <a:p>
            <a:pPr marL="0" indent="266700"/>
            <a:r>
              <a:rPr lang="ru-RU" sz="2800" dirty="0" smtClean="0"/>
              <a:t>поле </a:t>
            </a:r>
            <a:r>
              <a:rPr lang="ru-RU" sz="2800" b="1" dirty="0" smtClean="0"/>
              <a:t>Тема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повторює</a:t>
            </a:r>
            <a:r>
              <a:rPr lang="ru-RU" sz="2800" dirty="0" smtClean="0"/>
              <a:t> тему </a:t>
            </a:r>
            <a:r>
              <a:rPr lang="ru-RU" sz="2800" dirty="0" err="1" smtClean="0"/>
              <a:t>отриманого</a:t>
            </a:r>
            <a:r>
              <a:rPr lang="ru-RU" sz="2800" dirty="0" smtClean="0"/>
              <a:t> листа,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перед нею </a:t>
            </a:r>
            <a:r>
              <a:rPr lang="ru-RU" sz="2800" dirty="0" err="1" smtClean="0"/>
              <a:t>вставляються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символи</a:t>
            </a:r>
            <a:r>
              <a:rPr lang="ru-RU" sz="2800" dirty="0" smtClean="0"/>
              <a:t> </a:t>
            </a:r>
            <a:r>
              <a:rPr lang="en-US" sz="2800" b="1" dirty="0" smtClean="0"/>
              <a:t>Re</a:t>
            </a:r>
            <a:r>
              <a:rPr lang="ru-RU" sz="2800" dirty="0" smtClean="0"/>
              <a:t>: (англ.</a:t>
            </a:r>
            <a:r>
              <a:rPr lang="ru-RU" sz="2800" i="1" dirty="0" smtClean="0"/>
              <a:t> </a:t>
            </a:r>
            <a:r>
              <a:rPr lang="en-US" sz="2800" i="1" dirty="0" smtClean="0"/>
              <a:t>reply</a:t>
            </a:r>
            <a:r>
              <a:rPr lang="en-US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відповідь</a:t>
            </a:r>
            <a:r>
              <a:rPr lang="ru-RU" sz="2800" dirty="0" smtClean="0"/>
              <a:t>);</a:t>
            </a:r>
            <a:endParaRPr lang="ru-RU" sz="4800" dirty="0" smtClean="0"/>
          </a:p>
          <a:p>
            <a:pPr marL="0" indent="266700"/>
            <a:r>
              <a:rPr lang="ru-RU" sz="2800" dirty="0" smtClean="0"/>
              <a:t>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тексту </a:t>
            </a:r>
            <a:r>
              <a:rPr lang="ru-RU" sz="2800" dirty="0" err="1" smtClean="0"/>
              <a:t>відображається</a:t>
            </a:r>
            <a:r>
              <a:rPr lang="ru-RU" sz="2800" dirty="0" smtClean="0"/>
              <a:t> текст </a:t>
            </a:r>
            <a:r>
              <a:rPr lang="ru-RU" sz="2800" dirty="0" err="1" smtClean="0"/>
              <a:t>отриманого</a:t>
            </a:r>
            <a:r>
              <a:rPr lang="ru-RU" sz="2800" dirty="0" smtClean="0"/>
              <a:t> листа для </a:t>
            </a:r>
            <a:r>
              <a:rPr lang="ru-RU" sz="2800" dirty="0" err="1" smtClean="0"/>
              <a:t>цитування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091556" cy="4572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287" y="2425879"/>
            <a:ext cx="4714174" cy="30033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857892"/>
            <a:ext cx="5153025" cy="485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Пересилання</a:t>
            </a:r>
            <a:r>
              <a:rPr lang="ru-RU" sz="3600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800" dirty="0" smtClean="0"/>
              <a:t>Для </a:t>
            </a:r>
            <a:r>
              <a:rPr lang="ru-RU" sz="1800" dirty="0" err="1" smtClean="0"/>
              <a:t>пересилання</a:t>
            </a:r>
            <a:r>
              <a:rPr lang="ru-RU" sz="1800" dirty="0" smtClean="0"/>
              <a:t> листа </a:t>
            </a:r>
            <a:r>
              <a:rPr lang="ru-RU" sz="1800" dirty="0" err="1" smtClean="0"/>
              <a:t>іншому</a:t>
            </a:r>
            <a:r>
              <a:rPr lang="ru-RU" sz="1800" dirty="0" smtClean="0"/>
              <a:t> абоненту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вибрати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гіперпосилання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Переслати</a:t>
            </a:r>
            <a:r>
              <a:rPr lang="ru-RU" sz="1800" dirty="0" smtClean="0"/>
              <a:t>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веб-сторінці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Написати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заповнені</a:t>
            </a:r>
            <a:r>
              <a:rPr lang="ru-RU" sz="1800" dirty="0" smtClean="0"/>
              <a:t> автоматично:</a:t>
            </a:r>
          </a:p>
          <a:p>
            <a:pPr marL="0" indent="180975"/>
            <a:r>
              <a:rPr lang="ru-RU" sz="1800" dirty="0" smtClean="0"/>
              <a:t>поле </a:t>
            </a:r>
            <a:r>
              <a:rPr lang="ru-RU" sz="1800" b="1" dirty="0" smtClean="0"/>
              <a:t>Тема</a:t>
            </a:r>
            <a:r>
              <a:rPr lang="ru-RU" sz="1800" dirty="0" smtClean="0"/>
              <a:t> - темою листа,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пересилається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із</a:t>
            </a:r>
            <a:r>
              <a:rPr lang="ru-RU" sz="1800" dirty="0" smtClean="0"/>
              <a:t> символами </a:t>
            </a:r>
            <a:r>
              <a:rPr lang="en-US" sz="1800" b="1" dirty="0" smtClean="0"/>
              <a:t>Fwd</a:t>
            </a:r>
            <a:r>
              <a:rPr lang="ru-RU" sz="1800" dirty="0" smtClean="0"/>
              <a:t>: (англ. </a:t>
            </a:r>
            <a:r>
              <a:rPr lang="en-US" sz="1800" i="1" dirty="0" smtClean="0"/>
              <a:t>forward</a:t>
            </a:r>
            <a:r>
              <a:rPr lang="en-US" sz="1800" dirty="0" smtClean="0"/>
              <a:t> </a:t>
            </a:r>
            <a:r>
              <a:rPr lang="ru-RU" sz="1800" dirty="0" smtClean="0"/>
              <a:t>- вперед,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) на початку теми;</a:t>
            </a:r>
          </a:p>
          <a:p>
            <a:pPr marL="0" indent="180975"/>
            <a:r>
              <a:rPr lang="ru-RU" sz="1800" dirty="0" smtClean="0"/>
              <a:t>область тексту - текстом листа,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пересилається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доповненим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заголовка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самого листа.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091556" cy="4572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331543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Відправлення</a:t>
            </a:r>
            <a:r>
              <a:rPr lang="ru-RU" sz="3600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err="1" smtClean="0"/>
              <a:t>Підготовлений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будь-яким</a:t>
            </a:r>
            <a:r>
              <a:rPr lang="ru-RU" sz="1400" dirty="0" smtClean="0"/>
              <a:t> способом лист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відправити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Відправити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тимчасово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зберегти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подальшої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ним,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чернетки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вибору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Відправити</a:t>
            </a:r>
            <a:r>
              <a:rPr lang="ru-RU" sz="1400" dirty="0" smtClean="0"/>
              <a:t> лист буде </a:t>
            </a:r>
            <a:r>
              <a:rPr lang="ru-RU" sz="1400" dirty="0" err="1" smtClean="0"/>
              <a:t>надіслано</a:t>
            </a:r>
            <a:r>
              <a:rPr lang="ru-RU" sz="1400" dirty="0" smtClean="0"/>
              <a:t> адресату, а у </a:t>
            </a:r>
            <a:r>
              <a:rPr lang="ru-RU" sz="1400" dirty="0" err="1" smtClean="0"/>
              <a:t>вікні</a:t>
            </a:r>
            <a:r>
              <a:rPr lang="ru-RU" sz="1400" dirty="0" smtClean="0"/>
              <a:t> браузера </a:t>
            </a:r>
            <a:r>
              <a:rPr lang="ru-RU" sz="1400" dirty="0" err="1" smtClean="0"/>
              <a:t>відобразиться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повідомлення</a:t>
            </a:r>
            <a:r>
              <a:rPr lang="ru-RU" sz="1400" i="1" dirty="0" smtClean="0"/>
              <a:t> </a:t>
            </a:r>
            <a:r>
              <a:rPr lang="ru-RU" sz="1400" b="1" i="1" dirty="0" err="1" smtClean="0"/>
              <a:t>Вашого</a:t>
            </a:r>
            <a:r>
              <a:rPr lang="ru-RU" sz="1400" b="1" i="1" dirty="0" smtClean="0"/>
              <a:t> листа </a:t>
            </a:r>
            <a:r>
              <a:rPr lang="ru-RU" sz="1400" b="1" i="1" dirty="0" err="1" smtClean="0"/>
              <a:t>відправлено</a:t>
            </a:r>
            <a:r>
              <a:rPr lang="ru-RU" sz="1400" b="1" i="1" dirty="0" smtClean="0"/>
              <a:t>.</a:t>
            </a:r>
            <a:endParaRPr lang="en-US" sz="1400" b="1" i="1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2809875" cy="485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714752"/>
            <a:ext cx="428628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4014820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Введення адреси із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058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листа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ввести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в поле</a:t>
            </a:r>
            <a:r>
              <a:rPr lang="ru-RU" b="1" dirty="0" smtClean="0"/>
              <a:t> Кому</a:t>
            </a:r>
            <a:r>
              <a:rPr lang="ru-RU" dirty="0" smtClean="0"/>
              <a:t> ввести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,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контакту, то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список тих адрес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початку </a:t>
            </a:r>
            <a:r>
              <a:rPr lang="ru-RU" dirty="0" err="1" smtClean="0"/>
              <a:t>введені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. Адресу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вказівником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клавішами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курсором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подальшим</a:t>
            </a:r>
            <a:r>
              <a:rPr lang="ru-RU" dirty="0" smtClean="0"/>
              <a:t> </a:t>
            </a:r>
            <a:r>
              <a:rPr lang="ru-RU" dirty="0" err="1" smtClean="0"/>
              <a:t>натисканням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b="1" dirty="0" smtClean="0"/>
              <a:t> </a:t>
            </a:r>
            <a:r>
              <a:rPr lang="en-US" b="1" dirty="0" smtClean="0"/>
              <a:t>Enter</a:t>
            </a:r>
            <a:r>
              <a:rPr lang="en-US" dirty="0" smtClean="0"/>
              <a:t> </a:t>
            </a:r>
            <a:r>
              <a:rPr lang="ru-RU" dirty="0" err="1" smtClean="0"/>
              <a:t>або</a:t>
            </a:r>
            <a:r>
              <a:rPr lang="ru-RU" b="1" dirty="0" smtClean="0"/>
              <a:t> </a:t>
            </a:r>
            <a:r>
              <a:rPr lang="en-US" b="1" dirty="0" smtClean="0"/>
              <a:t>Tab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00438"/>
            <a:ext cx="3157542" cy="28500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643338" cy="28873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3.2. Робота з електронною поштою з використанням </a:t>
            </a:r>
            <a:r>
              <a:rPr lang="uk-UA" sz="3600" dirty="0" err="1" smtClean="0"/>
              <a:t>веб-інтерфейсу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віртуальному</a:t>
            </a:r>
            <a:r>
              <a:rPr lang="ru-RU" dirty="0" smtClean="0"/>
              <a:t> </a:t>
            </a:r>
            <a:r>
              <a:rPr lang="ru-RU" dirty="0" err="1" smtClean="0"/>
              <a:t>сховищі</a:t>
            </a:r>
            <a:r>
              <a:rPr lang="ru-RU" dirty="0" smtClean="0"/>
              <a:t> 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До листа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прикріпити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віртуальному</a:t>
            </a:r>
            <a:r>
              <a:rPr lang="ru-RU" dirty="0" smtClean="0"/>
              <a:t> </a:t>
            </a:r>
            <a:r>
              <a:rPr lang="ru-RU" dirty="0" err="1" smtClean="0"/>
              <a:t>сховищі</a:t>
            </a:r>
            <a:r>
              <a:rPr lang="ru-RU" dirty="0" smtClean="0"/>
              <a:t> 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en-US" dirty="0" smtClean="0"/>
              <a:t> </a:t>
            </a:r>
            <a:r>
              <a:rPr lang="ru-RU" dirty="0" smtClean="0"/>
              <a:t>сервера</a:t>
            </a:r>
            <a:r>
              <a:rPr lang="ru-RU" b="1" dirty="0" smtClean="0"/>
              <a:t> </a:t>
            </a:r>
            <a:r>
              <a:rPr lang="en-US" b="1" dirty="0" smtClean="0"/>
              <a:t>FREEMAIL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b="1" dirty="0" smtClean="0"/>
              <a:t> Добавление файлов</a:t>
            </a:r>
            <a:r>
              <a:rPr lang="ru-RU" dirty="0" smtClean="0"/>
              <a:t> с</a:t>
            </a:r>
            <a:r>
              <a:rPr lang="ru-RU" b="1" dirty="0" smtClean="0"/>
              <a:t>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ru-RU" b="1" dirty="0" smtClean="0"/>
              <a:t>‘</a:t>
            </a:r>
            <a:r>
              <a:rPr lang="en-US" b="1" dirty="0" smtClean="0"/>
              <a:t>a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файл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ru-RU" b="1" dirty="0" smtClean="0"/>
              <a:t>'</a:t>
            </a:r>
            <a:r>
              <a:rPr lang="en-US" b="1" dirty="0" smtClean="0"/>
              <a:t>a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завантажити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на </a:t>
            </a:r>
            <a:r>
              <a:rPr lang="en-US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Disk</a:t>
            </a:r>
            <a:r>
              <a:rPr lang="ru-RU" b="1" dirty="0" smtClean="0"/>
              <a:t>,</a:t>
            </a: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для </a:t>
            </a:r>
            <a:r>
              <a:rPr lang="ru-RU" dirty="0" err="1" smtClean="0"/>
              <a:t>прикріплення</a:t>
            </a:r>
            <a:r>
              <a:rPr lang="ru-RU" dirty="0" smtClean="0"/>
              <a:t> до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b="1" dirty="0" smtClean="0"/>
              <a:t> </a:t>
            </a:r>
            <a:r>
              <a:rPr lang="en-US" b="1" dirty="0" err="1" smtClean="0"/>
              <a:t>Ukr</a:t>
            </a:r>
            <a:r>
              <a:rPr lang="ru-RU" b="1" dirty="0" smtClean="0"/>
              <a:t>.</a:t>
            </a:r>
            <a:r>
              <a:rPr lang="en-US" b="1" dirty="0" smtClean="0"/>
              <a:t>net</a:t>
            </a:r>
            <a:r>
              <a:rPr lang="en-US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надіслати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сумарний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до 10 Гбайт, а </a:t>
            </a:r>
            <a:r>
              <a:rPr lang="ru-RU" dirty="0" err="1" smtClean="0"/>
              <a:t>максимальний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одного файлу – 1,5 Гбайт.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перейти до </a:t>
            </a:r>
            <a:r>
              <a:rPr lang="ru-RU" dirty="0" err="1" smtClean="0"/>
              <a:t>вікна</a:t>
            </a:r>
            <a:r>
              <a:rPr lang="ru-RU" b="1" dirty="0" smtClean="0"/>
              <a:t> </a:t>
            </a:r>
            <a:r>
              <a:rPr lang="ru-RU" b="1" dirty="0" err="1" smtClean="0"/>
              <a:t>Відіслати</a:t>
            </a:r>
            <a:r>
              <a:rPr lang="ru-RU" b="1" dirty="0" smtClean="0"/>
              <a:t> </a:t>
            </a:r>
            <a:r>
              <a:rPr lang="ru-RU" b="1" dirty="0" err="1" smtClean="0"/>
              <a:t>файли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Надіслати</a:t>
            </a:r>
            <a:r>
              <a:rPr lang="ru-RU" b="1" dirty="0" smtClean="0"/>
              <a:t> </a:t>
            </a:r>
            <a:r>
              <a:rPr lang="ru-RU" b="1" dirty="0" err="1" smtClean="0"/>
              <a:t>файли</a:t>
            </a:r>
            <a:r>
              <a:rPr lang="ru-RU" b="1" dirty="0" smtClean="0"/>
              <a:t> до 10 Гб.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66443"/>
            <a:ext cx="4267200" cy="22102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21471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адресної</a:t>
            </a:r>
            <a:r>
              <a:rPr lang="ru-RU" dirty="0" smtClean="0"/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Адресна</a:t>
            </a:r>
            <a:r>
              <a:rPr lang="ru-RU" dirty="0" smtClean="0"/>
              <a:t> книга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: </a:t>
            </a:r>
            <a:r>
              <a:rPr lang="ru-RU" dirty="0" err="1" smtClean="0"/>
              <a:t>імен</a:t>
            </a:r>
            <a:r>
              <a:rPr lang="ru-RU" dirty="0" smtClean="0"/>
              <a:t>, адрес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,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адресатів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адресну</a:t>
            </a:r>
            <a:r>
              <a:rPr lang="ru-RU" dirty="0" smtClean="0"/>
              <a:t> книгу,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одержувачів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сервері</a:t>
            </a:r>
            <a:r>
              <a:rPr lang="ru-RU" dirty="0" smtClean="0"/>
              <a:t> </a:t>
            </a:r>
            <a:r>
              <a:rPr lang="en-US" dirty="0" smtClean="0"/>
              <a:t>FREEMAIL </a:t>
            </a:r>
            <a:r>
              <a:rPr lang="ru-RU" dirty="0" err="1" smtClean="0"/>
              <a:t>адресна</a:t>
            </a:r>
            <a:r>
              <a:rPr lang="ru-RU" dirty="0" smtClean="0"/>
              <a:t> книга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b="1" dirty="0" err="1" smtClean="0"/>
              <a:t>Контакти</a:t>
            </a:r>
            <a:r>
              <a:rPr lang="ru-RU" dirty="0" smtClean="0"/>
              <a:t>, 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Контакти</a:t>
            </a:r>
            <a:r>
              <a:rPr lang="ru-RU" dirty="0" smtClean="0"/>
              <a:t> у </a:t>
            </a:r>
            <a:r>
              <a:rPr lang="ru-RU" dirty="0" err="1" smtClean="0"/>
              <a:t>верхньому</a:t>
            </a:r>
            <a:r>
              <a:rPr lang="ru-RU" dirty="0" smtClean="0"/>
              <a:t> рядку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кожного контакту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вказано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, адреса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, номер </a:t>
            </a:r>
            <a:r>
              <a:rPr lang="ru-RU" dirty="0" err="1" smtClean="0"/>
              <a:t>мобільного</a:t>
            </a:r>
            <a:r>
              <a:rPr lang="ru-RU" dirty="0" smtClean="0"/>
              <a:t> телефона та </a:t>
            </a:r>
            <a:r>
              <a:rPr lang="ru-RU" dirty="0" err="1" smtClean="0"/>
              <a:t>коментар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2276368" cy="33013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швидкого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нового контакту до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заповнити</a:t>
            </a:r>
            <a:r>
              <a:rPr lang="ru-RU" dirty="0" smtClean="0">
                <a:latin typeface="Calibri" pitchFamily="34" charset="0"/>
              </a:rPr>
              <a:t> поля </a:t>
            </a:r>
            <a:r>
              <a:rPr lang="ru-RU" dirty="0" err="1" smtClean="0">
                <a:latin typeface="Calibri" pitchFamily="34" charset="0"/>
              </a:rPr>
              <a:t>форми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контакт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нижче</a:t>
            </a:r>
            <a:r>
              <a:rPr lang="ru-RU" dirty="0" smtClean="0">
                <a:latin typeface="Calibri" pitchFamily="34" charset="0"/>
              </a:rPr>
              <a:t> списку  </a:t>
            </a:r>
            <a:r>
              <a:rPr lang="ru-RU" dirty="0" err="1" smtClean="0">
                <a:latin typeface="Calibri" pitchFamily="34" charset="0"/>
              </a:rPr>
              <a:t>контактівтактів</a:t>
            </a:r>
            <a:r>
              <a:rPr lang="ru-RU" dirty="0" smtClean="0">
                <a:latin typeface="Calibri" pitchFamily="34" charset="0"/>
              </a:rPr>
              <a:t>,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Обов'язковими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заповнення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поля </a:t>
            </a:r>
            <a:r>
              <a:rPr lang="ru-RU" baseline="-25000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Прізвище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Email</a:t>
            </a:r>
            <a:r>
              <a:rPr lang="en-US" dirty="0" smtClean="0">
                <a:latin typeface="Calibri" pitchFamily="34" charset="0"/>
              </a:rPr>
              <a:t>. </a:t>
            </a:r>
            <a:endParaRPr lang="uk-UA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нового контакту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перехід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нову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контакту, </a:t>
            </a:r>
            <a:r>
              <a:rPr lang="ru-RU" dirty="0" err="1" smtClean="0">
                <a:latin typeface="Calibri" pitchFamily="34" charset="0"/>
              </a:rPr>
              <a:t>написати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листа,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контакт,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ще</a:t>
            </a:r>
            <a:r>
              <a:rPr lang="ru-RU" dirty="0" smtClean="0">
                <a:latin typeface="Calibri" pitchFamily="34" charset="0"/>
              </a:rPr>
              <a:t> один контакт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відкривається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формою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контакт, </a:t>
            </a:r>
            <a:r>
              <a:rPr lang="ru-RU" dirty="0" smtClean="0">
                <a:latin typeface="Calibri" pitchFamily="34" charset="0"/>
              </a:rPr>
              <a:t>яка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поля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детальних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 контакту.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7946" y="1928802"/>
            <a:ext cx="4450814" cy="36433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Додавання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Записи в адресній книзі можна редагувати або видаляти, вибравши відповідне гіперпосилання в рядку з даними контакту.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час редагування виконується додавання або видалення даних контакту у відповідних полях на сторінці, що відкривається: адреси, телефону, контактних даних служб інтерактивного спілкування та ін.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Редагування завершується вибором кнопки </a:t>
            </a:r>
            <a:r>
              <a:rPr lang="uk-UA" b="1" dirty="0" smtClean="0">
                <a:latin typeface="Calibri" pitchFamily="34" charset="0"/>
              </a:rPr>
              <a:t>Зберегти</a:t>
            </a:r>
            <a:r>
              <a:rPr lang="uk-UA" dirty="0" smtClean="0">
                <a:latin typeface="Calibri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2112" y="1857363"/>
            <a:ext cx="4387606" cy="35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контакту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Список контактів може бути великим і не вміщуватися на одній сторінці. Потрібний контакт можна знайти, якщо ввести кілька перших символів імені або адреси в поле введення вище списку контактів і вибрати кнопку </a:t>
            </a:r>
            <a:r>
              <a:rPr lang="uk-UA" b="1" dirty="0" smtClean="0">
                <a:latin typeface="Calibri" pitchFamily="34" charset="0"/>
              </a:rPr>
              <a:t>Знайти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Дані контактів, що задовольняють пошуковий запит, відображуються в центральній частині сторінки.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300309" cy="4643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00570"/>
            <a:ext cx="4338634" cy="13573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листа до </a:t>
            </a:r>
            <a:r>
              <a:rPr lang="ru-RU" dirty="0" err="1" smtClean="0">
                <a:latin typeface="Calibri" pitchFamily="34" charset="0"/>
              </a:rPr>
              <a:t>адресатів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лист до </a:t>
            </a:r>
            <a:r>
              <a:rPr lang="ru-RU" dirty="0" err="1" smtClean="0">
                <a:latin typeface="Calibri" pitchFamily="34" charset="0"/>
              </a:rPr>
              <a:t>адресатів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Написати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обраним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листа. У заголовку листа в поле </a:t>
            </a:r>
            <a:r>
              <a:rPr lang="ru-RU" b="1" dirty="0" smtClean="0">
                <a:latin typeface="Calibri" pitchFamily="34" charset="0"/>
              </a:rPr>
              <a:t>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вставлені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адреси</a:t>
            </a:r>
            <a:r>
              <a:rPr lang="ru-RU" dirty="0" smtClean="0">
                <a:latin typeface="Calibri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785686" cy="38037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533900" cy="1771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групами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6357982" cy="292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endParaRPr lang="uk-UA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Усі контакти в адресній книзі зберігаються в групах. За замовчуванням існують групи </a:t>
            </a:r>
            <a:r>
              <a:rPr lang="uk-UA" b="1" dirty="0" smtClean="0">
                <a:latin typeface="Calibri" pitchFamily="34" charset="0"/>
              </a:rPr>
              <a:t>Всі контакти </a:t>
            </a:r>
            <a:r>
              <a:rPr lang="uk-UA" dirty="0" smtClean="0">
                <a:latin typeface="Calibri" pitchFamily="34" charset="0"/>
              </a:rPr>
              <a:t>та </a:t>
            </a:r>
            <a:r>
              <a:rPr lang="uk-UA" b="1" dirty="0" smtClean="0">
                <a:latin typeface="Calibri" pitchFamily="34" charset="0"/>
              </a:rPr>
              <a:t>Зібрані</a:t>
            </a:r>
            <a:r>
              <a:rPr lang="uk-UA" dirty="0" smtClean="0">
                <a:latin typeface="Calibri" pitchFamily="34" charset="0"/>
              </a:rPr>
              <a:t>. У групі </a:t>
            </a:r>
            <a:r>
              <a:rPr lang="uk-UA" b="1" dirty="0" smtClean="0">
                <a:latin typeface="Calibri" pitchFamily="34" charset="0"/>
              </a:rPr>
              <a:t>Зібрані</a:t>
            </a:r>
            <a:r>
              <a:rPr lang="uk-UA" dirty="0" smtClean="0">
                <a:latin typeface="Calibri" pitchFamily="34" charset="0"/>
              </a:rPr>
              <a:t> зберігаються контакти, імена та адреси яких додаються в адресну книгу автоматично під час надсилання користувачем листа на відповідну адресу. За бажанням користувач може створювати інші групи для швидкого вибору адрес у списку контактів. Для створення нової групи потрібно вибрати гіперпосилання </a:t>
            </a:r>
            <a:r>
              <a:rPr lang="uk-UA" b="1" dirty="0" smtClean="0">
                <a:latin typeface="Calibri" pitchFamily="34" charset="0"/>
              </a:rPr>
              <a:t>Управління групами</a:t>
            </a:r>
            <a:r>
              <a:rPr lang="uk-UA" dirty="0" smtClean="0">
                <a:latin typeface="Calibri" pitchFamily="34" charset="0"/>
              </a:rPr>
              <a:t>, ввести ім'я групи в полі </a:t>
            </a:r>
            <a:r>
              <a:rPr lang="uk-UA" b="1" dirty="0" smtClean="0">
                <a:latin typeface="Calibri" pitchFamily="34" charset="0"/>
              </a:rPr>
              <a:t>Створити групу </a:t>
            </a:r>
            <a:r>
              <a:rPr lang="uk-UA" dirty="0" smtClean="0">
                <a:latin typeface="Calibri" pitchFamily="34" charset="0"/>
              </a:rPr>
              <a:t>на сторінці, що відкриється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uk-UA" dirty="0" smtClean="0">
                <a:latin typeface="Calibri" pitchFamily="34" charset="0"/>
              </a:rPr>
              <a:t>та вибрати кнопку </a:t>
            </a:r>
            <a:r>
              <a:rPr lang="uk-UA" b="1" dirty="0" smtClean="0">
                <a:latin typeface="Calibri" pitchFamily="34" charset="0"/>
              </a:rPr>
              <a:t>Зберегти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Список існуючих груп відображається в лівій частині вікна адресної книги. Щоб видалити групу, потрібно вибрати гіперпосилання видалити справа від імені групи на сторінці </a:t>
            </a:r>
            <a:r>
              <a:rPr lang="uk-UA" b="1" dirty="0" smtClean="0">
                <a:latin typeface="Calibri" pitchFamily="34" charset="0"/>
              </a:rPr>
              <a:t>Управління групами</a:t>
            </a:r>
            <a:r>
              <a:rPr lang="uk-UA" dirty="0" smtClean="0">
                <a:latin typeface="Calibri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714488"/>
            <a:ext cx="1857388" cy="26888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72008"/>
            <a:ext cx="6738955" cy="17797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групами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певної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адресної</a:t>
            </a:r>
            <a:r>
              <a:rPr lang="ru-RU" dirty="0" smtClean="0">
                <a:latin typeface="Calibri" pitchFamily="34" charset="0"/>
              </a:rPr>
              <a:t> книги </a:t>
            </a:r>
            <a:r>
              <a:rPr lang="ru-RU" dirty="0" err="1" smtClean="0">
                <a:latin typeface="Calibri" pitchFamily="34" charset="0"/>
              </a:rPr>
              <a:t>встановити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, у </a:t>
            </a:r>
            <a:r>
              <a:rPr lang="ru-RU" dirty="0" err="1" smtClean="0">
                <a:latin typeface="Calibri" pitchFamily="34" charset="0"/>
              </a:rPr>
              <a:t>полі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списком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ОК </a:t>
            </a:r>
            <a:r>
              <a:rPr lang="ru-RU" dirty="0" err="1" smtClean="0">
                <a:latin typeface="Calibri" pitchFamily="34" charset="0"/>
              </a:rPr>
              <a:t>пооуч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полем.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Контакт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включений до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 контакт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перейти на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зняти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іменем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контакт </a:t>
            </a:r>
            <a:r>
              <a:rPr lang="ru-RU" dirty="0" err="1" smtClean="0">
                <a:latin typeface="Calibri" pitchFamily="34" charset="0"/>
              </a:rPr>
              <a:t>вилучається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Вибравши ім'я групи в списку груп, можна побачити список контактів, включених до цієї групи. Ім'я групи буде виділено в списку синім кольором.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571612"/>
            <a:ext cx="43583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286248" y="2857496"/>
            <a:ext cx="1571636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sz="2300" dirty="0" smtClean="0">
                <a:solidFill>
                  <a:schemeClr val="tx1"/>
                </a:solidFill>
                <a:latin typeface="Calibri" pitchFamily="34" charset="0"/>
              </a:rPr>
              <a:t>Для створення листа на адресу всіх членів групи потрібно: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7372" cy="4986358"/>
          </a:xfrm>
        </p:spPr>
        <p:txBody>
          <a:bodyPr>
            <a:normAutofit/>
          </a:bodyPr>
          <a:lstStyle/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ім'я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потрібної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групи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в списку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груп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гіпер</a:t>
            </a:r>
            <a:r>
              <a:rPr lang="uk-UA" sz="2300" dirty="0" smtClean="0">
                <a:solidFill>
                  <a:schemeClr val="tx1"/>
                </a:solidFill>
                <a:latin typeface="Calibri" pitchFamily="34" charset="0"/>
              </a:rPr>
              <a:t>п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осилання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Відмітити</a:t>
            </a:r>
            <a:r>
              <a:rPr lang="ru-RU" sz="2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всіх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 При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цьому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будуть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встановлені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позначки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прапорців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поруч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із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усіма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іменами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контактів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у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групі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гіперпосилання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Написати</a:t>
            </a:r>
            <a:r>
              <a:rPr lang="ru-RU" sz="23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Calibri" pitchFamily="34" charset="0"/>
              </a:rPr>
              <a:t>обраним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Заповнити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текст листа,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вказати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тему, за потреби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прикріпити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файли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5). </a:t>
            </a:r>
            <a:r>
              <a:rPr lang="ru-RU" sz="2300" dirty="0" err="1" smtClean="0">
                <a:solidFill>
                  <a:schemeClr val="tx1"/>
                </a:solidFill>
                <a:latin typeface="Calibri" pitchFamily="34" charset="0"/>
              </a:rPr>
              <a:t>Відправити</a:t>
            </a:r>
            <a:r>
              <a:rPr lang="ru-RU" sz="2300" dirty="0" smtClean="0">
                <a:solidFill>
                  <a:schemeClr val="tx1"/>
                </a:solidFill>
                <a:latin typeface="Calibri" pitchFamily="34" charset="0"/>
              </a:rPr>
              <a:t> лист.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9343" y="2714620"/>
            <a:ext cx="4572677" cy="17868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57760"/>
            <a:ext cx="1038225" cy="1266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Налаштування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параметрів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841620" cy="484348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300" dirty="0" err="1" smtClean="0">
                <a:latin typeface="Calibri" pitchFamily="34" charset="0"/>
              </a:rPr>
              <a:t>Значення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параметрів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поштової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Після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вибору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гіперпосилання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Налаштування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відкривається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веб-сторінка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призначена</a:t>
            </a:r>
            <a:r>
              <a:rPr lang="ru-RU" sz="2300" dirty="0" smtClean="0">
                <a:latin typeface="Calibri" pitchFamily="34" charset="0"/>
              </a:rPr>
              <a:t> для </a:t>
            </a:r>
            <a:r>
              <a:rPr lang="ru-RU" sz="2300" dirty="0" err="1" smtClean="0">
                <a:latin typeface="Calibri" pitchFamily="34" charset="0"/>
              </a:rPr>
              <a:t>вибору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категорії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налаштувань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267200" cy="3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00504"/>
            <a:ext cx="4624393" cy="23925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Реєстрація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веб-порталів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сайти</a:t>
            </a:r>
            <a:r>
              <a:rPr lang="ru-RU" dirty="0" smtClean="0"/>
              <a:t> </a:t>
            </a:r>
            <a:r>
              <a:rPr lang="ru-RU" dirty="0" err="1" smtClean="0"/>
              <a:t>веб-пошти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безкоштовні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у </a:t>
            </a:r>
            <a:r>
              <a:rPr lang="ru-RU" dirty="0" err="1" smtClean="0"/>
              <a:t>створенні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Доступ до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браузер.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веб</a:t>
            </a:r>
            <a:r>
              <a:rPr lang="ru-RU" dirty="0" smtClean="0"/>
              <a:t>- </a:t>
            </a:r>
            <a:r>
              <a:rPr lang="ru-RU" dirty="0" err="1" smtClean="0"/>
              <a:t>інтерфейсу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поштову</a:t>
            </a:r>
            <a:r>
              <a:rPr lang="ru-RU" dirty="0" smtClean="0"/>
              <a:t> </a:t>
            </a:r>
            <a:r>
              <a:rPr lang="ru-RU" dirty="0" err="1" smtClean="0"/>
              <a:t>скриньку</a:t>
            </a:r>
            <a:r>
              <a:rPr lang="ru-RU" dirty="0" smtClean="0"/>
              <a:t>.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 err="1" smtClean="0"/>
              <a:t>логін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пароль, уводить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несанкціонованого</a:t>
            </a:r>
            <a:r>
              <a:rPr lang="ru-RU" dirty="0" smtClean="0"/>
              <a:t> доступу.</a:t>
            </a:r>
          </a:p>
          <a:p>
            <a:pPr marL="0" indent="361950">
              <a:buNone/>
            </a:pP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поштовою</a:t>
            </a:r>
            <a:r>
              <a:rPr lang="ru-RU" dirty="0" smtClean="0"/>
              <a:t> </a:t>
            </a:r>
            <a:r>
              <a:rPr lang="ru-RU" dirty="0" err="1" smtClean="0"/>
              <a:t>скринькою</a:t>
            </a:r>
            <a:r>
              <a:rPr lang="ru-RU" dirty="0" smtClean="0"/>
              <a:t> на </a:t>
            </a:r>
            <a:r>
              <a:rPr lang="ru-RU" dirty="0" err="1" smtClean="0"/>
              <a:t>сервері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обліковий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00600" y="2285992"/>
            <a:ext cx="4038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ідентифікацію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звертання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сервера, </a:t>
            </a:r>
            <a:r>
              <a:rPr lang="ru-RU" sz="2400" dirty="0" err="1" smtClean="0"/>
              <a:t>називається</a:t>
            </a:r>
            <a:r>
              <a:rPr lang="ru-RU" sz="2400" i="1" dirty="0" smtClean="0"/>
              <a:t> </a:t>
            </a:r>
            <a:r>
              <a:rPr lang="ru-RU" sz="2400" b="1" i="1" dirty="0" err="1" smtClean="0"/>
              <a:t>обліковим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записом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i="1" dirty="0" smtClean="0"/>
              <a:t> </a:t>
            </a:r>
            <a:r>
              <a:rPr lang="ru-RU" sz="2400" b="1" i="1" dirty="0" err="1" smtClean="0"/>
              <a:t>екаунтом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акаукт</a:t>
            </a:r>
            <a:r>
              <a:rPr lang="ru-RU" sz="2400" i="1" dirty="0" smtClean="0"/>
              <a:t>)</a:t>
            </a:r>
            <a:r>
              <a:rPr lang="ru-RU" sz="2400" dirty="0" smtClean="0"/>
              <a:t> (англ. </a:t>
            </a:r>
            <a:r>
              <a:rPr lang="en-US" sz="2400" i="1" dirty="0" smtClean="0"/>
              <a:t>account</a:t>
            </a:r>
            <a:r>
              <a:rPr lang="ru-RU" sz="2400" dirty="0" smtClean="0"/>
              <a:t> - </a:t>
            </a:r>
            <a:r>
              <a:rPr lang="ru-RU" sz="2400" dirty="0" err="1" smtClean="0"/>
              <a:t>обліковий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запис</a:t>
            </a:r>
            <a:r>
              <a:rPr lang="ru-RU" sz="2400" dirty="0" smtClean="0"/>
              <a:t>).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Налаштування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параметрів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390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2300" dirty="0" err="1" smtClean="0">
                <a:latin typeface="Calibri" pitchFamily="34" charset="0"/>
              </a:rPr>
              <a:t>Вибравши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гіперпосилання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Особиста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інформація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перейти на </a:t>
            </a:r>
            <a:r>
              <a:rPr lang="ru-RU" sz="2300" dirty="0" err="1" smtClean="0">
                <a:latin typeface="Calibri" pitchFamily="34" charset="0"/>
              </a:rPr>
              <a:t>сторінку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особистих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даних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власника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поштової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. На </a:t>
            </a:r>
            <a:r>
              <a:rPr lang="ru-RU" sz="2300" dirty="0" err="1" smtClean="0">
                <a:latin typeface="Calibri" pitchFamily="34" charset="0"/>
              </a:rPr>
              <a:t>сторінці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Налаштування</a:t>
            </a: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відновлення</a:t>
            </a:r>
            <a:r>
              <a:rPr lang="ru-RU" sz="2300" b="1" dirty="0" smtClean="0">
                <a:latin typeface="Calibri" pitchFamily="34" charset="0"/>
              </a:rPr>
              <a:t> паролю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адресу </a:t>
            </a:r>
            <a:r>
              <a:rPr lang="ru-RU" sz="2300" dirty="0" err="1" smtClean="0">
                <a:latin typeface="Calibri" pitchFamily="34" charset="0"/>
              </a:rPr>
              <a:t>електронної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поштової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номер </a:t>
            </a:r>
            <a:r>
              <a:rPr lang="ru-RU" sz="2300" dirty="0" err="1" smtClean="0">
                <a:latin typeface="Calibri" pitchFamily="34" charset="0"/>
              </a:rPr>
              <a:t>мобільного</a:t>
            </a:r>
            <a:r>
              <a:rPr lang="ru-RU" sz="2300" dirty="0" smtClean="0">
                <a:latin typeface="Calibri" pitchFamily="34" charset="0"/>
              </a:rPr>
              <a:t> телефона, на </a:t>
            </a:r>
            <a:r>
              <a:rPr lang="ru-RU" sz="2300" dirty="0" err="1" smtClean="0">
                <a:latin typeface="Calibri" pitchFamily="34" charset="0"/>
              </a:rPr>
              <a:t>які</a:t>
            </a:r>
            <a:r>
              <a:rPr lang="ru-RU" sz="2300" dirty="0" smtClean="0">
                <a:latin typeface="Calibri" pitchFamily="34" charset="0"/>
              </a:rPr>
              <a:t> буде </a:t>
            </a:r>
            <a:r>
              <a:rPr lang="ru-RU" sz="2300" dirty="0" err="1" smtClean="0">
                <a:latin typeface="Calibri" pitchFamily="34" charset="0"/>
              </a:rPr>
              <a:t>надіслано</a:t>
            </a:r>
            <a:r>
              <a:rPr lang="ru-RU" sz="2300" dirty="0" smtClean="0">
                <a:latin typeface="Calibri" pitchFamily="34" charset="0"/>
              </a:rPr>
              <a:t> код для </a:t>
            </a:r>
            <a:r>
              <a:rPr lang="ru-RU" sz="2300" dirty="0" err="1" smtClean="0">
                <a:latin typeface="Calibri" pitchFamily="34" charset="0"/>
              </a:rPr>
              <a:t>відновлення</a:t>
            </a:r>
            <a:r>
              <a:rPr lang="ru-RU" sz="2300" dirty="0" smtClean="0">
                <a:latin typeface="Calibri" pitchFamily="34" charset="0"/>
              </a:rPr>
              <a:t> пароля у </a:t>
            </a:r>
            <a:r>
              <a:rPr lang="ru-RU" sz="2300" dirty="0" err="1" smtClean="0">
                <a:latin typeface="Calibri" pitchFamily="34" charset="0"/>
              </a:rPr>
              <a:t>випадку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власник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скриньки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забуде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його</a:t>
            </a:r>
            <a:r>
              <a:rPr lang="ru-RU" sz="2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300" dirty="0" err="1" smtClean="0">
                <a:latin typeface="Calibri" pitchFamily="34" charset="0"/>
              </a:rPr>
              <a:t>Існуючий</a:t>
            </a:r>
            <a:r>
              <a:rPr lang="ru-RU" sz="2300" dirty="0" smtClean="0">
                <a:latin typeface="Calibri" pitchFamily="34" charset="0"/>
              </a:rPr>
              <a:t> пароль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змінити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сторінці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err="1" smtClean="0">
                <a:latin typeface="Calibri" pitchFamily="34" charset="0"/>
              </a:rPr>
              <a:t>Змінити</a:t>
            </a:r>
            <a:r>
              <a:rPr lang="ru-RU" sz="2300" b="1" dirty="0" smtClean="0">
                <a:latin typeface="Calibri" pitchFamily="34" charset="0"/>
              </a:rPr>
              <a:t> пароль</a:t>
            </a:r>
            <a:r>
              <a:rPr lang="ru-RU" sz="2300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5643602" cy="18416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14884"/>
            <a:ext cx="53149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42910" y="542926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Вибір</a:t>
            </a:r>
            <a:r>
              <a:rPr lang="ru-RU" sz="1200" dirty="0" smtClean="0"/>
              <a:t> буде </a:t>
            </a:r>
            <a:r>
              <a:rPr lang="ru-RU" sz="1200" dirty="0" err="1" smtClean="0"/>
              <a:t>здійснюватися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написання</a:t>
            </a:r>
            <a:r>
              <a:rPr lang="ru-RU" sz="1200" dirty="0" smtClean="0"/>
              <a:t> листа в </a:t>
            </a:r>
            <a:r>
              <a:rPr lang="ru-RU" sz="1200" dirty="0" err="1" smtClean="0"/>
              <a:t>полі</a:t>
            </a:r>
            <a:r>
              <a:rPr lang="ru-RU" sz="1200" dirty="0" smtClean="0"/>
              <a:t> «</a:t>
            </a:r>
            <a:r>
              <a:rPr lang="ru-RU" sz="1200" dirty="0" err="1" smtClean="0"/>
              <a:t>Від</a:t>
            </a:r>
            <a:r>
              <a:rPr lang="ru-RU" sz="1200" dirty="0" smtClean="0"/>
              <a:t>:"</a:t>
            </a:r>
            <a:endParaRPr lang="ru-RU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Налаштування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параметрів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поштової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Інтерфейс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підпису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буде автоматично </a:t>
            </a:r>
            <a:r>
              <a:rPr lang="ru-RU" dirty="0" err="1" smtClean="0">
                <a:latin typeface="Calibri" pitchFamily="34" charset="0"/>
              </a:rPr>
              <a:t>додаватися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адрес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, на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автоматично </a:t>
            </a:r>
            <a:r>
              <a:rPr lang="ru-RU" dirty="0" err="1" smtClean="0">
                <a:latin typeface="Calibri" pitchFamily="34" charset="0"/>
              </a:rPr>
              <a:t>пересилатися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вхідні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Використовуючи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організувати</a:t>
            </a:r>
            <a:r>
              <a:rPr lang="ru-RU" dirty="0" smtClean="0">
                <a:latin typeface="Calibri" pitchFamily="34" charset="0"/>
              </a:rPr>
              <a:t> списки </a:t>
            </a:r>
            <a:r>
              <a:rPr lang="ru-RU" dirty="0" err="1" smtClean="0">
                <a:latin typeface="Calibri" pitchFamily="34" charset="0"/>
              </a:rPr>
              <a:t>розсилки</a:t>
            </a:r>
            <a:r>
              <a:rPr lang="ru-RU" dirty="0" smtClean="0">
                <a:latin typeface="Calibri" pitchFamily="34" charset="0"/>
              </a:rPr>
              <a:t> — один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засобів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телеконференцій</a:t>
            </a:r>
            <a:r>
              <a:rPr lang="ru-R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Фільтри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задати</a:t>
            </a:r>
            <a:r>
              <a:rPr lang="ru-RU" dirty="0" smtClean="0">
                <a:latin typeface="Calibri" pitchFamily="34" charset="0"/>
              </a:rPr>
              <a:t> правила для </a:t>
            </a:r>
            <a:r>
              <a:rPr lang="ru-RU" dirty="0" err="1" smtClean="0">
                <a:latin typeface="Calibri" pitchFamily="34" charset="0"/>
              </a:rPr>
              <a:t>переміщення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задовольняють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умови</a:t>
            </a:r>
            <a:r>
              <a:rPr lang="ru-RU" dirty="0" smtClean="0">
                <a:latin typeface="Calibri" pitchFamily="34" charset="0"/>
              </a:rPr>
              <a:t>, до </a:t>
            </a:r>
            <a:r>
              <a:rPr lang="ru-RU" dirty="0" err="1" smtClean="0">
                <a:latin typeface="Calibri" pitchFamily="34" charset="0"/>
              </a:rPr>
              <a:t>визначених</a:t>
            </a:r>
            <a:r>
              <a:rPr lang="ru-RU" dirty="0" smtClean="0">
                <a:latin typeface="Calibri" pitchFamily="34" charset="0"/>
              </a:rPr>
              <a:t> папок,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повернення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відправникам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3895732" cy="27132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49"/>
            <a:ext cx="4357718" cy="179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Налаштування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параметрів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поштової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Автовідповідач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перейти на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відправлення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листів-відповідей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період</a:t>
            </a:r>
            <a:r>
              <a:rPr lang="ru-RU" dirty="0" smtClean="0">
                <a:latin typeface="Calibri" pitchFamily="34" charset="0"/>
              </a:rPr>
              <a:t>, коли </a:t>
            </a:r>
            <a:r>
              <a:rPr lang="ru-RU" dirty="0" err="1" smtClean="0">
                <a:latin typeface="Calibri" pitchFamily="34" charset="0"/>
              </a:rPr>
              <a:t>власник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не буде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Власник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нікнеймів</a:t>
            </a:r>
            <a:r>
              <a:rPr lang="ru-RU" dirty="0" smtClean="0">
                <a:latin typeface="Calibri" pitchFamily="34" charset="0"/>
              </a:rPr>
              <a:t> (англ. </a:t>
            </a:r>
            <a:r>
              <a:rPr lang="en-US" i="1" dirty="0" smtClean="0">
                <a:latin typeface="Calibri" pitchFamily="34" charset="0"/>
              </a:rPr>
              <a:t>nickname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прізвисько</a:t>
            </a:r>
            <a:r>
              <a:rPr lang="ru-RU" dirty="0" smtClean="0">
                <a:latin typeface="Calibri" pitchFamily="34" charset="0"/>
              </a:rPr>
              <a:t>) - </a:t>
            </a:r>
            <a:r>
              <a:rPr lang="ru-RU" dirty="0" err="1" smtClean="0">
                <a:latin typeface="Calibri" pitchFamily="34" charset="0"/>
              </a:rPr>
              <a:t>псевдонімів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використовуються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ході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комунікаційними</a:t>
            </a:r>
            <a:r>
              <a:rPr lang="ru-RU" dirty="0" smtClean="0">
                <a:latin typeface="Calibri" pitchFamily="34" charset="0"/>
              </a:rPr>
              <a:t> службами.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Нікнейми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ввести </a:t>
            </a:r>
            <a:r>
              <a:rPr lang="ru-RU" dirty="0" err="1" smtClean="0">
                <a:latin typeface="Calibri" pitchFamily="34" charset="0"/>
              </a:rPr>
              <a:t>нікнейми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різними</a:t>
            </a:r>
            <a:r>
              <a:rPr lang="ru-RU" dirty="0" smtClean="0">
                <a:latin typeface="Calibri" pitchFamily="34" charset="0"/>
              </a:rPr>
              <a:t> службами порталу </a:t>
            </a:r>
            <a:r>
              <a:rPr lang="en-US" dirty="0" err="1" smtClean="0">
                <a:latin typeface="Calibri" pitchFamily="34" charset="0"/>
              </a:rPr>
              <a:t>Ukr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net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використовуючи</a:t>
            </a:r>
            <a:r>
              <a:rPr lang="ru-RU" dirty="0" smtClean="0">
                <a:latin typeface="Calibri" pitchFamily="34" charset="0"/>
              </a:rPr>
              <a:t> як адресу </a:t>
            </a:r>
            <a:r>
              <a:rPr lang="ru-RU" dirty="0" err="1" smtClean="0">
                <a:latin typeface="Calibri" pitchFamily="34" charset="0"/>
              </a:rPr>
              <a:t>відправника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адресу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своїх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Налаштувати</a:t>
            </a:r>
            <a:r>
              <a:rPr lang="ru-RU" dirty="0" smtClean="0">
                <a:latin typeface="Calibri" pitchFamily="34" charset="0"/>
              </a:rPr>
              <a:t> список таких адрес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категорії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Мої</a:t>
            </a:r>
            <a:r>
              <a:rPr lang="ru-RU" dirty="0" smtClean="0">
                <a:latin typeface="Calibri" pitchFamily="34" charset="0"/>
              </a:rPr>
              <a:t> е-</a:t>
            </a:r>
            <a:r>
              <a:rPr lang="en-US" dirty="0" smtClean="0">
                <a:latin typeface="Calibri" pitchFamily="34" charset="0"/>
              </a:rPr>
              <a:t>mail’</a:t>
            </a:r>
            <a:r>
              <a:rPr lang="ru-RU" dirty="0" smtClean="0">
                <a:latin typeface="Calibri" pitchFamily="34" charset="0"/>
              </a:rPr>
              <a:t>и.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429157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alibri" pitchFamily="34" charset="0"/>
              </a:rPr>
              <a:t>Переваги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недоліки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Користуватися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Зареєструвавши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скриньку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веб-порталі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доступ до </a:t>
            </a:r>
            <a:r>
              <a:rPr lang="ru-RU" dirty="0" err="1" smtClean="0">
                <a:latin typeface="Calibri" pitchFamily="34" charset="0"/>
              </a:rPr>
              <a:t>неї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підключення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Інтернету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дому,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Інтернет-клубу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Поштова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займає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зовнішньої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пам'яті</a:t>
            </a:r>
            <a:r>
              <a:rPr lang="ru-RU" dirty="0" smtClean="0">
                <a:latin typeface="Calibri" pitchFamily="34" charset="0"/>
              </a:rPr>
              <a:t> сервера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r>
              <a:rPr lang="ru-RU" dirty="0" smtClean="0">
                <a:latin typeface="Calibri" pitchFamily="34" charset="0"/>
              </a:rPr>
              <a:t>,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ресурси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домашнього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витрачаються</a:t>
            </a:r>
            <a:r>
              <a:rPr lang="ru-RU" dirty="0" smtClean="0">
                <a:latin typeface="Calibri" pitchFamily="34" charset="0"/>
              </a:rPr>
              <a:t>. Для доступу до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будь-який</a:t>
            </a:r>
            <a:r>
              <a:rPr lang="ru-RU" dirty="0" smtClean="0">
                <a:latin typeface="Calibri" pitchFamily="34" charset="0"/>
              </a:rPr>
              <a:t> браузер.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послуги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віртуальних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сховищ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файлів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органайзерів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фотографій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планування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календаря,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користувачами</a:t>
            </a:r>
            <a:r>
              <a:rPr lang="ru-RU" dirty="0" smtClean="0">
                <a:latin typeface="Calibri" pitchFamily="34" charset="0"/>
              </a:rPr>
              <a:t> в реальному </a:t>
            </a:r>
            <a:r>
              <a:rPr lang="ru-RU" dirty="0" err="1" smtClean="0">
                <a:latin typeface="Calibri" pitchFamily="34" charset="0"/>
              </a:rPr>
              <a:t>часі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виникнуть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поштою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послугами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завжди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звернутися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системи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допомоги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b="1" i="1" dirty="0" smtClean="0">
                <a:latin typeface="Calibri" pitchFamily="34" charset="0"/>
              </a:rPr>
              <a:t>Але </a:t>
            </a:r>
            <a:r>
              <a:rPr lang="ru-RU" b="1" i="1" dirty="0" err="1" smtClean="0">
                <a:latin typeface="Calibri" pitchFamily="34" charset="0"/>
              </a:rPr>
              <a:t>веб-пошта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має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і</a:t>
            </a:r>
            <a:r>
              <a:rPr lang="ru-RU" b="1" i="1" dirty="0" smtClean="0">
                <a:latin typeface="Calibri" pitchFamily="34" charset="0"/>
              </a:rPr>
              <a:t> ряд </a:t>
            </a:r>
            <a:r>
              <a:rPr lang="ru-RU" b="1" i="1" dirty="0" err="1" smtClean="0">
                <a:latin typeface="Calibri" pitchFamily="34" charset="0"/>
              </a:rPr>
              <a:t>недоліків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Користувачу</a:t>
            </a:r>
            <a:r>
              <a:rPr lang="ru-RU" dirty="0" smtClean="0">
                <a:latin typeface="Calibri" pitchFamily="34" charset="0"/>
              </a:rPr>
              <a:t> доводиться </a:t>
            </a:r>
            <a:r>
              <a:rPr lang="ru-RU" dirty="0" err="1" smtClean="0">
                <a:latin typeface="Calibri" pitchFamily="34" charset="0"/>
              </a:rPr>
              <a:t>затрачати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значний</a:t>
            </a:r>
            <a:r>
              <a:rPr lang="ru-RU" dirty="0" smtClean="0">
                <a:latin typeface="Calibri" pitchFamily="34" charset="0"/>
              </a:rPr>
              <a:t> час на перегляд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прикріплених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файлів</a:t>
            </a:r>
            <a:r>
              <a:rPr lang="ru-RU" dirty="0" smtClean="0">
                <a:latin typeface="Calibri" pitchFamily="34" charset="0"/>
              </a:rPr>
              <a:t>. Перш </a:t>
            </a:r>
            <a:r>
              <a:rPr lang="ru-RU" dirty="0" err="1" smtClean="0">
                <a:latin typeface="Calibri" pitchFamily="34" charset="0"/>
              </a:rPr>
              <a:t>ніж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прочитати</a:t>
            </a:r>
            <a:r>
              <a:rPr lang="ru-RU" dirty="0" smtClean="0">
                <a:latin typeface="Calibri" pitchFamily="34" charset="0"/>
              </a:rPr>
              <a:t> лист,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щонайменше</a:t>
            </a:r>
            <a:r>
              <a:rPr lang="ru-RU" dirty="0" smtClean="0">
                <a:latin typeface="Calibri" pitchFamily="34" charset="0"/>
              </a:rPr>
              <a:t> три </a:t>
            </a:r>
            <a:r>
              <a:rPr lang="ru-RU" dirty="0" err="1" smtClean="0">
                <a:latin typeface="Calibri" pitchFamily="34" charset="0"/>
              </a:rPr>
              <a:t>веб-сторінки</a:t>
            </a:r>
            <a:r>
              <a:rPr lang="ru-RU" dirty="0" smtClean="0">
                <a:latin typeface="Calibri" pitchFamily="34" charset="0"/>
              </a:rPr>
              <a:t>. У </a:t>
            </a:r>
            <a:r>
              <a:rPr lang="ru-RU" dirty="0" err="1" smtClean="0">
                <a:latin typeface="Calibri" pitchFamily="34" charset="0"/>
              </a:rPr>
              <a:t>години</a:t>
            </a:r>
            <a:r>
              <a:rPr lang="ru-RU" dirty="0" smtClean="0">
                <a:latin typeface="Calibri" pitchFamily="34" charset="0"/>
              </a:rPr>
              <a:t> «</a:t>
            </a:r>
            <a:r>
              <a:rPr lang="ru-RU" dirty="0" err="1" smtClean="0">
                <a:latin typeface="Calibri" pitchFamily="34" charset="0"/>
              </a:rPr>
              <a:t>пік</a:t>
            </a:r>
            <a:r>
              <a:rPr lang="ru-RU" dirty="0" smtClean="0">
                <a:latin typeface="Calibri" pitchFamily="34" charset="0"/>
              </a:rPr>
              <a:t>» доступ до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створена на популярному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обмеженим</a:t>
            </a:r>
            <a:r>
              <a:rPr lang="ru-RU" dirty="0" smtClean="0">
                <a:latin typeface="Calibri" pitchFamily="34" charset="0"/>
              </a:rPr>
              <a:t> через </a:t>
            </a:r>
            <a:r>
              <a:rPr lang="ru-RU" dirty="0" err="1" smtClean="0">
                <a:latin typeface="Calibri" pitchFamily="34" charset="0"/>
              </a:rPr>
              <a:t>велику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одночасно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звертаються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тривалий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поштова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скринька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</a:rPr>
              <a:t> буде </a:t>
            </a:r>
            <a:r>
              <a:rPr lang="ru-RU" dirty="0" err="1" smtClean="0">
                <a:latin typeface="Calibri" pitchFamily="34" charset="0"/>
              </a:rPr>
              <a:t>видалено</a:t>
            </a:r>
            <a:r>
              <a:rPr lang="ru-RU" dirty="0" smtClean="0">
                <a:latin typeface="Calibri" pitchFamily="34" charset="0"/>
              </a:rPr>
              <a:t> разом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усіма</a:t>
            </a:r>
            <a:r>
              <a:rPr lang="ru-RU" dirty="0" smtClean="0">
                <a:latin typeface="Calibri" pitchFamily="34" charset="0"/>
              </a:rPr>
              <a:t> листами. На </a:t>
            </a:r>
            <a:r>
              <a:rPr lang="ru-RU" dirty="0" err="1" smtClean="0">
                <a:latin typeface="Calibri" pitchFamily="34" charset="0"/>
              </a:rPr>
              <a:t>деяких</a:t>
            </a:r>
            <a:r>
              <a:rPr lang="ru-RU" dirty="0" smtClean="0">
                <a:latin typeface="Calibri" pitchFamily="34" charset="0"/>
              </a:rPr>
              <a:t> сайтах треба бути </a:t>
            </a:r>
            <a:r>
              <a:rPr lang="ru-RU" dirty="0" err="1" smtClean="0">
                <a:latin typeface="Calibri" pitchFamily="34" charset="0"/>
              </a:rPr>
              <a:t>уважними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вмісту</a:t>
            </a:r>
            <a:r>
              <a:rPr lang="ru-RU" dirty="0" smtClean="0">
                <a:latin typeface="Calibri" pitchFamily="34" charset="0"/>
              </a:rPr>
              <a:t> папки </a:t>
            </a:r>
            <a:r>
              <a:rPr lang="ru-RU" b="1" dirty="0" smtClean="0">
                <a:latin typeface="Calibri" pitchFamily="34" charset="0"/>
              </a:rPr>
              <a:t>Спам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оскільки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неї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потрапити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абонентів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тільки-но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розпочинається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листування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Інтернет-аукціони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магазини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реєструватися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. На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серверах </a:t>
            </a:r>
            <a:r>
              <a:rPr lang="ru-RU" dirty="0" err="1" smtClean="0">
                <a:latin typeface="Calibri" pitchFamily="34" charset="0"/>
              </a:rPr>
              <a:t>неможливо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відмовитися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рекламного </a:t>
            </a:r>
            <a:r>
              <a:rPr lang="ru-RU" dirty="0" err="1" smtClean="0">
                <a:latin typeface="Calibri" pitchFamily="34" charset="0"/>
              </a:rPr>
              <a:t>підпису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служби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приєднується</a:t>
            </a:r>
            <a:r>
              <a:rPr lang="ru-RU" dirty="0" smtClean="0">
                <a:latin typeface="Calibri" pitchFamily="34" charset="0"/>
              </a:rPr>
              <a:t> до кожного листа.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err="1" smtClean="0"/>
              <a:t>Подібно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облікового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запису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користувача</a:t>
            </a:r>
            <a:r>
              <a:rPr lang="ru-RU" sz="1600" dirty="0" smtClean="0"/>
              <a:t> в </a:t>
            </a:r>
            <a:r>
              <a:rPr lang="ru-RU" sz="1600" dirty="0" err="1" smtClean="0"/>
              <a:t>операційній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службі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 </a:t>
            </a:r>
            <a:r>
              <a:rPr lang="ru-RU" sz="1600" dirty="0" err="1" smtClean="0"/>
              <a:t>екаунт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логін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пароль для доступу до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 сервера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,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реєстраційні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дані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подальшому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скриньки</a:t>
            </a:r>
            <a:r>
              <a:rPr lang="ru-RU" sz="1600" dirty="0" smtClean="0"/>
              <a:t> для доступу до </a:t>
            </a:r>
            <a:r>
              <a:rPr lang="ru-RU" sz="1600" dirty="0" err="1" smtClean="0"/>
              <a:t>неї</a:t>
            </a:r>
            <a:r>
              <a:rPr lang="ru-RU" sz="1600" dirty="0" smtClean="0"/>
              <a:t>.</a:t>
            </a:r>
          </a:p>
          <a:p>
            <a:pPr marL="0" indent="361950">
              <a:buNone/>
            </a:pPr>
            <a:r>
              <a:rPr lang="ru-RU" sz="1600" dirty="0" smtClean="0"/>
              <a:t>На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серверах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скриньки</a:t>
            </a:r>
            <a:r>
              <a:rPr lang="ru-RU" sz="1600" dirty="0" smtClean="0"/>
              <a:t> та робота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електронними</a:t>
            </a:r>
            <a:r>
              <a:rPr lang="ru-RU" sz="1600" dirty="0" smtClean="0"/>
              <a:t> листами 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по-різному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підходи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однакові</a:t>
            </a:r>
            <a:r>
              <a:rPr lang="ru-RU" sz="1600" dirty="0" smtClean="0"/>
              <a:t>. </a:t>
            </a:r>
          </a:p>
          <a:p>
            <a:pPr marL="0" indent="361950">
              <a:buNone/>
            </a:pPr>
            <a:r>
              <a:rPr lang="ru-RU" sz="1600" dirty="0" err="1" smtClean="0"/>
              <a:t>Розглянемо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реєстрація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скриньки</a:t>
            </a:r>
            <a:r>
              <a:rPr lang="ru-RU" sz="1600" dirty="0" smtClean="0"/>
              <a:t>, </a:t>
            </a:r>
            <a:r>
              <a:rPr lang="ru-RU" sz="1600" dirty="0" err="1" smtClean="0"/>
              <a:t>читання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відправлення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електронного</a:t>
            </a:r>
            <a:r>
              <a:rPr lang="ru-RU" sz="1600" dirty="0" smtClean="0"/>
              <a:t> листа, </a:t>
            </a:r>
            <a:r>
              <a:rPr lang="ru-RU" sz="1600" dirty="0" err="1" smtClean="0"/>
              <a:t>формування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адресної</a:t>
            </a:r>
            <a:r>
              <a:rPr lang="ru-RU" sz="1600" dirty="0" smtClean="0"/>
              <a:t> книги на </a:t>
            </a:r>
            <a:r>
              <a:rPr lang="ru-RU" sz="1600" dirty="0" err="1" smtClean="0"/>
              <a:t>сайті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веб-пошти</a:t>
            </a:r>
            <a:r>
              <a:rPr lang="ru-RU" sz="1600" dirty="0" smtClean="0"/>
              <a:t> </a:t>
            </a:r>
            <a:r>
              <a:rPr lang="en-US" sz="1600" dirty="0" smtClean="0"/>
              <a:t>FREEMAIL</a:t>
            </a:r>
            <a:r>
              <a:rPr lang="ru-RU" sz="1600" dirty="0" smtClean="0"/>
              <a:t> (</a:t>
            </a:r>
            <a:r>
              <a:rPr lang="en-US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en-US" sz="1600" u="sng" dirty="0" err="1" smtClean="0">
                <a:hlinkClick r:id="rId2"/>
              </a:rPr>
              <a:t>freemail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ukr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smtClean="0">
                <a:hlinkClick r:id="rId2"/>
              </a:rPr>
              <a:t>net</a:t>
            </a:r>
            <a:r>
              <a:rPr lang="uk-UA" sz="1600" dirty="0" smtClean="0"/>
              <a:t> </a:t>
            </a:r>
            <a:r>
              <a:rPr lang="ru-RU" sz="1600" dirty="0" smtClean="0"/>
              <a:t>) (англ.</a:t>
            </a:r>
            <a:r>
              <a:rPr lang="ru-RU" sz="1600" i="1" dirty="0" smtClean="0"/>
              <a:t> </a:t>
            </a:r>
            <a:r>
              <a:rPr lang="en-US" sz="1600" i="1" dirty="0" smtClean="0"/>
              <a:t>free</a:t>
            </a:r>
            <a:r>
              <a:rPr lang="ru-RU" sz="1600" dirty="0" smtClean="0"/>
              <a:t> - </a:t>
            </a:r>
            <a:r>
              <a:rPr lang="ru-RU" sz="1600" dirty="0" err="1" smtClean="0"/>
              <a:t>вільний</a:t>
            </a:r>
            <a:r>
              <a:rPr lang="ru-RU" sz="1600" dirty="0" smtClean="0"/>
              <a:t>,</a:t>
            </a:r>
            <a:r>
              <a:rPr lang="ru-RU" sz="1600" i="1" dirty="0" smtClean="0"/>
              <a:t> </a:t>
            </a:r>
            <a:r>
              <a:rPr lang="en-US" sz="1600" i="1" dirty="0" smtClean="0"/>
              <a:t>mail</a:t>
            </a:r>
            <a:r>
              <a:rPr lang="ru-RU" sz="1600" dirty="0" smtClean="0"/>
              <a:t> - </a:t>
            </a:r>
            <a:r>
              <a:rPr lang="ru-RU" sz="1600" dirty="0" err="1" smtClean="0"/>
              <a:t>пошта</a:t>
            </a:r>
            <a:r>
              <a:rPr lang="ru-RU" sz="1600" dirty="0" smtClean="0"/>
              <a:t>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складовою</a:t>
            </a:r>
            <a:r>
              <a:rPr lang="ru-RU" sz="1600" dirty="0" smtClean="0"/>
              <a:t> порталу </a:t>
            </a:r>
            <a:r>
              <a:rPr lang="en-US" sz="1600" dirty="0" err="1" smtClean="0"/>
              <a:t>Ukr</a:t>
            </a:r>
            <a:r>
              <a:rPr lang="ru-RU" sz="1600" dirty="0" smtClean="0"/>
              <a:t>.</a:t>
            </a:r>
            <a:r>
              <a:rPr lang="en-US" sz="1600" dirty="0" smtClean="0"/>
              <a:t>net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427354" cy="354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Для </a:t>
            </a:r>
            <a:r>
              <a:rPr lang="ru-RU" sz="3600" dirty="0" err="1" smtClean="0"/>
              <a:t>реєстрації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сайті</a:t>
            </a:r>
            <a:r>
              <a:rPr lang="ru-RU" sz="3600" dirty="0" smtClean="0"/>
              <a:t> </a:t>
            </a:r>
            <a:r>
              <a:rPr lang="ru-RU" sz="3600" dirty="0" err="1" smtClean="0"/>
              <a:t>веб-пошти</a:t>
            </a:r>
            <a:r>
              <a:rPr lang="ru-RU" sz="3600" dirty="0" smtClean="0"/>
              <a:t> </a:t>
            </a:r>
            <a:r>
              <a:rPr lang="en-US" sz="3600" dirty="0" smtClean="0"/>
              <a:t>FREEMAIL</a:t>
            </a:r>
            <a:r>
              <a:rPr lang="ru-RU" sz="3600" dirty="0" smtClean="0"/>
              <a:t> </a:t>
            </a:r>
            <a:r>
              <a:rPr lang="ru-RU" sz="3600" dirty="0" err="1" smtClean="0"/>
              <a:t>слід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виконати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такий</a:t>
            </a:r>
            <a:r>
              <a:rPr lang="ru-RU" sz="3600" dirty="0" smtClean="0"/>
              <a:t> алгоритм: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1). </a:t>
            </a:r>
            <a:r>
              <a:rPr lang="ru-RU" sz="2400" dirty="0" err="1" smtClean="0">
                <a:solidFill>
                  <a:schemeClr val="tx1"/>
                </a:solidFill>
              </a:rPr>
              <a:t>Установити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підключення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Інтернету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вікно</a:t>
            </a:r>
            <a:r>
              <a:rPr lang="ru-RU" sz="2400" dirty="0" smtClean="0">
                <a:solidFill>
                  <a:schemeClr val="tx1"/>
                </a:solidFill>
              </a:rPr>
              <a:t> браузера.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2).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Відкрити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вікні</a:t>
            </a:r>
            <a:r>
              <a:rPr lang="ru-RU" sz="2400" dirty="0" smtClean="0">
                <a:solidFill>
                  <a:schemeClr val="tx1"/>
                </a:solidFill>
              </a:rPr>
              <a:t> браузера </a:t>
            </a:r>
            <a:r>
              <a:rPr lang="ru-RU" sz="2400" dirty="0" err="1" smtClean="0">
                <a:solidFill>
                  <a:schemeClr val="tx1"/>
                </a:solidFill>
              </a:rPr>
              <a:t>головну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україномовну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сторінку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веб-сайта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FREEMAIL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freemail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ukr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net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uk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3). </a:t>
            </a:r>
            <a:r>
              <a:rPr lang="ru-RU" sz="2400" dirty="0" err="1" smtClean="0">
                <a:solidFill>
                  <a:schemeClr val="tx1"/>
                </a:solidFill>
              </a:rPr>
              <a:t>Вибрати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посилання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Реєстрація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верхній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частині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сторінки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4). </a:t>
            </a:r>
            <a:r>
              <a:rPr lang="ru-RU" sz="2400" dirty="0" err="1" smtClean="0">
                <a:solidFill>
                  <a:schemeClr val="tx1"/>
                </a:solidFill>
              </a:rPr>
              <a:t>Заповнити</a:t>
            </a:r>
            <a:r>
              <a:rPr lang="ru-RU" sz="2400" dirty="0" smtClean="0">
                <a:solidFill>
                  <a:schemeClr val="tx1"/>
                </a:solidFill>
              </a:rPr>
              <a:t> поля </a:t>
            </a:r>
            <a:r>
              <a:rPr lang="ru-RU" sz="2400" dirty="0" err="1" smtClean="0">
                <a:solidFill>
                  <a:schemeClr val="tx1"/>
                </a:solidFill>
              </a:rPr>
              <a:t>реєстраційної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Створити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акаунт</a:t>
            </a:r>
            <a:r>
              <a:rPr lang="ru-RU" sz="2400" b="1" dirty="0" smtClean="0">
                <a:solidFill>
                  <a:schemeClr val="tx1"/>
                </a:solidFill>
              </a:rPr>
              <a:t> УКРНЕТ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2214578" cy="1785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4418710" cy="33480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Заповнення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полів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реєстраційної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форми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Створити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акаунт</a:t>
            </a:r>
            <a:r>
              <a:rPr lang="ru-RU" sz="3600" b="1" dirty="0" smtClean="0">
                <a:solidFill>
                  <a:schemeClr val="tx1"/>
                </a:solidFill>
              </a:rPr>
              <a:t> УКРНЕТ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62500" lnSpcReduction="20000"/>
          </a:bodyPr>
          <a:lstStyle/>
          <a:p>
            <a:pPr marL="0" indent="361950"/>
            <a:r>
              <a:rPr lang="ru-RU" b="1" dirty="0" err="1" smtClean="0"/>
              <a:t>Логін</a:t>
            </a:r>
            <a:r>
              <a:rPr lang="ru-RU" dirty="0" smtClean="0"/>
              <a:t> -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та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</a:t>
            </a:r>
            <a:r>
              <a:rPr lang="ru-RU" dirty="0" err="1" smtClean="0"/>
              <a:t>алфа­віту</a:t>
            </a:r>
            <a:r>
              <a:rPr lang="ru-RU" dirty="0" smtClean="0"/>
              <a:t>,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дефіс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підкреслення</a:t>
            </a:r>
            <a:r>
              <a:rPr lang="ru-RU" dirty="0" smtClean="0"/>
              <a:t>. </a:t>
            </a:r>
            <a:r>
              <a:rPr lang="ru-RU" dirty="0" err="1" smtClean="0"/>
              <a:t>Логін</a:t>
            </a:r>
            <a:r>
              <a:rPr lang="ru-RU" dirty="0" smtClean="0"/>
              <a:t> повинен бути </a:t>
            </a:r>
            <a:r>
              <a:rPr lang="ru-RU" dirty="0" err="1" smtClean="0"/>
              <a:t>унікальним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бути </a:t>
            </a:r>
            <a:r>
              <a:rPr lang="ru-RU" dirty="0" err="1" smtClean="0"/>
              <a:t>певним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введений </a:t>
            </a:r>
            <a:r>
              <a:rPr lang="ru-RU" dirty="0" err="1" smtClean="0"/>
              <a:t>логін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Пароль</a:t>
            </a:r>
            <a:r>
              <a:rPr lang="ru-RU" dirty="0" smtClean="0"/>
              <a:t> - </a:t>
            </a:r>
            <a:r>
              <a:rPr lang="ru-RU" dirty="0" err="1" smtClean="0"/>
              <a:t>довжина</a:t>
            </a:r>
            <a:r>
              <a:rPr lang="ru-RU" dirty="0" smtClean="0"/>
              <a:t> пароля </a:t>
            </a:r>
            <a:r>
              <a:rPr lang="ru-RU" dirty="0" err="1" smtClean="0"/>
              <a:t>від</a:t>
            </a:r>
            <a:r>
              <a:rPr lang="ru-RU" dirty="0" smtClean="0"/>
              <a:t> 6 </a:t>
            </a:r>
            <a:r>
              <a:rPr lang="ru-RU" dirty="0" err="1" smtClean="0"/>
              <a:t>символів</a:t>
            </a:r>
            <a:r>
              <a:rPr lang="ru-RU" dirty="0" smtClean="0"/>
              <a:t>;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та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,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дефіс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підкреслення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Повторіть</a:t>
            </a:r>
            <a:r>
              <a:rPr lang="ru-RU" b="1" dirty="0" smtClean="0"/>
              <a:t> пароль </a:t>
            </a:r>
            <a:r>
              <a:rPr lang="ru-RU" dirty="0" smtClean="0"/>
              <a:t>- </a:t>
            </a:r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пароля, </a:t>
            </a:r>
            <a:r>
              <a:rPr lang="ru-RU" dirty="0" err="1" smtClean="0"/>
              <a:t>призначене</a:t>
            </a:r>
            <a:r>
              <a:rPr lang="ru-RU" dirty="0" smtClean="0"/>
              <a:t> для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уведення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Ваше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ім'я</a:t>
            </a:r>
            <a:r>
              <a:rPr lang="ru-RU" dirty="0" smtClean="0"/>
              <a:t>, яке буде </a:t>
            </a:r>
            <a:r>
              <a:rPr lang="ru-RU" dirty="0" err="1" smtClean="0"/>
              <a:t>зазначене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надсилання</a:t>
            </a:r>
            <a:r>
              <a:rPr lang="ru-RU" dirty="0" smtClean="0"/>
              <a:t> листа як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Ваша стать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smtClean="0"/>
              <a:t>Дата </a:t>
            </a:r>
            <a:r>
              <a:rPr lang="ru-RU" b="1" dirty="0" err="1" smtClean="0"/>
              <a:t>народження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Країна</a:t>
            </a:r>
            <a:r>
              <a:rPr lang="ru-RU" b="1" dirty="0" smtClean="0"/>
              <a:t>, Область,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Альтернативний</a:t>
            </a:r>
            <a:r>
              <a:rPr lang="ru-RU" b="1" dirty="0" smtClean="0"/>
              <a:t> </a:t>
            </a: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 </a:t>
            </a:r>
            <a:r>
              <a:rPr lang="ru-RU" dirty="0" smtClean="0"/>
              <a:t>- адреса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, на яку буде </a:t>
            </a:r>
            <a:r>
              <a:rPr lang="ru-RU" dirty="0" err="1" smtClean="0"/>
              <a:t>відправлено</a:t>
            </a:r>
            <a:r>
              <a:rPr lang="ru-RU" dirty="0" smtClean="0"/>
              <a:t> пароль,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забуде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Мобільний</a:t>
            </a:r>
            <a:r>
              <a:rPr lang="ru-RU" b="1" dirty="0" smtClean="0"/>
              <a:t> телефон </a:t>
            </a:r>
            <a:r>
              <a:rPr lang="ru-RU" dirty="0" smtClean="0"/>
              <a:t>- номер телефону, на </a:t>
            </a:r>
            <a:r>
              <a:rPr lang="ru-RU" dirty="0" err="1" smtClean="0"/>
              <a:t>який</a:t>
            </a:r>
            <a:r>
              <a:rPr lang="ru-RU" dirty="0" smtClean="0"/>
              <a:t> буде </a:t>
            </a:r>
            <a:r>
              <a:rPr lang="ru-RU" dirty="0" err="1" smtClean="0"/>
              <a:t>відправлено</a:t>
            </a:r>
            <a:r>
              <a:rPr lang="ru-RU" dirty="0" smtClean="0"/>
              <a:t> пароль,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забуде</a:t>
            </a:r>
            <a:r>
              <a:rPr lang="ru-RU" dirty="0" smtClean="0"/>
              <a:t>;</a:t>
            </a:r>
          </a:p>
          <a:p>
            <a:pPr marL="0" indent="361950"/>
            <a:r>
              <a:rPr lang="ru-RU" b="1" dirty="0" err="1" smtClean="0"/>
              <a:t>Введіть</a:t>
            </a:r>
            <a:r>
              <a:rPr lang="ru-RU" b="1" dirty="0" smtClean="0"/>
              <a:t> </a:t>
            </a:r>
            <a:r>
              <a:rPr lang="ru-RU" b="1" dirty="0" err="1" smtClean="0"/>
              <a:t>символи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бачите</a:t>
            </a:r>
            <a:r>
              <a:rPr lang="ru-RU" b="1" dirty="0" smtClean="0"/>
              <a:t> на </a:t>
            </a:r>
            <a:r>
              <a:rPr lang="ru-RU" b="1" dirty="0" err="1" smtClean="0"/>
              <a:t>малюнку</a:t>
            </a:r>
            <a:r>
              <a:rPr lang="ru-RU" dirty="0" smtClean="0"/>
              <a:t>, - поле для </a:t>
            </a:r>
            <a:r>
              <a:rPr lang="ru-RU" dirty="0" err="1" smtClean="0"/>
              <a:t>введення</a:t>
            </a:r>
            <a:r>
              <a:rPr lang="ru-RU" dirty="0" smtClean="0"/>
              <a:t> коду,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, а не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Завершення реєстрації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6817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5.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кнопку </a:t>
            </a:r>
            <a:r>
              <a:rPr lang="ru-RU" sz="2800" dirty="0" err="1" smtClean="0"/>
              <a:t>Реєстрація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>
              <a:buNone/>
            </a:pPr>
            <a:endParaRPr lang="ru-RU" sz="2800" dirty="0" smtClean="0"/>
          </a:p>
          <a:p>
            <a:pPr marL="0" indent="361950">
              <a:buNone/>
            </a:pP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завершення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реєстрації</a:t>
            </a:r>
            <a:r>
              <a:rPr lang="ru-RU" sz="2800" dirty="0" smtClean="0"/>
              <a:t> буде створена </a:t>
            </a:r>
            <a:r>
              <a:rPr lang="ru-RU" sz="2800" dirty="0" err="1" smtClean="0"/>
              <a:t>електронна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скринька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адресою</a:t>
            </a:r>
            <a:r>
              <a:rPr lang="ru-RU" sz="2800" dirty="0" smtClean="0"/>
              <a:t>:</a:t>
            </a:r>
            <a:r>
              <a:rPr lang="ru-RU" sz="2800" i="1" dirty="0" smtClean="0"/>
              <a:t> </a:t>
            </a:r>
            <a:r>
              <a:rPr lang="ru-RU" sz="2800" i="1" dirty="0" err="1" smtClean="0">
                <a:hlinkClick r:id="rId2"/>
              </a:rPr>
              <a:t>логін_</a:t>
            </a:r>
            <a:r>
              <a:rPr lang="en-US" sz="2800" i="1" u="sng" dirty="0" err="1" smtClean="0">
                <a:hlinkClick r:id="rId2"/>
              </a:rPr>
              <a:t>Kopucmy</a:t>
            </a:r>
            <a:r>
              <a:rPr lang="uk-UA" sz="2800" i="1" u="sng" dirty="0" err="1" smtClean="0">
                <a:hlinkClick r:id="rId2"/>
              </a:rPr>
              <a:t>вач</a:t>
            </a:r>
            <a:r>
              <a:rPr lang="en-US" sz="2800" i="1" u="sng" dirty="0" smtClean="0">
                <a:hlinkClick r:id="rId2"/>
              </a:rPr>
              <a:t>a</a:t>
            </a:r>
            <a:r>
              <a:rPr lang="ru-RU" sz="2800" i="1" u="sng" dirty="0" smtClean="0">
                <a:hlinkClick r:id="rId2"/>
              </a:rPr>
              <a:t>@</a:t>
            </a:r>
            <a:r>
              <a:rPr lang="en-US" sz="2800" i="1" u="sng" dirty="0" err="1" smtClean="0">
                <a:hlinkClick r:id="rId2"/>
              </a:rPr>
              <a:t>ukr</a:t>
            </a:r>
            <a:r>
              <a:rPr lang="ru-RU" sz="2800" i="1" u="sng" dirty="0" smtClean="0">
                <a:hlinkClick r:id="rId2"/>
              </a:rPr>
              <a:t>.</a:t>
            </a:r>
            <a:r>
              <a:rPr lang="en-US" sz="2800" i="1" u="sng" dirty="0" smtClean="0">
                <a:hlinkClick r:id="rId2"/>
              </a:rPr>
              <a:t>net</a:t>
            </a:r>
            <a:r>
              <a:rPr lang="uk-UA" sz="2800" i="1" u="sng" dirty="0" smtClean="0"/>
              <a:t> 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err="1" smtClean="0"/>
              <a:t>Виконавши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скриньки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сайті</a:t>
            </a:r>
            <a:r>
              <a:rPr lang="ru-RU" sz="2800" dirty="0" smtClean="0"/>
              <a:t> </a:t>
            </a:r>
            <a:r>
              <a:rPr lang="en-US" sz="2800" dirty="0" smtClean="0"/>
              <a:t>FREEMAIL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 самим </a:t>
            </a:r>
            <a:r>
              <a:rPr lang="ru-RU" sz="2800" dirty="0" err="1" smtClean="0"/>
              <a:t>обліковим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записом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користуватися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послугами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віртуальним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сховищем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e</a:t>
            </a:r>
            <a:r>
              <a:rPr lang="ru-RU" sz="2800" dirty="0" smtClean="0"/>
              <a:t>-</a:t>
            </a:r>
            <a:r>
              <a:rPr lang="en-US" sz="2800" dirty="0" smtClean="0"/>
              <a:t>Disk </a:t>
            </a:r>
            <a:r>
              <a:rPr lang="ru-RU" sz="2800" dirty="0" smtClean="0"/>
              <a:t>для </a:t>
            </a:r>
            <a:r>
              <a:rPr lang="ru-RU" sz="2800" dirty="0" err="1" smtClean="0"/>
              <a:t>зберігання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файлів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сервісами</a:t>
            </a:r>
            <a:r>
              <a:rPr lang="ru-RU" sz="2800" dirty="0" smtClean="0"/>
              <a:t> порталу </a:t>
            </a:r>
            <a:r>
              <a:rPr lang="en-US" sz="2800" dirty="0" err="1" smtClean="0"/>
              <a:t>Ukr</a:t>
            </a:r>
            <a:r>
              <a:rPr lang="ru-RU" sz="2800" dirty="0" smtClean="0"/>
              <a:t>.</a:t>
            </a:r>
            <a:r>
              <a:rPr lang="en-US" sz="2800" dirty="0" smtClean="0"/>
              <a:t>net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038600" cy="21785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</a:rPr>
              <a:t>Перегляд </a:t>
            </a:r>
            <a:r>
              <a:rPr lang="ru-RU" sz="3600" dirty="0" err="1" smtClean="0">
                <a:latin typeface="Calibri" pitchFamily="34" charset="0"/>
              </a:rPr>
              <a:t>вмісту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електронної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поштової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скриньки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Щоб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переглянути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вміст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електронної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поштової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скриньки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marL="0" lvl="1" indent="36195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головну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сторінку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сайта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електронної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пошти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, на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якому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створено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поштову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скриньку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2). Увести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логін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і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пароль у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відповідні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поля.</a:t>
            </a:r>
          </a:p>
          <a:p>
            <a:pPr marL="0" lvl="1" indent="36195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2600" b="1" dirty="0" err="1" smtClean="0">
                <a:solidFill>
                  <a:schemeClr val="tx1"/>
                </a:solidFill>
                <a:latin typeface="Calibri" pitchFamily="34" charset="0"/>
              </a:rPr>
              <a:t>Увійти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іншу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аналогічну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 за </a:t>
            </a:r>
            <a:r>
              <a:rPr lang="ru-RU" sz="2600" dirty="0" err="1" smtClean="0">
                <a:solidFill>
                  <a:schemeClr val="tx1"/>
                </a:solidFill>
                <a:latin typeface="Calibri" pitchFamily="34" charset="0"/>
              </a:rPr>
              <a:t>призначенням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2971429" cy="26666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372</TotalTime>
  <Words>4031</Words>
  <Application>Microsoft Office PowerPoint</Application>
  <PresentationFormat>Экран (4:3)</PresentationFormat>
  <Paragraphs>327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Официальная</vt:lpstr>
      <vt:lpstr>Вивчаємо інформатику</vt:lpstr>
      <vt:lpstr>Розділ 3 Служби Інтернету</vt:lpstr>
      <vt:lpstr>3.2. Робота з електронною поштою з використанням веб-інтерфейсу</vt:lpstr>
      <vt:lpstr>Реєстрація електронної поштової скриньки</vt:lpstr>
      <vt:lpstr>Презентация PowerPoint</vt:lpstr>
      <vt:lpstr>Для реєстрації сайті веб-пошти FREEMAIL слід виконати такий алгоритм:</vt:lpstr>
      <vt:lpstr>Заповнення полів реєстраційної форми Створити акаунт УКРНЕТ </vt:lpstr>
      <vt:lpstr>Завершення реєстрації</vt:lpstr>
      <vt:lpstr>Перегляд вмісту електронної поштової скриньки</vt:lpstr>
      <vt:lpstr>Вікно браузера з вмістом електронної поштової скриньки, створеної на сайті FREEMAIL:</vt:lpstr>
      <vt:lpstr>Структура вікна електронної поштової скриньки , створеної на сайті FREEMAIL:</vt:lpstr>
      <vt:lpstr>Елементи вікна</vt:lpstr>
      <vt:lpstr>Презентация PowerPoint</vt:lpstr>
      <vt:lpstr>Властивості листа</vt:lpstr>
      <vt:lpstr>Властивості листа</vt:lpstr>
      <vt:lpstr>Операцій над вибраними листами</vt:lpstr>
      <vt:lpstr>Презентация PowerPoint</vt:lpstr>
      <vt:lpstr>Важливий лист</vt:lpstr>
      <vt:lpstr>Перегляд електронного листа</vt:lpstr>
      <vt:lpstr>Перегляд електронного листа</vt:lpstr>
      <vt:lpstr>Створення електронного листа</vt:lpstr>
      <vt:lpstr>Створення  електронного листа</vt:lpstr>
      <vt:lpstr>Створення  електронного листа</vt:lpstr>
      <vt:lpstr>Створення  електронного листа</vt:lpstr>
      <vt:lpstr>Прикріплення файлів</vt:lpstr>
      <vt:lpstr>Відповідь на отриманий лист</vt:lpstr>
      <vt:lpstr>Пересилання листа</vt:lpstr>
      <vt:lpstr>Відправлення листа</vt:lpstr>
      <vt:lpstr>Введення адреси із контактів</vt:lpstr>
      <vt:lpstr>Додавання файлів, що зберігаються у віртуальному сховищі  e-Disk</vt:lpstr>
      <vt:lpstr>Створення, редагування та використання адресної книги</vt:lpstr>
      <vt:lpstr>Додавання контакту</vt:lpstr>
      <vt:lpstr>Додавання контакту</vt:lpstr>
      <vt:lpstr>Пошук контакту</vt:lpstr>
      <vt:lpstr>Створення листа до адресатів з адресної книги</vt:lpstr>
      <vt:lpstr>Робота з групами контактів</vt:lpstr>
      <vt:lpstr>Робота з групами контактів</vt:lpstr>
      <vt:lpstr>Для створення листа на адресу всіх членів групи потрібно:</vt:lpstr>
      <vt:lpstr>Налаштування параметрів поштової скриньки</vt:lpstr>
      <vt:lpstr>Налаштування параметрів поштової скриньки</vt:lpstr>
      <vt:lpstr>Налаштування параметрів поштової скриньки</vt:lpstr>
      <vt:lpstr>Налаштування параметрів поштової скриньки</vt:lpstr>
      <vt:lpstr>Переваги та недоліки веб-пошти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Ира</cp:lastModifiedBy>
  <cp:revision>63</cp:revision>
  <dcterms:created xsi:type="dcterms:W3CDTF">2011-06-30T05:49:19Z</dcterms:created>
  <dcterms:modified xsi:type="dcterms:W3CDTF">2015-01-18T21:47:15Z</dcterms:modified>
</cp:coreProperties>
</file>