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75" r:id="rId20"/>
    <p:sldId id="28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1F990-D5B2-4AA5-B61A-AC60935DB5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EC461-5591-4C63-9242-FE770836ECE6}">
      <dgm:prSet phldrT="[Текст]"/>
      <dgm:spPr/>
      <dgm:t>
        <a:bodyPr/>
        <a:lstStyle/>
        <a:p>
          <a:r>
            <a:rPr lang="uk-UA" b="1" dirty="0" smtClean="0"/>
            <a:t>Звук із файлу</a:t>
          </a:r>
          <a:r>
            <a:rPr lang="uk-UA" dirty="0" smtClean="0"/>
            <a:t> </a:t>
          </a:r>
          <a:endParaRPr lang="ru-RU" dirty="0"/>
        </a:p>
      </dgm:t>
    </dgm:pt>
    <dgm:pt modelId="{1D844719-D4E1-4A0F-AF48-60227B039DA5}" type="parTrans" cxnId="{7EDB0AD5-FB04-43E4-9AD8-5EF9DC1B3AB2}">
      <dgm:prSet/>
      <dgm:spPr/>
      <dgm:t>
        <a:bodyPr/>
        <a:lstStyle/>
        <a:p>
          <a:endParaRPr lang="ru-RU"/>
        </a:p>
      </dgm:t>
    </dgm:pt>
    <dgm:pt modelId="{8DA9F26C-2939-47DC-A39E-754C03A273C4}" type="sibTrans" cxnId="{7EDB0AD5-FB04-43E4-9AD8-5EF9DC1B3AB2}">
      <dgm:prSet/>
      <dgm:spPr/>
      <dgm:t>
        <a:bodyPr/>
        <a:lstStyle/>
        <a:p>
          <a:endParaRPr lang="ru-RU"/>
        </a:p>
      </dgm:t>
    </dgm:pt>
    <dgm:pt modelId="{DAEBC969-1A55-4FF5-8CBC-559C891DD69B}">
      <dgm:prSet phldrT="[Текст]"/>
      <dgm:spPr/>
      <dgm:t>
        <a:bodyPr/>
        <a:lstStyle/>
        <a:p>
          <a:r>
            <a:rPr lang="uk-UA" dirty="0" smtClean="0"/>
            <a:t> вставлення звуку з файлу, що зберігається в зовнішній пам'яті або в мережі;</a:t>
          </a:r>
          <a:endParaRPr lang="ru-RU" dirty="0"/>
        </a:p>
      </dgm:t>
    </dgm:pt>
    <dgm:pt modelId="{BBBAEE52-A179-4E45-AAF6-23952B784D03}" type="parTrans" cxnId="{BAD6741F-7A05-4937-9E86-33198839A5E1}">
      <dgm:prSet/>
      <dgm:spPr/>
      <dgm:t>
        <a:bodyPr/>
        <a:lstStyle/>
        <a:p>
          <a:endParaRPr lang="ru-RU"/>
        </a:p>
      </dgm:t>
    </dgm:pt>
    <dgm:pt modelId="{56EB4001-8F49-40D4-8867-997675C2DCD3}" type="sibTrans" cxnId="{BAD6741F-7A05-4937-9E86-33198839A5E1}">
      <dgm:prSet/>
      <dgm:spPr/>
      <dgm:t>
        <a:bodyPr/>
        <a:lstStyle/>
        <a:p>
          <a:endParaRPr lang="ru-RU"/>
        </a:p>
      </dgm:t>
    </dgm:pt>
    <dgm:pt modelId="{259A36C8-06A4-41E0-B39A-8F5C6043DACD}">
      <dgm:prSet/>
      <dgm:spPr/>
      <dgm:t>
        <a:bodyPr/>
        <a:lstStyle/>
        <a:p>
          <a:r>
            <a:rPr lang="uk-UA" dirty="0" smtClean="0"/>
            <a:t>вставлення звуку з файлу, що включений до однієї з колекцій: колекції користувача, колекції</a:t>
          </a:r>
          <a:r>
            <a:rPr lang="uk-UA" b="1" dirty="0" smtClean="0"/>
            <a:t> </a:t>
          </a:r>
          <a:r>
            <a:rPr lang="en-US" b="1" dirty="0" smtClean="0"/>
            <a:t>Microsoft Office</a:t>
          </a:r>
          <a:r>
            <a:rPr lang="en-US" dirty="0" smtClean="0"/>
            <a:t> </a:t>
          </a:r>
          <a:r>
            <a:rPr lang="uk-UA" dirty="0" smtClean="0"/>
            <a:t>та </a:t>
          </a:r>
          <a:r>
            <a:rPr lang="uk-UA" b="1" dirty="0" err="1" smtClean="0"/>
            <a:t>Веб-колекції</a:t>
          </a:r>
          <a:r>
            <a:rPr lang="uk-UA" b="1" dirty="0" smtClean="0"/>
            <a:t>;</a:t>
          </a:r>
          <a:endParaRPr lang="ru-RU" dirty="0" smtClean="0"/>
        </a:p>
      </dgm:t>
    </dgm:pt>
    <dgm:pt modelId="{F41C9BFC-A28F-4208-A103-41A6816E28A5}" type="parTrans" cxnId="{1E8398F6-6F2D-4489-B985-4F4F55BB67D6}">
      <dgm:prSet/>
      <dgm:spPr/>
      <dgm:t>
        <a:bodyPr/>
        <a:lstStyle/>
        <a:p>
          <a:endParaRPr lang="ru-RU"/>
        </a:p>
      </dgm:t>
    </dgm:pt>
    <dgm:pt modelId="{D5D097B2-9D35-424A-AE77-A852737D4F75}" type="sibTrans" cxnId="{1E8398F6-6F2D-4489-B985-4F4F55BB67D6}">
      <dgm:prSet/>
      <dgm:spPr/>
      <dgm:t>
        <a:bodyPr/>
        <a:lstStyle/>
        <a:p>
          <a:endParaRPr lang="ru-RU"/>
        </a:p>
      </dgm:t>
    </dgm:pt>
    <dgm:pt modelId="{0F5938FF-F547-4CC0-AFA6-931A34F3E5BE}">
      <dgm:prSet/>
      <dgm:spPr/>
      <dgm:t>
        <a:bodyPr/>
        <a:lstStyle/>
        <a:p>
          <a:r>
            <a:rPr lang="uk-UA" dirty="0" smtClean="0"/>
            <a:t>вставлення звуку з музичного </a:t>
          </a:r>
          <a:r>
            <a:rPr lang="uk-UA" dirty="0" err="1" smtClean="0"/>
            <a:t>компакт-</a:t>
          </a:r>
          <a:r>
            <a:rPr lang="uk-UA" dirty="0" smtClean="0"/>
            <a:t> диска, який знаходиться в пристрої для роботи з оптичними дисками;</a:t>
          </a:r>
          <a:endParaRPr lang="ru-RU" dirty="0" smtClean="0"/>
        </a:p>
      </dgm:t>
    </dgm:pt>
    <dgm:pt modelId="{2F3A1A0B-6D0A-40A4-B2BA-0803BC21667D}" type="parTrans" cxnId="{7AF21920-3E77-4D50-9165-73ADE3883140}">
      <dgm:prSet/>
      <dgm:spPr/>
      <dgm:t>
        <a:bodyPr/>
        <a:lstStyle/>
        <a:p>
          <a:endParaRPr lang="ru-RU"/>
        </a:p>
      </dgm:t>
    </dgm:pt>
    <dgm:pt modelId="{9B10EEB8-78A9-498B-AA47-4ABA0C6CDD1C}" type="sibTrans" cxnId="{7AF21920-3E77-4D50-9165-73ADE3883140}">
      <dgm:prSet/>
      <dgm:spPr/>
      <dgm:t>
        <a:bodyPr/>
        <a:lstStyle/>
        <a:p>
          <a:endParaRPr lang="ru-RU"/>
        </a:p>
      </dgm:t>
    </dgm:pt>
    <dgm:pt modelId="{BBFF9B11-0F99-4315-8698-92AD481B2E3A}">
      <dgm:prSet/>
      <dgm:spPr/>
      <dgm:t>
        <a:bodyPr/>
        <a:lstStyle/>
        <a:p>
          <a:r>
            <a:rPr lang="uk-UA" dirty="0" smtClean="0"/>
            <a:t>запис звукового коментаря з мікрофона і вставлення його до слайда.</a:t>
          </a:r>
          <a:endParaRPr lang="ru-RU" dirty="0" smtClean="0"/>
        </a:p>
      </dgm:t>
    </dgm:pt>
    <dgm:pt modelId="{2936CB49-61EE-4335-A6BF-6D023B9608B0}" type="parTrans" cxnId="{A9CA8F69-731C-4154-BD47-FF2736E58492}">
      <dgm:prSet/>
      <dgm:spPr/>
      <dgm:t>
        <a:bodyPr/>
        <a:lstStyle/>
        <a:p>
          <a:endParaRPr lang="ru-RU"/>
        </a:p>
      </dgm:t>
    </dgm:pt>
    <dgm:pt modelId="{EE0027AD-384A-497C-915E-355375DF176F}" type="sibTrans" cxnId="{A9CA8F69-731C-4154-BD47-FF2736E58492}">
      <dgm:prSet/>
      <dgm:spPr/>
      <dgm:t>
        <a:bodyPr/>
        <a:lstStyle/>
        <a:p>
          <a:endParaRPr lang="ru-RU"/>
        </a:p>
      </dgm:t>
    </dgm:pt>
    <dgm:pt modelId="{3B598CCF-C716-483D-B267-C79E253B83DE}">
      <dgm:prSet/>
      <dgm:spPr/>
      <dgm:t>
        <a:bodyPr/>
        <a:lstStyle/>
        <a:p>
          <a:r>
            <a:rPr lang="uk-UA" b="1" dirty="0" smtClean="0"/>
            <a:t>Звук із колекції кліпів</a:t>
          </a:r>
          <a:r>
            <a:rPr lang="uk-UA" dirty="0" smtClean="0"/>
            <a:t> </a:t>
          </a:r>
          <a:endParaRPr lang="ru-RU" dirty="0"/>
        </a:p>
      </dgm:t>
    </dgm:pt>
    <dgm:pt modelId="{7C5114D4-A67F-4405-84B9-04A0B5C7EB00}" type="parTrans" cxnId="{687800F6-5A80-4710-8A34-0F4F208A75A1}">
      <dgm:prSet/>
      <dgm:spPr/>
      <dgm:t>
        <a:bodyPr/>
        <a:lstStyle/>
        <a:p>
          <a:endParaRPr lang="ru-RU"/>
        </a:p>
      </dgm:t>
    </dgm:pt>
    <dgm:pt modelId="{954EB409-981F-4C25-9CB2-323FE8C25E34}" type="sibTrans" cxnId="{687800F6-5A80-4710-8A34-0F4F208A75A1}">
      <dgm:prSet/>
      <dgm:spPr/>
      <dgm:t>
        <a:bodyPr/>
        <a:lstStyle/>
        <a:p>
          <a:endParaRPr lang="ru-RU"/>
        </a:p>
      </dgm:t>
    </dgm:pt>
    <dgm:pt modelId="{C4A6CB56-1959-43DD-A028-F3A909A7E7F7}">
      <dgm:prSet/>
      <dgm:spPr/>
      <dgm:t>
        <a:bodyPr/>
        <a:lstStyle/>
        <a:p>
          <a:r>
            <a:rPr lang="uk-UA" b="1" dirty="0" smtClean="0"/>
            <a:t>Запис із </a:t>
          </a:r>
          <a:r>
            <a:rPr lang="ru-RU" b="1" dirty="0" smtClean="0"/>
            <a:t>компакт-диска</a:t>
          </a:r>
          <a:r>
            <a:rPr lang="ru-RU" dirty="0" smtClean="0"/>
            <a:t> </a:t>
          </a:r>
        </a:p>
      </dgm:t>
    </dgm:pt>
    <dgm:pt modelId="{4E7481C0-CFCE-4E0E-ABB5-419A702F02E0}" type="parTrans" cxnId="{2272A5B6-4868-41BE-B4F1-67BADC49449F}">
      <dgm:prSet/>
      <dgm:spPr/>
      <dgm:t>
        <a:bodyPr/>
        <a:lstStyle/>
        <a:p>
          <a:endParaRPr lang="ru-RU"/>
        </a:p>
      </dgm:t>
    </dgm:pt>
    <dgm:pt modelId="{E73E916A-20B7-42BC-8FEE-B7085A47D346}" type="sibTrans" cxnId="{2272A5B6-4868-41BE-B4F1-67BADC49449F}">
      <dgm:prSet/>
      <dgm:spPr/>
      <dgm:t>
        <a:bodyPr/>
        <a:lstStyle/>
        <a:p>
          <a:endParaRPr lang="ru-RU"/>
        </a:p>
      </dgm:t>
    </dgm:pt>
    <dgm:pt modelId="{AA763148-9982-463A-95AD-C450802A7F18}">
      <dgm:prSet/>
      <dgm:spPr/>
      <dgm:t>
        <a:bodyPr/>
        <a:lstStyle/>
        <a:p>
          <a:r>
            <a:rPr lang="uk-UA" b="1" dirty="0" smtClean="0"/>
            <a:t>Записаний звук</a:t>
          </a:r>
          <a:r>
            <a:rPr lang="uk-UA" dirty="0" smtClean="0"/>
            <a:t> </a:t>
          </a:r>
          <a:endParaRPr lang="ru-RU" dirty="0" smtClean="0"/>
        </a:p>
      </dgm:t>
    </dgm:pt>
    <dgm:pt modelId="{3740397B-8357-447F-892F-4D9D6AD2A2DA}" type="parTrans" cxnId="{3DA96A10-F8B7-4A83-894E-3D24327B0F3C}">
      <dgm:prSet/>
      <dgm:spPr/>
      <dgm:t>
        <a:bodyPr/>
        <a:lstStyle/>
        <a:p>
          <a:endParaRPr lang="ru-RU"/>
        </a:p>
      </dgm:t>
    </dgm:pt>
    <dgm:pt modelId="{F7AB5A25-762B-40AF-AC53-8B1FCFB3B9EE}" type="sibTrans" cxnId="{3DA96A10-F8B7-4A83-894E-3D24327B0F3C}">
      <dgm:prSet/>
      <dgm:spPr/>
      <dgm:t>
        <a:bodyPr/>
        <a:lstStyle/>
        <a:p>
          <a:endParaRPr lang="ru-RU"/>
        </a:p>
      </dgm:t>
    </dgm:pt>
    <dgm:pt modelId="{0E90DE67-24B4-43D4-8A4C-58D4130CD6C1}" type="pres">
      <dgm:prSet presAssocID="{4AE1F990-D5B2-4AA5-B61A-AC60935DB5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3EDD1-12A0-4BF0-8B6E-AF6BFB766441}" type="pres">
      <dgm:prSet presAssocID="{504EC461-5591-4C63-9242-FE770836ECE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8B06D-EE30-419B-8F12-3E9850699790}" type="pres">
      <dgm:prSet presAssocID="{504EC461-5591-4C63-9242-FE770836ECE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3D732-65EE-41CC-827E-450C2F61271E}" type="pres">
      <dgm:prSet presAssocID="{3B598CCF-C716-483D-B267-C79E253B83D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731FB-C776-4F6F-8B42-81FD0F45D88A}" type="pres">
      <dgm:prSet presAssocID="{3B598CCF-C716-483D-B267-C79E253B83D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6F3BC-B332-4B95-B1C8-081535C05842}" type="pres">
      <dgm:prSet presAssocID="{C4A6CB56-1959-43DD-A028-F3A909A7E7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EAE8E-7B64-48B6-8017-E8C2D8B9CA67}" type="pres">
      <dgm:prSet presAssocID="{C4A6CB56-1959-43DD-A028-F3A909A7E7F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478CF-8A00-4C6F-A07F-A6147542F4C8}" type="pres">
      <dgm:prSet presAssocID="{AA763148-9982-463A-95AD-C450802A7F1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61EA0-0477-411F-9613-16BE23D79FB3}" type="pres">
      <dgm:prSet presAssocID="{AA763148-9982-463A-95AD-C450802A7F1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2A5B6-4868-41BE-B4F1-67BADC49449F}" srcId="{4AE1F990-D5B2-4AA5-B61A-AC60935DB50C}" destId="{C4A6CB56-1959-43DD-A028-F3A909A7E7F7}" srcOrd="2" destOrd="0" parTransId="{4E7481C0-CFCE-4E0E-ABB5-419A702F02E0}" sibTransId="{E73E916A-20B7-42BC-8FEE-B7085A47D346}"/>
    <dgm:cxn modelId="{A9CA8F69-731C-4154-BD47-FF2736E58492}" srcId="{AA763148-9982-463A-95AD-C450802A7F18}" destId="{BBFF9B11-0F99-4315-8698-92AD481B2E3A}" srcOrd="0" destOrd="0" parTransId="{2936CB49-61EE-4335-A6BF-6D023B9608B0}" sibTransId="{EE0027AD-384A-497C-915E-355375DF176F}"/>
    <dgm:cxn modelId="{D4D5D3B8-9CEF-4CD4-A5EC-040D556670B3}" type="presOf" srcId="{C4A6CB56-1959-43DD-A028-F3A909A7E7F7}" destId="{FCE6F3BC-B332-4B95-B1C8-081535C05842}" srcOrd="0" destOrd="0" presId="urn:microsoft.com/office/officeart/2005/8/layout/vList2"/>
    <dgm:cxn modelId="{3DA96A10-F8B7-4A83-894E-3D24327B0F3C}" srcId="{4AE1F990-D5B2-4AA5-B61A-AC60935DB50C}" destId="{AA763148-9982-463A-95AD-C450802A7F18}" srcOrd="3" destOrd="0" parTransId="{3740397B-8357-447F-892F-4D9D6AD2A2DA}" sibTransId="{F7AB5A25-762B-40AF-AC53-8B1FCFB3B9EE}"/>
    <dgm:cxn modelId="{FFCC942D-E513-438C-B198-1F754C94AF2C}" type="presOf" srcId="{259A36C8-06A4-41E0-B39A-8F5C6043DACD}" destId="{88F731FB-C776-4F6F-8B42-81FD0F45D88A}" srcOrd="0" destOrd="0" presId="urn:microsoft.com/office/officeart/2005/8/layout/vList2"/>
    <dgm:cxn modelId="{687800F6-5A80-4710-8A34-0F4F208A75A1}" srcId="{4AE1F990-D5B2-4AA5-B61A-AC60935DB50C}" destId="{3B598CCF-C716-483D-B267-C79E253B83DE}" srcOrd="1" destOrd="0" parTransId="{7C5114D4-A67F-4405-84B9-04A0B5C7EB00}" sibTransId="{954EB409-981F-4C25-9CB2-323FE8C25E34}"/>
    <dgm:cxn modelId="{1E8398F6-6F2D-4489-B985-4F4F55BB67D6}" srcId="{3B598CCF-C716-483D-B267-C79E253B83DE}" destId="{259A36C8-06A4-41E0-B39A-8F5C6043DACD}" srcOrd="0" destOrd="0" parTransId="{F41C9BFC-A28F-4208-A103-41A6816E28A5}" sibTransId="{D5D097B2-9D35-424A-AE77-A852737D4F75}"/>
    <dgm:cxn modelId="{D5469BC4-099E-47FC-9F63-3D59528B4648}" type="presOf" srcId="{3B598CCF-C716-483D-B267-C79E253B83DE}" destId="{B203D732-65EE-41CC-827E-450C2F61271E}" srcOrd="0" destOrd="0" presId="urn:microsoft.com/office/officeart/2005/8/layout/vList2"/>
    <dgm:cxn modelId="{8747C8EF-B10A-49A3-A751-55B608560095}" type="presOf" srcId="{AA763148-9982-463A-95AD-C450802A7F18}" destId="{7B3478CF-8A00-4C6F-A07F-A6147542F4C8}" srcOrd="0" destOrd="0" presId="urn:microsoft.com/office/officeart/2005/8/layout/vList2"/>
    <dgm:cxn modelId="{0E4CD70A-00B2-4C6E-A88E-5F7D035485B1}" type="presOf" srcId="{504EC461-5591-4C63-9242-FE770836ECE6}" destId="{A0D3EDD1-12A0-4BF0-8B6E-AF6BFB766441}" srcOrd="0" destOrd="0" presId="urn:microsoft.com/office/officeart/2005/8/layout/vList2"/>
    <dgm:cxn modelId="{BAD6741F-7A05-4937-9E86-33198839A5E1}" srcId="{504EC461-5591-4C63-9242-FE770836ECE6}" destId="{DAEBC969-1A55-4FF5-8CBC-559C891DD69B}" srcOrd="0" destOrd="0" parTransId="{BBBAEE52-A179-4E45-AAF6-23952B784D03}" sibTransId="{56EB4001-8F49-40D4-8867-997675C2DCD3}"/>
    <dgm:cxn modelId="{7AF21920-3E77-4D50-9165-73ADE3883140}" srcId="{C4A6CB56-1959-43DD-A028-F3A909A7E7F7}" destId="{0F5938FF-F547-4CC0-AFA6-931A34F3E5BE}" srcOrd="0" destOrd="0" parTransId="{2F3A1A0B-6D0A-40A4-B2BA-0803BC21667D}" sibTransId="{9B10EEB8-78A9-498B-AA47-4ABA0C6CDD1C}"/>
    <dgm:cxn modelId="{79D35746-8B75-4F33-93D4-F7A82D1D86F3}" type="presOf" srcId="{4AE1F990-D5B2-4AA5-B61A-AC60935DB50C}" destId="{0E90DE67-24B4-43D4-8A4C-58D4130CD6C1}" srcOrd="0" destOrd="0" presId="urn:microsoft.com/office/officeart/2005/8/layout/vList2"/>
    <dgm:cxn modelId="{ACE89755-9657-4328-A82B-B0DB918DFA7F}" type="presOf" srcId="{0F5938FF-F547-4CC0-AFA6-931A34F3E5BE}" destId="{6F8EAE8E-7B64-48B6-8017-E8C2D8B9CA67}" srcOrd="0" destOrd="0" presId="urn:microsoft.com/office/officeart/2005/8/layout/vList2"/>
    <dgm:cxn modelId="{F36C8799-6C8B-40CD-895A-A2A18790BCBB}" type="presOf" srcId="{DAEBC969-1A55-4FF5-8CBC-559C891DD69B}" destId="{0E18B06D-EE30-419B-8F12-3E9850699790}" srcOrd="0" destOrd="0" presId="urn:microsoft.com/office/officeart/2005/8/layout/vList2"/>
    <dgm:cxn modelId="{7EDB0AD5-FB04-43E4-9AD8-5EF9DC1B3AB2}" srcId="{4AE1F990-D5B2-4AA5-B61A-AC60935DB50C}" destId="{504EC461-5591-4C63-9242-FE770836ECE6}" srcOrd="0" destOrd="0" parTransId="{1D844719-D4E1-4A0F-AF48-60227B039DA5}" sibTransId="{8DA9F26C-2939-47DC-A39E-754C03A273C4}"/>
    <dgm:cxn modelId="{1BFE8D16-B76D-481C-9D96-82F2D782B235}" type="presOf" srcId="{BBFF9B11-0F99-4315-8698-92AD481B2E3A}" destId="{31461EA0-0477-411F-9613-16BE23D79FB3}" srcOrd="0" destOrd="0" presId="urn:microsoft.com/office/officeart/2005/8/layout/vList2"/>
    <dgm:cxn modelId="{D4915E8F-6984-4E33-B47D-12DBD34BAD0E}" type="presParOf" srcId="{0E90DE67-24B4-43D4-8A4C-58D4130CD6C1}" destId="{A0D3EDD1-12A0-4BF0-8B6E-AF6BFB766441}" srcOrd="0" destOrd="0" presId="urn:microsoft.com/office/officeart/2005/8/layout/vList2"/>
    <dgm:cxn modelId="{43A86279-C728-4457-9B63-F66ED629300F}" type="presParOf" srcId="{0E90DE67-24B4-43D4-8A4C-58D4130CD6C1}" destId="{0E18B06D-EE30-419B-8F12-3E9850699790}" srcOrd="1" destOrd="0" presId="urn:microsoft.com/office/officeart/2005/8/layout/vList2"/>
    <dgm:cxn modelId="{43B5249B-949A-4BD2-A1F7-41F0AD4CFB21}" type="presParOf" srcId="{0E90DE67-24B4-43D4-8A4C-58D4130CD6C1}" destId="{B203D732-65EE-41CC-827E-450C2F61271E}" srcOrd="2" destOrd="0" presId="urn:microsoft.com/office/officeart/2005/8/layout/vList2"/>
    <dgm:cxn modelId="{383DD5FF-9AFA-4CB5-9365-61E4DCFBC15A}" type="presParOf" srcId="{0E90DE67-24B4-43D4-8A4C-58D4130CD6C1}" destId="{88F731FB-C776-4F6F-8B42-81FD0F45D88A}" srcOrd="3" destOrd="0" presId="urn:microsoft.com/office/officeart/2005/8/layout/vList2"/>
    <dgm:cxn modelId="{05470500-68A2-4F35-A4A1-D121BD0FA581}" type="presParOf" srcId="{0E90DE67-24B4-43D4-8A4C-58D4130CD6C1}" destId="{FCE6F3BC-B332-4B95-B1C8-081535C05842}" srcOrd="4" destOrd="0" presId="urn:microsoft.com/office/officeart/2005/8/layout/vList2"/>
    <dgm:cxn modelId="{A9CBF67B-438C-473C-AF47-0BED8831EF6C}" type="presParOf" srcId="{0E90DE67-24B4-43D4-8A4C-58D4130CD6C1}" destId="{6F8EAE8E-7B64-48B6-8017-E8C2D8B9CA67}" srcOrd="5" destOrd="0" presId="urn:microsoft.com/office/officeart/2005/8/layout/vList2"/>
    <dgm:cxn modelId="{BFEBC6FF-C991-4016-A7E2-E680E2B033AE}" type="presParOf" srcId="{0E90DE67-24B4-43D4-8A4C-58D4130CD6C1}" destId="{7B3478CF-8A00-4C6F-A07F-A6147542F4C8}" srcOrd="6" destOrd="0" presId="urn:microsoft.com/office/officeart/2005/8/layout/vList2"/>
    <dgm:cxn modelId="{2CDE897B-0918-4228-BFA5-347657E7EF7C}" type="presParOf" srcId="{0E90DE67-24B4-43D4-8A4C-58D4130CD6C1}" destId="{31461EA0-0477-411F-9613-16BE23D79FB3}" srcOrd="7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01AD-63AB-419D-B0A8-A0AC7F660DA3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3E7E-FBEC-4EDF-BCDB-7420888B7A86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4A310-136E-4C08-9C8E-EA150189B31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743B-A623-43A7-9328-F03D46179296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83E2-AFC4-4503-8AAA-01EA4F303CE5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CC27-FF39-4E8D-A0F9-AF6114D4412B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54CF24-EDFF-4019-9D47-AA4F5147DF70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AA493-AE5D-43A1-8E7A-03BCD924E11C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1-2012\&#1110;&#1085;&#1092;&#1086;&#1088;&#1084;&#1072;&#1090;&#1080;&#1082;&#1072;%2010%20&#1082;&#1083;&#1072;&#1089;\&#1055;&#1088;&#1077;&#1079;&#1077;&#1085;&#1090;&#1072;&#1094;&#1110;&#1111;%2010%20&#1082;&#1083;&#1072;&#1089;\rozdil2_2_7\Beethoven's%20Symphony%20No.%209%20(Scherzo).wma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2011-2012\&#1110;&#1085;&#1092;&#1086;&#1088;&#1084;&#1072;&#1090;&#1080;&#1082;&#1072;%2010%20&#1082;&#1083;&#1072;&#1089;\&#1055;&#1088;&#1077;&#1079;&#1077;&#1085;&#1090;&#1072;&#1094;&#1110;&#1111;%2010%20&#1082;&#1083;&#1072;&#1089;\rozdil2_2_7\MVI_4717.mpg.avi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4C0-4E1C-4033-9C6D-0D5DBDE4648F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Записування відео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dirty="0" smtClean="0">
                <a:solidFill>
                  <a:srgbClr val="C00000"/>
                </a:solidFill>
                <a:latin typeface="Calibri" pitchFamily="34" charset="0"/>
              </a:rPr>
              <a:t>Для записування відео необхідно виконати такі дії:</a:t>
            </a:r>
            <a:endParaRPr lang="ru-RU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1). Виконати</a:t>
            </a:r>
            <a:r>
              <a:rPr lang="uk-UA" sz="1600" b="1" i="1" dirty="0" smtClean="0">
                <a:latin typeface="Calibri" pitchFamily="34" charset="0"/>
              </a:rPr>
              <a:t> Файл, </a:t>
            </a:r>
            <a:r>
              <a:rPr lang="ru-RU" sz="1600" b="1" i="1" dirty="0" smtClean="0">
                <a:latin typeface="Calibri" pitchFamily="34" charset="0"/>
              </a:rPr>
              <a:t>Запись видео</a:t>
            </a:r>
            <a:r>
              <a:rPr lang="ru-RU" sz="1600" dirty="0" smtClean="0">
                <a:latin typeface="Calibri" pitchFamily="34" charset="0"/>
              </a:rPr>
              <a:t> (</a:t>
            </a:r>
            <a:r>
              <a:rPr lang="uk-UA" sz="1600" dirty="0" smtClean="0">
                <a:latin typeface="Calibri" pitchFamily="34" charset="0"/>
              </a:rPr>
              <a:t>запис відео).</a:t>
            </a:r>
            <a:endParaRPr lang="ru-RU" sz="1600" dirty="0" smtClean="0">
              <a:latin typeface="Calibri" pitchFamily="34" charset="0"/>
            </a:endParaRP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2). Вибрати пристрій, з якого буде здійснено записування відео, у полі </a:t>
            </a:r>
            <a:r>
              <a:rPr lang="ru-RU" sz="1600" b="1" dirty="0" smtClean="0">
                <a:latin typeface="Calibri" pitchFamily="34" charset="0"/>
              </a:rPr>
              <a:t>Доступные устройства</a:t>
            </a:r>
            <a:r>
              <a:rPr lang="ru-RU" sz="1600" dirty="0" smtClean="0">
                <a:latin typeface="Calibri" pitchFamily="34" charset="0"/>
              </a:rPr>
              <a:t> (</a:t>
            </a:r>
            <a:r>
              <a:rPr lang="uk-UA" sz="1600" dirty="0" smtClean="0">
                <a:latin typeface="Calibri" pitchFamily="34" charset="0"/>
              </a:rPr>
              <a:t>доступні пристрої) вікна</a:t>
            </a:r>
            <a:r>
              <a:rPr lang="uk-UA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Мастер видеозаписи</a:t>
            </a:r>
            <a:r>
              <a:rPr lang="ru-RU" sz="1600" dirty="0" smtClean="0">
                <a:latin typeface="Calibri" pitchFamily="34" charset="0"/>
              </a:rPr>
              <a:t> (</a:t>
            </a:r>
            <a:r>
              <a:rPr lang="uk-UA" sz="1600" dirty="0" smtClean="0">
                <a:latin typeface="Calibri" pitchFamily="34" charset="0"/>
              </a:rPr>
              <a:t>майстер з відеозапису)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3). Установити значення параметрів пристроїв уведення звуку: тип пристрою для введення та для опрацювання звуку, рівень запису.</a:t>
            </a:r>
            <a:endParaRPr lang="ru-RU" sz="1600" dirty="0" smtClean="0">
              <a:latin typeface="Calibri" pitchFamily="34" charset="0"/>
            </a:endParaRP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4). Вибрати кнопку</a:t>
            </a:r>
            <a:r>
              <a:rPr lang="uk-UA" sz="1600" b="1" dirty="0" smtClean="0">
                <a:latin typeface="Calibri" pitchFamily="34" charset="0"/>
              </a:rPr>
              <a:t> Далі</a:t>
            </a:r>
            <a:r>
              <a:rPr lang="uk-UA" sz="1600" dirty="0" smtClean="0">
                <a:latin typeface="Calibri" pitchFamily="34" charset="0"/>
              </a:rPr>
              <a:t> та перейти до наступного вікна</a:t>
            </a:r>
            <a:r>
              <a:rPr lang="uk-UA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Мастер видеозаписи.</a:t>
            </a: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5). Увести ім'я файлу відеозапису та шлях до папки, в яку він буде записаний.</a:t>
            </a:r>
            <a:endParaRPr lang="ru-RU" sz="1600" dirty="0" smtClean="0">
              <a:latin typeface="Calibri" pitchFamily="34" charset="0"/>
            </a:endParaRP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6). Вибрати кнопку</a:t>
            </a:r>
            <a:r>
              <a:rPr lang="uk-UA" sz="1600" b="1" dirty="0" smtClean="0">
                <a:latin typeface="Calibri" pitchFamily="34" charset="0"/>
              </a:rPr>
              <a:t> Далі</a:t>
            </a:r>
            <a:r>
              <a:rPr lang="uk-UA" sz="1600" dirty="0" smtClean="0">
                <a:latin typeface="Calibri" pitchFamily="34" charset="0"/>
              </a:rPr>
              <a:t> та перейти до наступного вікна</a:t>
            </a:r>
            <a:r>
              <a:rPr lang="uk-UA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Мастер видеозаписи.</a:t>
            </a: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7). Установити вибором відповідного перемикача якість відтворення майбутнього відеозапису.</a:t>
            </a:r>
            <a:endParaRPr lang="ru-RU" sz="1600" dirty="0" smtClean="0">
              <a:latin typeface="Calibri" pitchFamily="34" charset="0"/>
            </a:endParaRPr>
          </a:p>
          <a:p>
            <a:pPr marL="0" lvl="5" indent="0">
              <a:buNone/>
            </a:pPr>
            <a:endParaRPr lang="ru-RU" sz="16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8" name="Picture 2" descr="image1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5"/>
            <a:ext cx="4357718" cy="33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Записування відео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503920" cy="4572000"/>
          </a:xfrm>
        </p:spPr>
        <p:txBody>
          <a:bodyPr>
            <a:normAutofit lnSpcReduction="10000"/>
          </a:bodyPr>
          <a:lstStyle/>
          <a:p>
            <a:pPr marL="0" lvl="5" indent="0">
              <a:buNone/>
            </a:pPr>
            <a:r>
              <a:rPr lang="uk-UA" dirty="0" smtClean="0">
                <a:latin typeface="Calibri" pitchFamily="34" charset="0"/>
              </a:rPr>
              <a:t>8). Вибрати за встановленого значення перемикача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Другие </a:t>
            </a:r>
            <a:r>
              <a:rPr lang="uk-UA" b="1" dirty="0" smtClean="0">
                <a:latin typeface="Calibri" pitchFamily="34" charset="0"/>
              </a:rPr>
              <a:t>настройки </a:t>
            </a:r>
            <a:r>
              <a:rPr lang="ru-RU" dirty="0" smtClean="0">
                <a:latin typeface="Calibri" pitchFamily="34" charset="0"/>
              </a:rPr>
              <a:t>(</a:t>
            </a:r>
            <a:r>
              <a:rPr lang="uk-UA" dirty="0" smtClean="0">
                <a:latin typeface="Calibri" pitchFamily="34" charset="0"/>
              </a:rPr>
              <a:t>інші налаштування) у списку одне із значень налаштувань відео (у нижній частині вікна вказуються більш детальні відомості про обрані налаштування та розмір, який займе на диску файл із записом однієї хвилини відеозапису).</a:t>
            </a:r>
            <a:endParaRPr lang="ru-RU" dirty="0" smtClean="0">
              <a:latin typeface="Calibri" pitchFamily="34" charset="0"/>
            </a:endParaRPr>
          </a:p>
          <a:p>
            <a:pPr marL="0" lvl="5" indent="0">
              <a:buNone/>
            </a:pPr>
            <a:r>
              <a:rPr lang="uk-UA" dirty="0" smtClean="0">
                <a:latin typeface="Calibri" pitchFamily="34" charset="0"/>
              </a:rPr>
              <a:t>9). Вибрати кнопку</a:t>
            </a:r>
            <a:r>
              <a:rPr lang="uk-UA" b="1" dirty="0" smtClean="0">
                <a:latin typeface="Calibri" pitchFamily="34" charset="0"/>
              </a:rPr>
              <a:t> Далі</a:t>
            </a:r>
            <a:r>
              <a:rPr lang="uk-UA" dirty="0" smtClean="0">
                <a:latin typeface="Calibri" pitchFamily="34" charset="0"/>
              </a:rPr>
              <a:t> та перейти до наступного вікна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Мастер видеозаписи.</a:t>
            </a:r>
          </a:p>
          <a:p>
            <a:pPr marL="1644650" lvl="5" indent="-1644650">
              <a:buNone/>
            </a:pPr>
            <a:r>
              <a:rPr lang="uk-UA" dirty="0" smtClean="0">
                <a:latin typeface="Calibri" pitchFamily="34" charset="0"/>
              </a:rPr>
              <a:t>10). Встановленням позначок прапорців вибрати:</a:t>
            </a:r>
          </a:p>
          <a:p>
            <a:pPr marL="542925" indent="171450"/>
            <a:r>
              <a:rPr lang="uk-UA" sz="1800" dirty="0" smtClean="0">
                <a:latin typeface="Calibri" pitchFamily="34" charset="0"/>
              </a:rPr>
              <a:t>чи створювати </a:t>
            </a:r>
            <a:r>
              <a:rPr lang="uk-UA" sz="1800" dirty="0" err="1" smtClean="0">
                <a:latin typeface="Calibri" pitchFamily="34" charset="0"/>
              </a:rPr>
              <a:t>відеофайл</a:t>
            </a:r>
            <a:r>
              <a:rPr lang="uk-UA" sz="1800" dirty="0" smtClean="0">
                <a:latin typeface="Calibri" pitchFamily="34" charset="0"/>
              </a:rPr>
              <a:t> після завершення роботи програми майстра з відеозапису;</a:t>
            </a:r>
            <a:endParaRPr lang="ru-RU" sz="1800" dirty="0" smtClean="0">
              <a:latin typeface="Calibri" pitchFamily="34" charset="0"/>
            </a:endParaRPr>
          </a:p>
          <a:p>
            <a:pPr marL="542925" indent="171450"/>
            <a:r>
              <a:rPr lang="uk-UA" sz="1800" dirty="0" smtClean="0">
                <a:latin typeface="Calibri" pitchFamily="34" charset="0"/>
              </a:rPr>
              <a:t>чи відключати динаміки на час запису;</a:t>
            </a:r>
            <a:endParaRPr lang="ru-RU" sz="1800" dirty="0" smtClean="0">
              <a:latin typeface="Calibri" pitchFamily="34" charset="0"/>
            </a:endParaRPr>
          </a:p>
          <a:p>
            <a:pPr marL="542925" indent="171450"/>
            <a:r>
              <a:rPr lang="uk-UA" sz="1800" dirty="0" smtClean="0">
                <a:latin typeface="Calibri" pitchFamily="34" charset="0"/>
              </a:rPr>
              <a:t>чи встановлювати обмеження на час запису.</a:t>
            </a:r>
            <a:endParaRPr lang="ru-RU" sz="1800" dirty="0" smtClean="0"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11). Вибрати кнопку</a:t>
            </a:r>
            <a:r>
              <a:rPr lang="uk-UA" sz="1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uk-UA" sz="1800" b="1" dirty="0" err="1" smtClean="0">
                <a:solidFill>
                  <a:schemeClr val="tx1"/>
                </a:solidFill>
                <a:latin typeface="Calibri" pitchFamily="34" charset="0"/>
              </a:rPr>
              <a:t>Начать</a:t>
            </a:r>
            <a:r>
              <a:rPr lang="uk-UA" sz="1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запись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(розпочати запис).</a:t>
            </a:r>
            <a:endParaRPr lang="ru-RU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12). Вибрати кнопку</a:t>
            </a:r>
            <a:r>
              <a:rPr lang="uk-UA" sz="1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Остановить запись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зупинити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</a:rPr>
              <a:t>запис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) для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</a:rPr>
              <a:t>завершення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</a:rPr>
              <a:t>запису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uk-UA" sz="1800" dirty="0" err="1" smtClean="0">
                <a:solidFill>
                  <a:schemeClr val="tx1"/>
                </a:solidFill>
                <a:latin typeface="Calibri" pitchFamily="34" charset="0"/>
              </a:rPr>
              <a:t>відеофрагмента</a:t>
            </a: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13). Повторити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кроки 10-11, </a:t>
            </a: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якщо потрібно записати кілька фрагментів.</a:t>
            </a:r>
            <a:endParaRPr lang="ru-RU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Calibri" pitchFamily="34" charset="0"/>
              </a:rPr>
              <a:t>14). Вибрати кнопку</a:t>
            </a:r>
            <a:r>
              <a:rPr lang="uk-UA" sz="1800" b="1" dirty="0" smtClean="0">
                <a:latin typeface="Calibri" pitchFamily="34" charset="0"/>
              </a:rPr>
              <a:t> Готово.</a:t>
            </a:r>
            <a:endParaRPr lang="ru-RU" sz="1800" dirty="0" smtClean="0">
              <a:latin typeface="Calibri" pitchFamily="34" charset="0"/>
            </a:endParaRPr>
          </a:p>
          <a:p>
            <a:pPr marL="0" lvl="5" indent="0">
              <a:buNone/>
            </a:pPr>
            <a:endParaRPr lang="ru-RU" b="1" dirty="0" smtClean="0">
              <a:latin typeface="Calibri" pitchFamily="34" charset="0"/>
            </a:endParaRPr>
          </a:p>
          <a:p>
            <a:pPr marL="0" lvl="5" indent="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Додавання звукових об'єктів до </a:t>
            </a:r>
            <a:r>
              <a:rPr lang="uk-UA" dirty="0" err="1" smtClean="0"/>
              <a:t>слайдової</a:t>
            </a:r>
            <a:r>
              <a:rPr lang="uk-UA" dirty="0" smtClean="0"/>
              <a:t>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018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Для додавання звукового об'єкта до </a:t>
            </a:r>
            <a:r>
              <a:rPr lang="uk-UA" dirty="0" err="1" smtClean="0"/>
              <a:t>слайдової</a:t>
            </a:r>
            <a:r>
              <a:rPr lang="uk-UA" dirty="0" smtClean="0"/>
              <a:t> презентації необхідно вибрати </a:t>
            </a:r>
            <a:r>
              <a:rPr lang="ru-RU" dirty="0" smtClean="0"/>
              <a:t>слайд, </a:t>
            </a:r>
            <a:r>
              <a:rPr lang="uk-UA" dirty="0" smtClean="0"/>
              <a:t>до якого він буде вставлений, і виконати</a:t>
            </a:r>
            <a:r>
              <a:rPr lang="uk-UA" b="1" i="1" dirty="0" smtClean="0"/>
              <a:t> Вставлення, </a:t>
            </a:r>
            <a:r>
              <a:rPr lang="uk-UA" b="1" i="1" dirty="0" err="1" smtClean="0"/>
              <a:t>Медіакліпи</a:t>
            </a:r>
            <a:r>
              <a:rPr lang="uk-UA" b="1" i="1" dirty="0" smtClean="0"/>
              <a:t>, Звук.</a:t>
            </a:r>
            <a:r>
              <a:rPr lang="uk-UA" dirty="0" smtClean="0"/>
              <a:t> Відкриється вікно для вставлення звуку з файлу. Якщо вибрати кнопку відкриття списку команд кнопки</a:t>
            </a:r>
            <a:r>
              <a:rPr lang="uk-UA" b="1" dirty="0" smtClean="0"/>
              <a:t> Звук</a:t>
            </a:r>
            <a:r>
              <a:rPr lang="ru-RU" dirty="0" smtClean="0"/>
              <a:t>, </a:t>
            </a:r>
            <a:r>
              <a:rPr lang="uk-UA" dirty="0" smtClean="0"/>
              <a:t>то можна вибрати один із чотирьох способів вставлення звукового об'єкта:</a:t>
            </a:r>
            <a:endParaRPr lang="ru-RU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2857496"/>
          <a:ext cx="8262974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Вставлення звукових 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Вставлення звукових об'єктів із файлів чи з колекції кліпів відбувається аналогічно відповідним операціям вставлення рисунків.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Під час вставлення звуку з музичного компакт-диска відкривається вікно</a:t>
            </a:r>
            <a:r>
              <a:rPr lang="uk-UA" b="1" dirty="0" smtClean="0"/>
              <a:t> Вставлення </a:t>
            </a:r>
            <a:r>
              <a:rPr lang="uk-UA" b="1" dirty="0" err="1" smtClean="0"/>
              <a:t>аудіо-компакт-диска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У цьому вікні користувач встановлює номер запису (звукового твору) на аудіо-диску, з якого слід почати відтворення звуку, і номер запису, який буде останнім у відтворенні звуку. </a:t>
            </a:r>
          </a:p>
          <a:p>
            <a:pPr marL="0" indent="361950">
              <a:buNone/>
            </a:pPr>
            <a:r>
              <a:rPr lang="uk-UA" dirty="0" smtClean="0"/>
              <a:t>Час звучання кожного із цих записів можна задати відповідними лічильниками, а загальна тривалість звучання всіх записів </a:t>
            </a:r>
            <a:r>
              <a:rPr lang="ru-RU" dirty="0" smtClean="0"/>
              <a:t>автоматично </a:t>
            </a:r>
            <a:r>
              <a:rPr lang="uk-UA" dirty="0" smtClean="0"/>
              <a:t>зазначається в нижній частині вікна біля напису</a:t>
            </a:r>
            <a:r>
              <a:rPr lang="uk-UA" b="1" dirty="0" smtClean="0"/>
              <a:t> Час відтворення. </a:t>
            </a:r>
          </a:p>
          <a:p>
            <a:pPr marL="0" indent="361950">
              <a:buNone/>
            </a:pPr>
            <a:r>
              <a:rPr lang="uk-UA" dirty="0" smtClean="0"/>
              <a:t>Встановлення позначки прапорця </a:t>
            </a:r>
            <a:r>
              <a:rPr lang="uk-UA" b="1" dirty="0" smtClean="0"/>
              <a:t>Безперервне відтворення</a:t>
            </a:r>
            <a:r>
              <a:rPr lang="uk-UA" dirty="0" smtClean="0"/>
              <a:t> забезпечує безперервне відтворення обраних записів під час демонстрації презентації. </a:t>
            </a:r>
          </a:p>
          <a:p>
            <a:pPr marL="0" indent="361950">
              <a:buNone/>
            </a:pPr>
            <a:r>
              <a:rPr lang="uk-UA" dirty="0" smtClean="0"/>
              <a:t>Можна також установити гучність звучання записів (кнопка</a:t>
            </a:r>
            <a:r>
              <a:rPr lang="uk-UA" b="1" dirty="0" smtClean="0"/>
              <a:t> Гучність звуку)</a:t>
            </a:r>
            <a:r>
              <a:rPr lang="uk-UA" dirty="0" smtClean="0"/>
              <a:t> або приховати піктограму звукового об'єкта (прапорець</a:t>
            </a:r>
            <a:r>
              <a:rPr lang="uk-UA" b="1" dirty="0" smtClean="0"/>
              <a:t> приховувати піктограму звуку під час показу).</a:t>
            </a:r>
            <a:endParaRPr lang="ru-RU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1777778" cy="1357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88619"/>
            <a:ext cx="3857652" cy="3521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Вставлення до слайда звукового коментаря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/>
              <a:t>Для вставлення до слайда звукового коментаря користувача після вибору команди</a:t>
            </a:r>
            <a:r>
              <a:rPr lang="uk-UA" b="1" dirty="0" smtClean="0"/>
              <a:t> Записаний звук</a:t>
            </a:r>
            <a:r>
              <a:rPr lang="uk-UA" dirty="0" smtClean="0"/>
              <a:t> необхідно у вікні</a:t>
            </a:r>
            <a:r>
              <a:rPr lang="uk-UA" b="1" dirty="0" smtClean="0"/>
              <a:t> Запис звуку</a:t>
            </a:r>
            <a:r>
              <a:rPr lang="ru-RU" dirty="0" smtClean="0"/>
              <a:t> </a:t>
            </a:r>
            <a:r>
              <a:rPr lang="uk-UA" dirty="0" smtClean="0"/>
              <a:t>увести в поле назву звукового об'єкта та здійснити запис звуку за таким алгоритмом: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1). Підключити мікрофон до комп'ютера або скористатися вбудованим.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2). Вибрати кнопку</a:t>
            </a:r>
            <a:r>
              <a:rPr lang="uk-UA" b="1" dirty="0" smtClean="0"/>
              <a:t> Запис        </a:t>
            </a:r>
            <a:r>
              <a:rPr lang="en-US" dirty="0" smtClean="0"/>
              <a:t>.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3). Проговорити в мікрофон зміст коментаря.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4). Вибрати кнопку</a:t>
            </a:r>
            <a:r>
              <a:rPr lang="uk-UA" b="1" dirty="0" smtClean="0"/>
              <a:t> Зупинити       </a:t>
            </a:r>
            <a:r>
              <a:rPr lang="ru-RU" b="1" dirty="0" smtClean="0"/>
              <a:t> .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5). Прослухати записаний коментар, вибравши кнопку</a:t>
            </a:r>
            <a:r>
              <a:rPr lang="uk-UA" b="1" dirty="0" smtClean="0"/>
              <a:t> Відтворити       </a:t>
            </a:r>
            <a:r>
              <a:rPr lang="ru-RU" b="1" dirty="0" smtClean="0"/>
              <a:t> .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6). Якщо коментар записано правильно, вибрати кнопку</a:t>
            </a:r>
            <a:r>
              <a:rPr lang="uk-UA" b="1" dirty="0" smtClean="0"/>
              <a:t> ОК,</a:t>
            </a:r>
            <a:r>
              <a:rPr lang="uk-UA" dirty="0" smtClean="0"/>
              <a:t> якщо ні - повторити команди 2-5 алгоритму.</a:t>
            </a:r>
          </a:p>
          <a:p>
            <a:pPr marL="0" lv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На останніх кроках операції вставлення звукових об'єктів на екран виводиться вікно встановлення значень параметрів відтворення звуку.</a:t>
            </a:r>
            <a:r>
              <a:rPr lang="ru-RU" dirty="0" smtClean="0"/>
              <a:t> </a:t>
            </a:r>
            <a:r>
              <a:rPr lang="uk-UA" dirty="0" smtClean="0"/>
              <a:t>Необхідно вибрати, як буде розпочинатися відтворення звуку на слайді: одразу, як тільки розпочнеться показ слайда </a:t>
            </a:r>
            <a:r>
              <a:rPr lang="ru-RU" dirty="0" smtClean="0"/>
              <a:t>(кнопка</a:t>
            </a:r>
            <a:r>
              <a:rPr lang="uk-UA" b="1" dirty="0" smtClean="0"/>
              <a:t> Автоматично),</a:t>
            </a:r>
            <a:r>
              <a:rPr lang="uk-UA" dirty="0" smtClean="0"/>
              <a:t> або після вибору піктограми звукового об'єкта на слайді під час демонстрації презентації (кнопка</a:t>
            </a:r>
            <a:r>
              <a:rPr lang="uk-UA" b="1" dirty="0" smtClean="0"/>
              <a:t> Після клацання).</a:t>
            </a:r>
            <a:endParaRPr lang="ru-RU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36952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2"/>
            <a:ext cx="266701" cy="20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071810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500438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214818"/>
            <a:ext cx="367093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Вставлення звукових 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Після вставлення звукового об'єкта на слайді з'являється його піктограма</a:t>
            </a:r>
            <a:r>
              <a:rPr lang="en-US" dirty="0" smtClean="0"/>
              <a:t>    </a:t>
            </a:r>
            <a:r>
              <a:rPr lang="uk-UA" dirty="0" smtClean="0"/>
              <a:t>  </a:t>
            </a:r>
            <a:r>
              <a:rPr lang="ru-RU" dirty="0" smtClean="0"/>
              <a:t>, </a:t>
            </a:r>
            <a:r>
              <a:rPr lang="uk-UA" dirty="0" smtClean="0"/>
              <a:t>якщо тільки не було обрано режим її приховування.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За вибору піктограми звукового об'єкта на</a:t>
            </a:r>
            <a:r>
              <a:rPr lang="uk-UA" b="1" dirty="0" smtClean="0"/>
              <a:t> Стрічці</a:t>
            </a:r>
            <a:r>
              <a:rPr lang="uk-UA" dirty="0" smtClean="0"/>
              <a:t> з'являється додатковий розділ </a:t>
            </a:r>
            <a:r>
              <a:rPr lang="uk-UA" b="1" dirty="0" smtClean="0"/>
              <a:t>Знаряддя для звуків</a:t>
            </a:r>
            <a:r>
              <a:rPr lang="uk-UA" dirty="0" smtClean="0"/>
              <a:t> і тимчасова вкладка</a:t>
            </a:r>
            <a:r>
              <a:rPr lang="uk-UA" b="1" dirty="0" smtClean="0"/>
              <a:t> Параметри.</a:t>
            </a:r>
            <a:r>
              <a:rPr lang="uk-UA" dirty="0" smtClean="0"/>
              <a:t> Після вибору цієї вкладки для редагування та форматування звуку можна використати відповідні елементи керування.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За замовчуванням звукові файли типу </a:t>
            </a:r>
            <a:r>
              <a:rPr lang="en-US" dirty="0" smtClean="0"/>
              <a:t>wav</a:t>
            </a:r>
            <a:r>
              <a:rPr lang="uk-UA" dirty="0" smtClean="0"/>
              <a:t>, розмір яких більше 100 </a:t>
            </a:r>
            <a:r>
              <a:rPr lang="uk-UA" dirty="0" err="1" smtClean="0"/>
              <a:t>Кбайт</a:t>
            </a:r>
            <a:r>
              <a:rPr lang="uk-UA" dirty="0" smtClean="0"/>
              <a:t>, автоматично зв'язуються з файлом презентації, а не вбудовуються в нього. Для вбудованих файлів типу </a:t>
            </a:r>
            <a:r>
              <a:rPr lang="en-US" dirty="0" smtClean="0"/>
              <a:t>wav </a:t>
            </a:r>
            <a:r>
              <a:rPr lang="uk-UA" dirty="0" smtClean="0"/>
              <a:t>можна вказати максимальний розмір до 50 000 </a:t>
            </a:r>
            <a:r>
              <a:rPr lang="uk-UA" dirty="0" err="1" smtClean="0"/>
              <a:t>Кбайт</a:t>
            </a:r>
            <a:r>
              <a:rPr lang="uk-UA" dirty="0" smtClean="0"/>
              <a:t>, але це приведе до збільшення загального розміру файлу презентації. Якщо під час вставлення вибрати файл більшого розміру, ніж встановлено цим параметром, то файл не буде включено до презентації.</a:t>
            </a:r>
            <a:endParaRPr lang="ru-RU" dirty="0" smtClean="0"/>
          </a:p>
          <a:p>
            <a:pPr marL="0" indent="361950">
              <a:buNone/>
            </a:pPr>
            <a:r>
              <a:rPr lang="uk-UA" b="1" dirty="0" smtClean="0"/>
              <a:t>Відтворення звуку відбувається в режимі показу слайдів.</a:t>
            </a:r>
            <a:endParaRPr lang="ru-RU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190500" cy="209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5143512"/>
            <a:ext cx="7643866" cy="10543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Beethoven's Symphony No. 9 (Scherzo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214290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Вставлення і опрацювання </a:t>
            </a:r>
            <a:r>
              <a:rPr lang="uk-UA" dirty="0" err="1" smtClean="0"/>
              <a:t>відеооб'єктів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СЗОШ № 8 </a:t>
            </a:r>
            <a:r>
              <a:rPr lang="ru-RU" dirty="0" err="1" smtClean="0"/>
              <a:t>м.Хмельницького</a:t>
            </a:r>
            <a:r>
              <a:rPr lang="ru-RU" dirty="0" smtClean="0"/>
              <a:t>.  Кравчук Г.Т.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6000792" cy="4071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Для вставлення </a:t>
            </a:r>
            <a:r>
              <a:rPr lang="uk-UA" sz="1200" dirty="0" err="1" smtClean="0">
                <a:latin typeface="Calibri" pitchFamily="34" charset="0"/>
              </a:rPr>
              <a:t>відеооб'єкта</a:t>
            </a:r>
            <a:r>
              <a:rPr lang="uk-UA" sz="1200" dirty="0" smtClean="0">
                <a:latin typeface="Calibri" pitchFamily="34" charset="0"/>
              </a:rPr>
              <a:t> необхідно вибрати слайд, до якого він буде вставлений, і виконати</a:t>
            </a:r>
            <a:r>
              <a:rPr lang="uk-UA" sz="1200" b="1" i="1" dirty="0" smtClean="0">
                <a:latin typeface="Calibri" pitchFamily="34" charset="0"/>
              </a:rPr>
              <a:t> Вставлення,  </a:t>
            </a:r>
            <a:r>
              <a:rPr lang="uk-UA" sz="1200" b="1" i="1" dirty="0" err="1" smtClean="0">
                <a:latin typeface="Calibri" pitchFamily="34" charset="0"/>
              </a:rPr>
              <a:t>Медіакліпи</a:t>
            </a:r>
            <a:r>
              <a:rPr lang="uk-UA" sz="1200" b="1" i="1" dirty="0" smtClean="0">
                <a:latin typeface="Calibri" pitchFamily="34" charset="0"/>
              </a:rPr>
              <a:t> , Фільм.</a:t>
            </a:r>
            <a:r>
              <a:rPr lang="uk-UA" sz="1200" dirty="0" smtClean="0">
                <a:latin typeface="Calibri" pitchFamily="34" charset="0"/>
              </a:rPr>
              <a:t> Відкриється вікно для вставлення фільму з файлу. Якщо вибрати кнопку відкриття </a:t>
            </a:r>
            <a:r>
              <a:rPr lang="ru-RU" sz="1200" dirty="0" smtClean="0">
                <a:latin typeface="Calibri" pitchFamily="34" charset="0"/>
              </a:rPr>
              <a:t>списку команд кнопки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uk-UA" sz="1200" b="1" dirty="0" smtClean="0">
                <a:latin typeface="Calibri" pitchFamily="34" charset="0"/>
              </a:rPr>
              <a:t>Фільм</a:t>
            </a:r>
            <a:r>
              <a:rPr lang="ru-RU" sz="1200" dirty="0" smtClean="0">
                <a:latin typeface="Calibri" pitchFamily="34" charset="0"/>
              </a:rPr>
              <a:t>, то </a:t>
            </a:r>
            <a:r>
              <a:rPr lang="uk-UA" sz="1200" dirty="0" smtClean="0">
                <a:latin typeface="Calibri" pitchFamily="34" charset="0"/>
              </a:rPr>
              <a:t>можна вибрати </a:t>
            </a:r>
            <a:r>
              <a:rPr lang="ru-RU" sz="1200" dirty="0" smtClean="0">
                <a:latin typeface="Calibri" pitchFamily="34" charset="0"/>
              </a:rPr>
              <a:t>один </a:t>
            </a:r>
            <a:r>
              <a:rPr lang="uk-UA" sz="1200" dirty="0" smtClean="0">
                <a:latin typeface="Calibri" pitchFamily="34" charset="0"/>
              </a:rPr>
              <a:t>з двох способів вставлення </a:t>
            </a:r>
            <a:r>
              <a:rPr lang="uk-UA" sz="1200" dirty="0" err="1" smtClean="0">
                <a:latin typeface="Calibri" pitchFamily="34" charset="0"/>
              </a:rPr>
              <a:t>відеооб'єкта</a:t>
            </a:r>
            <a:r>
              <a:rPr lang="uk-UA" sz="1200" dirty="0" smtClean="0">
                <a:latin typeface="Calibri" pitchFamily="34" charset="0"/>
              </a:rPr>
              <a:t>:</a:t>
            </a:r>
            <a:endParaRPr lang="ru-RU" sz="1200" dirty="0" smtClean="0">
              <a:latin typeface="Calibri" pitchFamily="34" charset="0"/>
            </a:endParaRPr>
          </a:p>
          <a:p>
            <a:pPr marL="85725" indent="180975"/>
            <a:r>
              <a:rPr lang="uk-UA" sz="1200" b="1" dirty="0" smtClean="0">
                <a:latin typeface="Calibri" pitchFamily="34" charset="0"/>
              </a:rPr>
              <a:t>Фільм із файлу</a:t>
            </a:r>
            <a:r>
              <a:rPr lang="uk-UA" sz="1200" dirty="0" smtClean="0">
                <a:latin typeface="Calibri" pitchFamily="34" charset="0"/>
              </a:rPr>
              <a:t> - вставлення відео з файлу, що зберігається в зовнішній пам'яті або в мережі;</a:t>
            </a:r>
            <a:endParaRPr lang="ru-RU" sz="1200" dirty="0" smtClean="0">
              <a:latin typeface="Calibri" pitchFamily="34" charset="0"/>
            </a:endParaRPr>
          </a:p>
          <a:p>
            <a:pPr marL="85725" indent="180975"/>
            <a:r>
              <a:rPr lang="uk-UA" sz="1200" b="1" dirty="0" smtClean="0">
                <a:latin typeface="Calibri" pitchFamily="34" charset="0"/>
              </a:rPr>
              <a:t>Фільм із колекції кліпів</a:t>
            </a:r>
            <a:r>
              <a:rPr lang="uk-UA" sz="1200" dirty="0" smtClean="0">
                <a:latin typeface="Calibri" pitchFamily="34" charset="0"/>
              </a:rPr>
              <a:t> - вставлення відео з файлу, що включений до однієї з колекцій: колекції користувача, колекції</a:t>
            </a:r>
            <a:r>
              <a:rPr lang="uk-UA" sz="1200" b="1" dirty="0" smtClean="0">
                <a:latin typeface="Calibri" pitchFamily="34" charset="0"/>
              </a:rPr>
              <a:t> </a:t>
            </a:r>
            <a:r>
              <a:rPr lang="en-US" sz="1200" b="1" dirty="0" smtClean="0">
                <a:latin typeface="Calibri" pitchFamily="34" charset="0"/>
              </a:rPr>
              <a:t>Microsoft Office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uk-UA" sz="1200" dirty="0" smtClean="0">
                <a:latin typeface="Calibri" pitchFamily="34" charset="0"/>
              </a:rPr>
              <a:t>та </a:t>
            </a:r>
            <a:r>
              <a:rPr lang="uk-UA" sz="1200" b="1" dirty="0" err="1" smtClean="0">
                <a:latin typeface="Calibri" pitchFamily="34" charset="0"/>
              </a:rPr>
              <a:t>Веб-колекції</a:t>
            </a:r>
            <a:r>
              <a:rPr lang="uk-UA" sz="1200" b="1" dirty="0" smtClean="0">
                <a:latin typeface="Calibri" pitchFamily="34" charset="0"/>
              </a:rPr>
              <a:t>.</a:t>
            </a: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Під  час вставлення відео користувачеві буде запропоновано встановити, яким чином буде розпочинатися відтворення відео: автоматично чи після вибору об'єкта на слайді у ході його демонстрації.</a:t>
            </a: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Після вставлення </a:t>
            </a:r>
            <a:r>
              <a:rPr lang="uk-UA" sz="1200" dirty="0" err="1" smtClean="0">
                <a:latin typeface="Calibri" pitchFamily="34" charset="0"/>
              </a:rPr>
              <a:t>відеооб'єкта</a:t>
            </a:r>
            <a:r>
              <a:rPr lang="uk-UA" sz="1200" dirty="0" smtClean="0">
                <a:latin typeface="Calibri" pitchFamily="34" charset="0"/>
              </a:rPr>
              <a:t> на слайді з'являється прямокутна область, в якій буде відтворюватися відеофільм. Розміри цієї області після її виділення можна змінити, використовуючи відповідні маркери або встановивши точні розміри лічильниками</a:t>
            </a:r>
            <a:r>
              <a:rPr lang="uk-UA" sz="1200" b="1" dirty="0" smtClean="0">
                <a:latin typeface="Calibri" pitchFamily="34" charset="0"/>
              </a:rPr>
              <a:t> Висота фігури</a:t>
            </a:r>
            <a:r>
              <a:rPr lang="uk-UA" sz="1200" dirty="0" smtClean="0">
                <a:latin typeface="Calibri" pitchFamily="34" charset="0"/>
              </a:rPr>
              <a:t> та </a:t>
            </a:r>
            <a:r>
              <a:rPr lang="uk-UA" sz="1200" b="1" dirty="0" smtClean="0">
                <a:latin typeface="Calibri" pitchFamily="34" charset="0"/>
              </a:rPr>
              <a:t>Ширина фігури</a:t>
            </a:r>
            <a:r>
              <a:rPr lang="uk-UA" sz="1200" dirty="0" smtClean="0">
                <a:latin typeface="Calibri" pitchFamily="34" charset="0"/>
              </a:rPr>
              <a:t> групи</a:t>
            </a:r>
            <a:r>
              <a:rPr lang="uk-UA" sz="1200" b="1" dirty="0" smtClean="0">
                <a:latin typeface="Calibri" pitchFamily="34" charset="0"/>
              </a:rPr>
              <a:t> Розмір</a:t>
            </a:r>
            <a:r>
              <a:rPr lang="uk-UA" sz="1200" dirty="0" smtClean="0">
                <a:latin typeface="Calibri" pitchFamily="34" charset="0"/>
              </a:rPr>
              <a:t> тимчасової вкладки</a:t>
            </a:r>
            <a:r>
              <a:rPr lang="uk-UA" sz="1200" b="1" dirty="0" smtClean="0">
                <a:latin typeface="Calibri" pitchFamily="34" charset="0"/>
              </a:rPr>
              <a:t> Формат</a:t>
            </a:r>
            <a:r>
              <a:rPr lang="uk-UA" sz="1200" dirty="0" smtClean="0">
                <a:latin typeface="Calibri" pitchFamily="34" charset="0"/>
              </a:rPr>
              <a:t> додаткового розділу</a:t>
            </a:r>
            <a:r>
              <a:rPr lang="uk-UA" sz="1200" b="1" dirty="0" smtClean="0">
                <a:latin typeface="Calibri" pitchFamily="34" charset="0"/>
              </a:rPr>
              <a:t> Знаряддя для зображення.</a:t>
            </a:r>
            <a:r>
              <a:rPr lang="uk-UA" sz="1200" dirty="0" smtClean="0">
                <a:latin typeface="Calibri" pitchFamily="34" charset="0"/>
              </a:rPr>
              <a:t> Можна також перемістити область відтворення відео стандартною операцією перетягування об'єкта.</a:t>
            </a: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Після виділення </a:t>
            </a:r>
            <a:r>
              <a:rPr lang="uk-UA" sz="1200" dirty="0" err="1" smtClean="0">
                <a:latin typeface="Calibri" pitchFamily="34" charset="0"/>
              </a:rPr>
              <a:t>відеооб'єкта</a:t>
            </a:r>
            <a:r>
              <a:rPr lang="uk-UA" sz="1200" dirty="0" smtClean="0">
                <a:latin typeface="Calibri" pitchFamily="34" charset="0"/>
              </a:rPr>
              <a:t> на</a:t>
            </a:r>
            <a:r>
              <a:rPr lang="uk-UA" sz="1200" b="1" dirty="0" smtClean="0">
                <a:latin typeface="Calibri" pitchFamily="34" charset="0"/>
              </a:rPr>
              <a:t> Стрічці</a:t>
            </a:r>
            <a:r>
              <a:rPr lang="uk-UA" sz="1200" dirty="0" smtClean="0">
                <a:latin typeface="Calibri" pitchFamily="34" charset="0"/>
              </a:rPr>
              <a:t> з'являється додатковий розділ</a:t>
            </a:r>
            <a:r>
              <a:rPr lang="uk-UA" sz="1200" b="1" dirty="0" smtClean="0">
                <a:latin typeface="Calibri" pitchFamily="34" charset="0"/>
              </a:rPr>
              <a:t> Знаряддя для фільмів</a:t>
            </a:r>
            <a:r>
              <a:rPr lang="uk-UA" sz="1200" dirty="0" smtClean="0">
                <a:latin typeface="Calibri" pitchFamily="34" charset="0"/>
              </a:rPr>
              <a:t> і тимчасова вкладка</a:t>
            </a:r>
            <a:r>
              <a:rPr lang="uk-UA" sz="1200" b="1" dirty="0" smtClean="0">
                <a:latin typeface="Calibri" pitchFamily="34" charset="0"/>
              </a:rPr>
              <a:t> Параметри.</a:t>
            </a:r>
            <a:r>
              <a:rPr lang="uk-UA" sz="1200" dirty="0" smtClean="0">
                <a:latin typeface="Calibri" pitchFamily="34" charset="0"/>
              </a:rPr>
              <a:t> Вибравши </a:t>
            </a:r>
            <a:r>
              <a:rPr lang="ru-RU" sz="1200" dirty="0" smtClean="0">
                <a:latin typeface="Calibri" pitchFamily="34" charset="0"/>
              </a:rPr>
              <a:t>заголовок</a:t>
            </a:r>
            <a:r>
              <a:rPr lang="uk-UA" sz="1200" dirty="0" smtClean="0">
                <a:latin typeface="Calibri" pitchFamily="34" charset="0"/>
              </a:rPr>
              <a:t> цієї </a:t>
            </a:r>
            <a:r>
              <a:rPr lang="ru-RU" sz="1200" dirty="0" smtClean="0">
                <a:latin typeface="Calibri" pitchFamily="34" charset="0"/>
              </a:rPr>
              <a:t>вкладки, </a:t>
            </a:r>
            <a:r>
              <a:rPr lang="uk-UA" sz="1200" dirty="0" smtClean="0">
                <a:latin typeface="Calibri" pitchFamily="34" charset="0"/>
              </a:rPr>
              <a:t>користувач отримує доступ до елементів керування, які встановлюють значення параметрів </a:t>
            </a:r>
            <a:r>
              <a:rPr lang="uk-UA" sz="1200" dirty="0" err="1" smtClean="0">
                <a:latin typeface="Calibri" pitchFamily="34" charset="0"/>
              </a:rPr>
              <a:t>відеооб'єкта</a:t>
            </a:r>
            <a:r>
              <a:rPr lang="uk-UA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736"/>
            <a:ext cx="2000264" cy="9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MVI_4717.mp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43636" y="2928934"/>
            <a:ext cx="2762248" cy="2071686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429264"/>
            <a:ext cx="749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Додавання анімаційних ефектів до звукових і </a:t>
            </a:r>
            <a:r>
              <a:rPr lang="uk-UA" dirty="0" err="1" smtClean="0"/>
              <a:t>відеооб'єктів</a:t>
            </a:r>
            <a:r>
              <a:rPr lang="uk-UA" dirty="0" smtClean="0"/>
              <a:t> слайда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додавання анімаційних ефектів до звукових і </a:t>
            </a:r>
            <a:r>
              <a:rPr lang="uk-UA" dirty="0" err="1" smtClean="0">
                <a:latin typeface="Calibri" pitchFamily="34" charset="0"/>
              </a:rPr>
              <a:t>відеооб'єктів</a:t>
            </a:r>
            <a:r>
              <a:rPr lang="uk-UA" dirty="0" smtClean="0">
                <a:latin typeface="Calibri" pitchFamily="34" charset="0"/>
              </a:rPr>
              <a:t> використовується та сама послідовність дій, як і для текстових або графічних. Тільки ефекти появи, виділення, виходу та шляхів переміщення застосовуються до значка об'єкта   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(звуковий об'єкт) або до вікна, в якому відтворюється </a:t>
            </a:r>
            <a:r>
              <a:rPr lang="uk-UA" dirty="0" err="1" smtClean="0">
                <a:latin typeface="Calibri" pitchFamily="34" charset="0"/>
              </a:rPr>
              <a:t>відеооб'єкт</a:t>
            </a:r>
            <a:r>
              <a:rPr lang="uk-UA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Список</a:t>
            </a:r>
            <a:r>
              <a:rPr lang="uk-UA" b="1" dirty="0" smtClean="0">
                <a:latin typeface="Calibri" pitchFamily="34" charset="0"/>
              </a:rPr>
              <a:t> Додати ефект</a:t>
            </a:r>
            <a:r>
              <a:rPr lang="uk-UA" dirty="0" smtClean="0">
                <a:latin typeface="Calibri" pitchFamily="34" charset="0"/>
              </a:rPr>
              <a:t> для цих об'єктів містить ще одну команду</a:t>
            </a:r>
            <a:r>
              <a:rPr lang="uk-UA" b="1" dirty="0" smtClean="0">
                <a:latin typeface="Calibri" pitchFamily="34" charset="0"/>
              </a:rPr>
              <a:t> Дії зі звуками</a:t>
            </a:r>
            <a:r>
              <a:rPr lang="uk-UA" dirty="0" smtClean="0">
                <a:latin typeface="Calibri" pitchFamily="34" charset="0"/>
              </a:rPr>
              <a:t> чи</a:t>
            </a:r>
            <a:r>
              <a:rPr lang="uk-UA" b="1" dirty="0" smtClean="0">
                <a:latin typeface="Calibri" pitchFamily="34" charset="0"/>
              </a:rPr>
              <a:t> Дії з фільмами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uk-UA" dirty="0" smtClean="0">
                <a:latin typeface="Calibri" pitchFamily="34" charset="0"/>
              </a:rPr>
              <a:t>В обох випадках у списку, що відкриється після вибору команди, можна вибрати одну з команд:</a:t>
            </a:r>
            <a:r>
              <a:rPr lang="uk-UA" b="1" dirty="0" smtClean="0">
                <a:latin typeface="Calibri" pitchFamily="34" charset="0"/>
              </a:rPr>
              <a:t> Відтворити</a:t>
            </a:r>
            <a:r>
              <a:rPr lang="uk-UA" dirty="0" smtClean="0">
                <a:latin typeface="Calibri" pitchFamily="34" charset="0"/>
              </a:rPr>
              <a:t>,</a:t>
            </a:r>
            <a:r>
              <a:rPr lang="uk-UA" b="1" dirty="0" smtClean="0">
                <a:latin typeface="Calibri" pitchFamily="34" charset="0"/>
              </a:rPr>
              <a:t> Пауза</a:t>
            </a:r>
            <a:r>
              <a:rPr lang="uk-UA" dirty="0" smtClean="0">
                <a:latin typeface="Calibri" pitchFamily="34" charset="0"/>
              </a:rPr>
              <a:t> або</a:t>
            </a:r>
            <a:r>
              <a:rPr lang="uk-UA" b="1" dirty="0" smtClean="0">
                <a:latin typeface="Calibri" pitchFamily="34" charset="0"/>
              </a:rPr>
              <a:t> Завершити.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14686"/>
            <a:ext cx="190500" cy="209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4"/>
            <a:ext cx="4038600" cy="23830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736"/>
            <a:ext cx="3886200" cy="2400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198942" cy="758952"/>
          </a:xfrm>
        </p:spPr>
        <p:txBody>
          <a:bodyPr/>
          <a:lstStyle/>
          <a:p>
            <a:r>
              <a:rPr lang="uk-UA" dirty="0" smtClean="0"/>
              <a:t>Значення параметрів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357188">
              <a:buNone/>
            </a:pPr>
            <a:r>
              <a:rPr lang="uk-UA" dirty="0" smtClean="0"/>
              <a:t>Для встановлення значень параметрів відтворення ефектів анімації слід вибрати кнопку відкриття списку команд поточного ефекту і відкрити вікно, що має заголовок залежно від ефекту, параметри якого налаштовуються. </a:t>
            </a:r>
          </a:p>
          <a:p>
            <a:pPr marL="0" indent="357188">
              <a:buNone/>
            </a:pPr>
            <a:r>
              <a:rPr lang="uk-UA" dirty="0" smtClean="0"/>
              <a:t>Для </a:t>
            </a:r>
            <a:r>
              <a:rPr lang="uk-UA" dirty="0" err="1" smtClean="0"/>
              <a:t>відеооб'єкта</a:t>
            </a:r>
            <a:r>
              <a:rPr lang="uk-UA" dirty="0" smtClean="0"/>
              <a:t>, наприклад, це можуть бути такі вікна: </a:t>
            </a:r>
          </a:p>
          <a:p>
            <a:pPr marL="177800" indent="179388"/>
            <a:r>
              <a:rPr lang="uk-UA" b="1" dirty="0" smtClean="0"/>
              <a:t>Фільм: відтворення, </a:t>
            </a:r>
          </a:p>
          <a:p>
            <a:pPr marL="177800" indent="179388"/>
            <a:r>
              <a:rPr lang="uk-UA" b="1" dirty="0" smtClean="0"/>
              <a:t>Фільм: пауза</a:t>
            </a:r>
            <a:r>
              <a:rPr lang="uk-UA" dirty="0" smtClean="0"/>
              <a:t> </a:t>
            </a:r>
            <a:r>
              <a:rPr lang="uk-UA" b="1" dirty="0" smtClean="0"/>
              <a:t> </a:t>
            </a:r>
          </a:p>
          <a:p>
            <a:pPr marL="177800" indent="179388"/>
            <a:r>
              <a:rPr lang="uk-UA" b="1" dirty="0" smtClean="0"/>
              <a:t>Фільм: зупинка.</a:t>
            </a:r>
            <a:endParaRPr lang="ru-RU" dirty="0" smtClean="0"/>
          </a:p>
          <a:p>
            <a:pPr marL="0" indent="357188">
              <a:buNone/>
            </a:pPr>
            <a:endParaRPr lang="ru-RU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58225" y="0"/>
            <a:ext cx="3585775" cy="3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4057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929066"/>
            <a:ext cx="3533785" cy="244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643578"/>
            <a:ext cx="3048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Встановлення значень параметрів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10000"/>
          </a:bodyPr>
          <a:lstStyle/>
          <a:p>
            <a:pPr marL="0" indent="357188">
              <a:buNone/>
            </a:pPr>
            <a:r>
              <a:rPr lang="uk-UA" dirty="0" smtClean="0"/>
              <a:t>На вкладці</a:t>
            </a:r>
            <a:r>
              <a:rPr lang="uk-UA" b="1" dirty="0" smtClean="0"/>
              <a:t> Ефект</a:t>
            </a:r>
            <a:r>
              <a:rPr lang="uk-UA" dirty="0" smtClean="0"/>
              <a:t> вікна</a:t>
            </a:r>
            <a:r>
              <a:rPr lang="uk-UA" b="1" dirty="0" smtClean="0"/>
              <a:t> Фільм: відтворення</a:t>
            </a:r>
            <a:r>
              <a:rPr lang="ru-RU" dirty="0" smtClean="0"/>
              <a:t> </a:t>
            </a:r>
            <a:r>
              <a:rPr lang="uk-UA" dirty="0" smtClean="0"/>
              <a:t>користувач може встановити значення таких параметрів:</a:t>
            </a:r>
            <a:endParaRPr lang="ru-RU" dirty="0" smtClean="0"/>
          </a:p>
          <a:p>
            <a:pPr marL="177800" indent="179388"/>
            <a:r>
              <a:rPr lang="uk-UA" i="1" dirty="0" smtClean="0"/>
              <a:t>початок відтворення:</a:t>
            </a:r>
            <a:r>
              <a:rPr lang="uk-UA" dirty="0" smtClean="0"/>
              <a:t> з початку, з останньої позиції</a:t>
            </a:r>
            <a:r>
              <a:rPr lang="uk-UA" i="1" dirty="0" smtClean="0"/>
              <a:t> або</a:t>
            </a:r>
            <a:r>
              <a:rPr lang="uk-UA" dirty="0" smtClean="0"/>
              <a:t> за часом;</a:t>
            </a:r>
            <a:endParaRPr lang="ru-RU" dirty="0" smtClean="0"/>
          </a:p>
          <a:p>
            <a:pPr marL="177800" indent="179388"/>
            <a:r>
              <a:rPr lang="uk-UA" dirty="0" smtClean="0"/>
              <a:t>завершення відтворення: після натиснення лівої кнопки миші</a:t>
            </a:r>
            <a:r>
              <a:rPr lang="ru-RU" i="1" dirty="0" smtClean="0"/>
              <a:t> (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ru-RU" i="1" dirty="0" err="1" smtClean="0"/>
              <a:t>клацання</a:t>
            </a:r>
            <a:r>
              <a:rPr lang="ru-RU" i="1" dirty="0" smtClean="0"/>
              <a:t>), </a:t>
            </a:r>
            <a:r>
              <a:rPr lang="ru-RU" i="1" dirty="0" err="1" smtClean="0"/>
              <a:t>після</a:t>
            </a:r>
            <a:r>
              <a:rPr lang="ru-RU" i="1" dirty="0" smtClean="0"/>
              <a:t> поточного</a:t>
            </a:r>
            <a:r>
              <a:rPr lang="uk-UA" dirty="0" smtClean="0"/>
              <a:t> або слайда із заданим номером;</a:t>
            </a:r>
            <a:endParaRPr lang="ru-RU" dirty="0" smtClean="0"/>
          </a:p>
          <a:p>
            <a:pPr marL="177800" indent="179388"/>
            <a:r>
              <a:rPr lang="uk-UA" dirty="0" smtClean="0"/>
              <a:t>дії після анімації - аналогічно діям для текстових і графічних об'єктів.</a:t>
            </a:r>
            <a:endParaRPr lang="ru-RU" dirty="0" smtClean="0"/>
          </a:p>
          <a:p>
            <a:pPr marL="0" indent="357188">
              <a:buNone/>
            </a:pPr>
            <a:r>
              <a:rPr lang="uk-UA" dirty="0" smtClean="0"/>
              <a:t> </a:t>
            </a:r>
            <a:endParaRPr lang="ru-RU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357298"/>
            <a:ext cx="2571768" cy="16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10"/>
            <a:ext cx="3348042" cy="31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333-9479-421D-85F4-36C7757B26D5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Встановлення значень параметрів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uk-UA" dirty="0" smtClean="0"/>
              <a:t>На </a:t>
            </a:r>
            <a:r>
              <a:rPr lang="uk-UA" dirty="0" smtClean="0"/>
              <a:t>вкладці</a:t>
            </a:r>
            <a:r>
              <a:rPr lang="uk-UA" b="1" dirty="0" smtClean="0"/>
              <a:t> Параметри фільму</a:t>
            </a:r>
            <a:r>
              <a:rPr lang="uk-UA" dirty="0" smtClean="0"/>
              <a:t> вікна</a:t>
            </a:r>
            <a:r>
              <a:rPr lang="uk-UA" b="1" dirty="0" smtClean="0"/>
              <a:t> Фільм: відтворення</a:t>
            </a:r>
            <a:r>
              <a:rPr lang="uk-UA" dirty="0" smtClean="0"/>
              <a:t> користувач може встановити значення таких параметрів:</a:t>
            </a:r>
            <a:endParaRPr lang="ru-RU" dirty="0" smtClean="0"/>
          </a:p>
          <a:p>
            <a:pPr marL="0" indent="357188"/>
            <a:r>
              <a:rPr lang="uk-UA" dirty="0" smtClean="0"/>
              <a:t>гучність звуку відеофільму;</a:t>
            </a:r>
            <a:endParaRPr lang="ru-RU" dirty="0" smtClean="0"/>
          </a:p>
          <a:p>
            <a:pPr marL="0" indent="357188"/>
            <a:r>
              <a:rPr lang="uk-UA" dirty="0" smtClean="0"/>
              <a:t>приховування за відсутності відтворення</a:t>
            </a:r>
            <a:r>
              <a:rPr lang="uk-UA" dirty="0" smtClean="0"/>
              <a:t>;</a:t>
            </a:r>
            <a:endParaRPr lang="en-US" dirty="0" smtClean="0"/>
          </a:p>
          <a:p>
            <a:pPr marL="0" lvl="0" indent="357188"/>
            <a:r>
              <a:rPr lang="uk-UA" dirty="0" smtClean="0"/>
              <a:t>відображення відео на весь екран.</a:t>
            </a:r>
            <a:endParaRPr lang="ru-RU" dirty="0" smtClean="0"/>
          </a:p>
          <a:p>
            <a:pPr marL="0" indent="357188"/>
            <a:endParaRPr lang="ru-RU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92062"/>
            <a:ext cx="4057650" cy="38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Параметри</a:t>
            </a:r>
            <a:r>
              <a:rPr lang="en-US" dirty="0" smtClean="0"/>
              <a:t> </a:t>
            </a:r>
            <a:r>
              <a:rPr lang="uk-UA" dirty="0" smtClean="0"/>
              <a:t>відтворення </a:t>
            </a:r>
            <a:r>
              <a:rPr lang="uk-UA" dirty="0" err="1" smtClean="0"/>
              <a:t>відео-</a:t>
            </a:r>
            <a:r>
              <a:rPr lang="uk-UA" dirty="0" smtClean="0"/>
              <a:t> (звукових) 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0201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Налаштування </a:t>
            </a:r>
            <a:r>
              <a:rPr lang="uk-UA" dirty="0" smtClean="0"/>
              <a:t>ефектів звукових об'єктів аналогічне налаштуванню ефектів відео за виключенням відображення на весь екран.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Налаштувати параметри відтворення </a:t>
            </a:r>
            <a:r>
              <a:rPr lang="uk-UA" dirty="0" err="1" smtClean="0"/>
              <a:t>відео-</a:t>
            </a:r>
            <a:r>
              <a:rPr lang="uk-UA" dirty="0" smtClean="0"/>
              <a:t> (звукових) об'єктів </a:t>
            </a:r>
            <a:r>
              <a:rPr lang="uk-UA" dirty="0" smtClean="0"/>
              <a:t>можна </a:t>
            </a:r>
            <a:r>
              <a:rPr lang="uk-UA" dirty="0" smtClean="0"/>
              <a:t>також з використанням елементів керування груп</a:t>
            </a:r>
            <a:r>
              <a:rPr lang="uk-UA" b="1" dirty="0" smtClean="0"/>
              <a:t> Параметри </a:t>
            </a:r>
            <a:r>
              <a:rPr lang="uk-UA" b="1" dirty="0" smtClean="0"/>
              <a:t>фільму</a:t>
            </a:r>
            <a:r>
              <a:rPr lang="en-US" b="1" dirty="0" smtClean="0"/>
              <a:t> </a:t>
            </a:r>
            <a:r>
              <a:rPr lang="uk-UA" dirty="0" smtClean="0"/>
              <a:t>(</a:t>
            </a:r>
            <a:r>
              <a:rPr lang="uk-UA" dirty="0" smtClean="0"/>
              <a:t>Параметри </a:t>
            </a:r>
            <a:r>
              <a:rPr lang="ru-RU" dirty="0" smtClean="0"/>
              <a:t>звуку)</a:t>
            </a:r>
            <a:r>
              <a:rPr lang="ru-RU" b="1" dirty="0" smtClean="0"/>
              <a:t> </a:t>
            </a:r>
            <a:r>
              <a:rPr lang="ru-RU" dirty="0" smtClean="0"/>
              <a:t>та </a:t>
            </a:r>
            <a:r>
              <a:rPr lang="uk-UA" b="1" dirty="0" smtClean="0"/>
              <a:t>Відтворення </a:t>
            </a:r>
            <a:r>
              <a:rPr lang="ru-RU" dirty="0" smtClean="0"/>
              <a:t>вкладки </a:t>
            </a:r>
            <a:r>
              <a:rPr lang="uk-UA" b="1" dirty="0" smtClean="0"/>
              <a:t>Параметри додаткового </a:t>
            </a:r>
            <a:r>
              <a:rPr lang="uk-UA" b="1" dirty="0" smtClean="0"/>
              <a:t>розділу</a:t>
            </a:r>
            <a:r>
              <a:rPr lang="uk-UA" dirty="0" smtClean="0"/>
              <a:t> </a:t>
            </a:r>
            <a:r>
              <a:rPr lang="uk-UA" dirty="0" smtClean="0"/>
              <a:t>Знаряддя для фільму (Знаряддя для звуку</a:t>
            </a:r>
            <a:r>
              <a:rPr lang="uk-UA" dirty="0" smtClean="0"/>
              <a:t>)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5143512"/>
            <a:ext cx="7643866" cy="10543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7643866" cy="10001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7859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2.7. Додавання звукових і </a:t>
            </a:r>
            <a:r>
              <a:rPr lang="uk-UA" dirty="0" err="1" smtClean="0"/>
              <a:t>відеооб'єктів</a:t>
            </a:r>
            <a:r>
              <a:rPr lang="uk-UA" dirty="0" smtClean="0"/>
              <a:t>  до </a:t>
            </a:r>
            <a:r>
              <a:rPr lang="uk-UA" dirty="0" err="1" smtClean="0"/>
              <a:t>слайдових</a:t>
            </a:r>
            <a:r>
              <a:rPr lang="uk-UA" dirty="0" smtClean="0"/>
              <a:t> презентацій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2539-7F9A-4232-87E3-50564D116726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Додавання звукових і </a:t>
            </a:r>
            <a:r>
              <a:rPr lang="uk-UA" dirty="0" err="1" smtClean="0"/>
              <a:t>відеооб'єктів</a:t>
            </a:r>
            <a:r>
              <a:rPr lang="uk-UA" dirty="0" smtClean="0"/>
              <a:t>  до </a:t>
            </a:r>
            <a:r>
              <a:rPr lang="uk-UA" dirty="0" err="1" smtClean="0"/>
              <a:t>слайдових</a:t>
            </a:r>
            <a:r>
              <a:rPr lang="uk-UA" dirty="0" smtClean="0"/>
              <a:t> презентацій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82-B9FA-4450-8BCB-299F23C4226C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uk-UA" dirty="0" smtClean="0"/>
              <a:t>Слайдові</a:t>
            </a:r>
            <a:r>
              <a:rPr lang="en-US" dirty="0" smtClean="0"/>
              <a:t> </a:t>
            </a:r>
            <a:r>
              <a:rPr lang="uk-UA" dirty="0" smtClean="0"/>
              <a:t>презентації, крім текстових і графічних об'єктів, можуть містити звукові та </a:t>
            </a:r>
            <a:r>
              <a:rPr lang="uk-UA" dirty="0" err="1" smtClean="0"/>
              <a:t>відеооб'єкти</a:t>
            </a:r>
            <a:r>
              <a:rPr lang="uk-UA" dirty="0" smtClean="0"/>
              <a:t>. Перед включенням до презентації в більшості випадків ці об'єкти заздалегідь створюються і редагуються.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Це пов'язано з тим, що в програмі</a:t>
            </a:r>
            <a:r>
              <a:rPr lang="uk-UA" b="1" dirty="0" smtClean="0"/>
              <a:t> </a:t>
            </a:r>
            <a:r>
              <a:rPr lang="en-US" b="1" dirty="0" smtClean="0"/>
              <a:t>PowerPoint</a:t>
            </a:r>
            <a:r>
              <a:rPr lang="uk-UA" b="1" dirty="0" smtClean="0"/>
              <a:t> 2007</a:t>
            </a:r>
            <a:r>
              <a:rPr lang="uk-UA" dirty="0" smtClean="0"/>
              <a:t> до презентацій можна включити тільки файли певних типів: додавати звукові файли форматів </a:t>
            </a:r>
            <a:r>
              <a:rPr lang="en-US" dirty="0" smtClean="0"/>
              <a:t>WMA</a:t>
            </a:r>
            <a:r>
              <a:rPr lang="uk-UA" dirty="0" smtClean="0"/>
              <a:t>, </a:t>
            </a:r>
            <a:r>
              <a:rPr lang="en-US" dirty="0" smtClean="0"/>
              <a:t>WAV</a:t>
            </a:r>
            <a:r>
              <a:rPr lang="uk-UA" dirty="0" smtClean="0"/>
              <a:t>, </a:t>
            </a:r>
            <a:r>
              <a:rPr lang="en-US" dirty="0" smtClean="0"/>
              <a:t>MP</a:t>
            </a:r>
            <a:r>
              <a:rPr lang="uk-UA" dirty="0" smtClean="0"/>
              <a:t>3, </a:t>
            </a:r>
            <a:r>
              <a:rPr lang="en-US" dirty="0" smtClean="0"/>
              <a:t>MIDI</a:t>
            </a:r>
            <a:r>
              <a:rPr lang="uk-UA" dirty="0" smtClean="0"/>
              <a:t>, </a:t>
            </a:r>
            <a:r>
              <a:rPr lang="en-US" dirty="0" smtClean="0"/>
              <a:t>AU</a:t>
            </a:r>
            <a:r>
              <a:rPr lang="uk-UA" dirty="0" smtClean="0"/>
              <a:t>, </a:t>
            </a:r>
            <a:r>
              <a:rPr lang="en-US" dirty="0" smtClean="0"/>
              <a:t>AIFF </a:t>
            </a:r>
            <a:r>
              <a:rPr lang="uk-UA" dirty="0" smtClean="0"/>
              <a:t>та </a:t>
            </a:r>
            <a:r>
              <a:rPr lang="uk-UA" dirty="0" err="1" smtClean="0"/>
              <a:t>відеофайли</a:t>
            </a:r>
            <a:r>
              <a:rPr lang="uk-UA" dirty="0" smtClean="0"/>
              <a:t> форматів </a:t>
            </a:r>
            <a:r>
              <a:rPr lang="en-US" dirty="0" smtClean="0"/>
              <a:t>WMV</a:t>
            </a:r>
            <a:r>
              <a:rPr lang="uk-UA" dirty="0" smtClean="0"/>
              <a:t>, </a:t>
            </a:r>
            <a:r>
              <a:rPr lang="en-US" dirty="0" smtClean="0"/>
              <a:t>AVI</a:t>
            </a:r>
            <a:r>
              <a:rPr lang="uk-UA" dirty="0" smtClean="0"/>
              <a:t>, </a:t>
            </a:r>
            <a:r>
              <a:rPr lang="en-US" dirty="0" smtClean="0"/>
              <a:t>MPEG</a:t>
            </a:r>
            <a:r>
              <a:rPr lang="uk-UA" dirty="0" smtClean="0"/>
              <a:t>, </a:t>
            </a:r>
            <a:r>
              <a:rPr lang="en-US" dirty="0" smtClean="0"/>
              <a:t>ASF</a:t>
            </a:r>
            <a:r>
              <a:rPr lang="uk-UA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Тому перед включенням до презентацій файли інших форматів слід конвертувати.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Ще одним способом підготовки звукових і </a:t>
            </a:r>
            <a:r>
              <a:rPr lang="uk-UA" dirty="0" err="1" smtClean="0"/>
              <a:t>відеооб'єктів</a:t>
            </a:r>
            <a:r>
              <a:rPr lang="uk-UA" dirty="0" smtClean="0"/>
              <a:t> є захоплення та запис у файли звуку та відео з використанням спеціальних програм </a:t>
            </a:r>
            <a:r>
              <a:rPr lang="ru-RU" dirty="0" smtClean="0"/>
              <a:t>- </a:t>
            </a:r>
            <a:r>
              <a:rPr lang="uk-UA" b="1" dirty="0" err="1" smtClean="0"/>
              <a:t>граберів</a:t>
            </a:r>
            <a:r>
              <a:rPr lang="uk-UA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Записування (захоплення) аудіо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770182" cy="468172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Однією з найпростіших у використанні програм для записування (захоплення) звуку є програма, що входить до стандартних програм операційної системи</a:t>
            </a:r>
            <a:r>
              <a:rPr lang="uk-UA" b="1" dirty="0" smtClean="0"/>
              <a:t> </a:t>
            </a:r>
            <a:r>
              <a:rPr lang="en-US" b="1" dirty="0" smtClean="0"/>
              <a:t>Windows</a:t>
            </a:r>
            <a:r>
              <a:rPr lang="ru-RU" b="1" dirty="0" smtClean="0"/>
              <a:t>, —</a:t>
            </a:r>
            <a:r>
              <a:rPr lang="ru-RU" dirty="0" smtClean="0"/>
              <a:t> </a:t>
            </a:r>
            <a:r>
              <a:rPr lang="uk-UA" dirty="0" smtClean="0"/>
              <a:t>програма</a:t>
            </a:r>
            <a:r>
              <a:rPr lang="uk-UA" b="1" dirty="0" smtClean="0"/>
              <a:t> Звукозапис.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Для її запуску слід виконати</a:t>
            </a:r>
            <a:r>
              <a:rPr lang="uk-UA" b="1" i="1" dirty="0" smtClean="0"/>
              <a:t> Пуск, Усі програми, Стандартні, Розваги, Звукозапис.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Програма</a:t>
            </a:r>
            <a:r>
              <a:rPr lang="uk-UA" b="1" dirty="0" smtClean="0"/>
              <a:t> Звукозапис</a:t>
            </a:r>
            <a:r>
              <a:rPr lang="uk-UA" dirty="0" smtClean="0"/>
              <a:t> призначена для записування, відтворення та редагування звукозаписів. Вона забезпечує збереження звукозапису у </a:t>
            </a:r>
            <a:r>
              <a:rPr lang="ru-RU" dirty="0" smtClean="0"/>
              <a:t>файлах</a:t>
            </a:r>
            <a:r>
              <a:rPr lang="uk-UA" dirty="0" smtClean="0"/>
              <a:t> формату </a:t>
            </a:r>
            <a:r>
              <a:rPr lang="en-US" dirty="0" smtClean="0"/>
              <a:t>WAV </a:t>
            </a:r>
            <a:r>
              <a:rPr lang="uk-UA" dirty="0" smtClean="0"/>
              <a:t>без стиснення та відповідно без втрати даних. Тривалість одного сеансу запису не може перевищувати </a:t>
            </a:r>
            <a:r>
              <a:rPr lang="ru-RU" dirty="0" smtClean="0"/>
              <a:t>60 </a:t>
            </a:r>
            <a:r>
              <a:rPr lang="uk-UA" dirty="0" smtClean="0"/>
              <a:t>с.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928802"/>
            <a:ext cx="49850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Для</a:t>
            </a:r>
            <a:r>
              <a:rPr lang="uk-UA" sz="2500" b="1" dirty="0" smtClean="0">
                <a:latin typeface="Calibri" pitchFamily="34" charset="0"/>
              </a:rPr>
              <a:t> створення нового звукозапису</a:t>
            </a:r>
            <a:r>
              <a:rPr lang="uk-UA" sz="2500" dirty="0" smtClean="0">
                <a:latin typeface="Calibri" pitchFamily="34" charset="0"/>
              </a:rPr>
              <a:t> з використанням мікрофона або іншого </a:t>
            </a:r>
            <a:r>
              <a:rPr lang="uk-UA" sz="2500" dirty="0" err="1" smtClean="0">
                <a:latin typeface="Calibri" pitchFamily="34" charset="0"/>
              </a:rPr>
              <a:t>під'єднаного</a:t>
            </a:r>
            <a:r>
              <a:rPr lang="uk-UA" sz="2500" dirty="0" smtClean="0">
                <a:latin typeface="Calibri" pitchFamily="34" charset="0"/>
              </a:rPr>
              <a:t> до входу звукової карти пристрою введення звуку необхідно:</a:t>
            </a:r>
          </a:p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1). Виконати</a:t>
            </a:r>
            <a:r>
              <a:rPr lang="uk-UA" sz="2500" b="1" i="1" dirty="0" smtClean="0">
                <a:latin typeface="Calibri" pitchFamily="34" charset="0"/>
              </a:rPr>
              <a:t> </a:t>
            </a:r>
            <a:r>
              <a:rPr lang="ru-RU" sz="2500" b="1" i="1" dirty="0" smtClean="0">
                <a:latin typeface="Calibri" pitchFamily="34" charset="0"/>
              </a:rPr>
              <a:t>Файл, </a:t>
            </a:r>
            <a:r>
              <a:rPr lang="uk-UA" sz="2500" b="1" i="1" dirty="0" smtClean="0">
                <a:latin typeface="Calibri" pitchFamily="34" charset="0"/>
              </a:rPr>
              <a:t>Створити</a:t>
            </a:r>
            <a:r>
              <a:rPr lang="uk-UA" sz="2500" dirty="0" smtClean="0">
                <a:latin typeface="Calibri" pitchFamily="34" charset="0"/>
              </a:rPr>
              <a:t> </a:t>
            </a:r>
            <a:endParaRPr lang="ru-RU" sz="25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2). Вибрати </a:t>
            </a:r>
            <a:r>
              <a:rPr lang="ru-RU" sz="2500" dirty="0" smtClean="0">
                <a:latin typeface="Calibri" pitchFamily="34" charset="0"/>
              </a:rPr>
              <a:t>кнопку </a:t>
            </a:r>
            <a:r>
              <a:rPr lang="uk-UA" sz="2500" dirty="0" smtClean="0">
                <a:latin typeface="Calibri" pitchFamily="34" charset="0"/>
              </a:rPr>
              <a:t>Запис         </a:t>
            </a:r>
            <a:r>
              <a:rPr lang="ru-RU" sz="2500" dirty="0" smtClean="0">
                <a:latin typeface="Calibri" pitchFamily="34" charset="0"/>
              </a:rPr>
              <a:t>.</a:t>
            </a:r>
          </a:p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3). Проговорити </a:t>
            </a:r>
            <a:r>
              <a:rPr lang="ru-RU" sz="2500" dirty="0" smtClean="0">
                <a:latin typeface="Calibri" pitchFamily="34" charset="0"/>
              </a:rPr>
              <a:t>в </a:t>
            </a:r>
            <a:r>
              <a:rPr lang="uk-UA" sz="2500" dirty="0" smtClean="0">
                <a:latin typeface="Calibri" pitchFamily="34" charset="0"/>
              </a:rPr>
              <a:t>мікрофон потрібне повідомлення (або відтворити на іншому пристрої потрібне звукове повідомлення).</a:t>
            </a:r>
            <a:endParaRPr lang="ru-RU" sz="25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4). Зупинити процес запису вибором кнопки Стоп         .</a:t>
            </a:r>
            <a:endParaRPr lang="ru-RU" sz="25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5). Прослухати створений звукозапис, вибравши кнопку</a:t>
            </a:r>
            <a:r>
              <a:rPr lang="uk-UA" sz="2500" b="1" dirty="0" smtClean="0">
                <a:latin typeface="Calibri" pitchFamily="34" charset="0"/>
              </a:rPr>
              <a:t> Відтворити</a:t>
            </a:r>
            <a:endParaRPr lang="ru-RU" sz="25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latin typeface="Calibri" pitchFamily="34" charset="0"/>
              </a:rPr>
              <a:t>6). </a:t>
            </a:r>
            <a:r>
              <a:rPr lang="uk-UA" sz="2500" dirty="0" smtClean="0">
                <a:latin typeface="Calibri" pitchFamily="34" charset="0"/>
              </a:rPr>
              <a:t>Зберегти створений звукозапис у файлі, виконавши</a:t>
            </a:r>
            <a:r>
              <a:rPr lang="uk-UA" sz="2500" b="1" i="1" dirty="0" smtClean="0">
                <a:latin typeface="Calibri" pitchFamily="34" charset="0"/>
              </a:rPr>
              <a:t> Файл, Зберегти (</a:t>
            </a:r>
            <a:r>
              <a:rPr lang="uk-UA" sz="2500" b="1" i="1" dirty="0" err="1" smtClean="0">
                <a:latin typeface="Calibri" pitchFamily="34" charset="0"/>
              </a:rPr>
              <a:t>Зберегти</a:t>
            </a:r>
            <a:r>
              <a:rPr lang="uk-UA" sz="2500" b="1" i="1" dirty="0" smtClean="0">
                <a:latin typeface="Calibri" pitchFamily="34" charset="0"/>
              </a:rPr>
              <a:t> як).</a:t>
            </a:r>
            <a:endParaRPr lang="ru-RU" sz="25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2500" dirty="0" smtClean="0">
                <a:latin typeface="Calibri" pitchFamily="34" charset="0"/>
              </a:rPr>
              <a:t/>
            </a:r>
            <a:br>
              <a:rPr lang="uk-UA" sz="2500" dirty="0" smtClean="0">
                <a:latin typeface="Calibri" pitchFamily="34" charset="0"/>
              </a:rPr>
            </a:br>
            <a:r>
              <a:rPr lang="uk-UA" sz="2500" dirty="0" smtClean="0">
                <a:latin typeface="Calibri" pitchFamily="34" charset="0"/>
              </a:rPr>
              <a:t/>
            </a:r>
            <a:br>
              <a:rPr lang="uk-UA" sz="2500" dirty="0" smtClean="0">
                <a:latin typeface="Calibri" pitchFamily="34" charset="0"/>
              </a:rPr>
            </a:br>
            <a:r>
              <a:rPr lang="uk-UA" sz="2500" dirty="0" smtClean="0">
                <a:latin typeface="Calibri" pitchFamily="34" charset="0"/>
              </a:rPr>
              <a:t> </a:t>
            </a:r>
            <a:endParaRPr lang="ru-RU" sz="2500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496"/>
            <a:ext cx="419102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857628"/>
            <a:ext cx="466726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4214818"/>
            <a:ext cx="3048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Прослуховування</a:t>
            </a:r>
            <a:r>
              <a:rPr lang="uk-UA" sz="3600" b="1" dirty="0" smtClean="0"/>
              <a:t> </a:t>
            </a:r>
            <a:r>
              <a:rPr lang="uk-UA" sz="3600" dirty="0" smtClean="0"/>
              <a:t>звукозапису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uk-UA" sz="2000" dirty="0" smtClean="0">
                <a:latin typeface="Calibri" pitchFamily="34" charset="0"/>
              </a:rPr>
              <a:t>Для</a:t>
            </a:r>
            <a:r>
              <a:rPr lang="uk-UA" sz="2000" b="1" dirty="0" smtClean="0">
                <a:latin typeface="Calibri" pitchFamily="34" charset="0"/>
              </a:rPr>
              <a:t> прослуховування</a:t>
            </a:r>
            <a:r>
              <a:rPr lang="uk-UA" sz="2000" dirty="0" smtClean="0">
                <a:latin typeface="Calibri" pitchFamily="34" charset="0"/>
              </a:rPr>
              <a:t> раніше створеного звукозапису необхідно:</a:t>
            </a:r>
            <a:endParaRPr lang="ru-RU" sz="20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uk-UA" sz="2000" dirty="0" smtClean="0">
                <a:latin typeface="Calibri" pitchFamily="34" charset="0"/>
              </a:rPr>
              <a:t>1). Виконати </a:t>
            </a:r>
            <a:r>
              <a:rPr lang="uk-UA" sz="2000" b="1" dirty="0" smtClean="0">
                <a:latin typeface="Calibri" pitchFamily="34" charset="0"/>
              </a:rPr>
              <a:t>Файл, Відкрити</a:t>
            </a:r>
            <a:r>
              <a:rPr lang="uk-UA" sz="2000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uk-UA" sz="2000" dirty="0" smtClean="0">
                <a:latin typeface="Calibri" pitchFamily="34" charset="0"/>
              </a:rPr>
              <a:t>2). Вибрати файл, який потрібно прослухати.</a:t>
            </a:r>
            <a:endParaRPr lang="ru-RU" sz="20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uk-UA" sz="2000" dirty="0" smtClean="0">
                <a:latin typeface="Calibri" pitchFamily="34" charset="0"/>
              </a:rPr>
              <a:t>3). Вибрати кнопку</a:t>
            </a:r>
            <a:r>
              <a:rPr lang="uk-UA" sz="2000" b="1" dirty="0" smtClean="0">
                <a:latin typeface="Calibri" pitchFamily="34" charset="0"/>
              </a:rPr>
              <a:t> Відтворити </a:t>
            </a:r>
            <a:endParaRPr lang="ru-RU" sz="20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uk-UA" sz="20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2000" dirty="0" smtClean="0">
                <a:latin typeface="Calibri" pitchFamily="34" charset="0"/>
              </a:rPr>
              <a:t>Відтворення звукозапису можна зупиняти вибором кнопки</a:t>
            </a:r>
            <a:r>
              <a:rPr lang="uk-UA" sz="2000" b="1" dirty="0" smtClean="0">
                <a:latin typeface="Calibri" pitchFamily="34" charset="0"/>
              </a:rPr>
              <a:t> Стоп</a:t>
            </a:r>
            <a:endParaRPr lang="ru-RU" sz="20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2000" dirty="0" smtClean="0">
                <a:latin typeface="Calibri" pitchFamily="34" charset="0"/>
              </a:rPr>
              <a:t>а потім продовжити відтворення з цієї самої позиції або з іншої, вибравши її повзунком ходу відтворення/запису та кнопку</a:t>
            </a:r>
            <a:r>
              <a:rPr lang="uk-UA" sz="2000" b="1" dirty="0" smtClean="0">
                <a:latin typeface="Calibri" pitchFamily="34" charset="0"/>
              </a:rPr>
              <a:t> Відтворити.</a:t>
            </a:r>
            <a:r>
              <a:rPr lang="uk-UA" sz="20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endParaRPr lang="uk-UA" sz="20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2000" dirty="0" smtClean="0">
                <a:latin typeface="Calibri" pitchFamily="34" charset="0"/>
              </a:rPr>
              <a:t>Для швидкого переходу до початку звукозапису або до його кінця слід вибрати кнопки </a:t>
            </a:r>
            <a:r>
              <a:rPr lang="uk-UA" sz="2000" b="1" dirty="0" smtClean="0">
                <a:latin typeface="Calibri" pitchFamily="34" charset="0"/>
              </a:rPr>
              <a:t>Перейти на початок       </a:t>
            </a:r>
            <a:r>
              <a:rPr lang="uk-UA" sz="2000" dirty="0" smtClean="0">
                <a:latin typeface="Calibri" pitchFamily="34" charset="0"/>
              </a:rPr>
              <a:t> або </a:t>
            </a:r>
            <a:r>
              <a:rPr lang="uk-UA" sz="2000" b="1" dirty="0" smtClean="0">
                <a:latin typeface="Calibri" pitchFamily="34" charset="0"/>
              </a:rPr>
              <a:t>Перейти в кінець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uk-UA" sz="2000" b="1" dirty="0" smtClean="0">
                <a:latin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</a:rPr>
              <a:t>відповідно.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14620"/>
            <a:ext cx="304800" cy="22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3429000"/>
            <a:ext cx="466726" cy="23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195466"/>
            <a:ext cx="357190" cy="162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143512"/>
            <a:ext cx="447676" cy="22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143116"/>
            <a:ext cx="3357586" cy="22145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Операції редагування та форматування звукозаписів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60962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Записування (захоплення) відео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68172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Для записування відео існує багато різноманітних програм. </a:t>
            </a:r>
          </a:p>
          <a:p>
            <a:pPr marL="0" indent="361950">
              <a:buNone/>
            </a:pPr>
            <a:r>
              <a:rPr lang="uk-UA" dirty="0" smtClean="0"/>
              <a:t>Розглянемо виконання записування (захоплення) відео на прикладі програми </a:t>
            </a:r>
            <a:r>
              <a:rPr lang="en-US" b="1" dirty="0" smtClean="0"/>
              <a:t>Windows Movie Maker</a:t>
            </a:r>
            <a:r>
              <a:rPr lang="uk-UA" dirty="0" smtClean="0"/>
              <a:t>, яка входить до складу стандартних прикладних програм операційної системи</a:t>
            </a:r>
            <a:r>
              <a:rPr lang="uk-UA" b="1" dirty="0" smtClean="0"/>
              <a:t> </a:t>
            </a:r>
            <a:r>
              <a:rPr lang="en-US" b="1" dirty="0" smtClean="0"/>
              <a:t>Windows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Ця програма є </a:t>
            </a:r>
            <a:r>
              <a:rPr lang="uk-UA" dirty="0" err="1" smtClean="0"/>
              <a:t>відеоредактором</a:t>
            </a:r>
            <a:r>
              <a:rPr lang="uk-UA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Для запуску програми слід виконати</a:t>
            </a:r>
            <a:r>
              <a:rPr lang="uk-UA" b="1" i="1" dirty="0" smtClean="0"/>
              <a:t> Пуск, Усі програми, </a:t>
            </a:r>
            <a:r>
              <a:rPr lang="en-US" b="1" i="1" dirty="0" smtClean="0"/>
              <a:t>Windows Movie Maker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4642472" cy="335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</TotalTime>
  <Words>2008</Words>
  <Application>Microsoft Office PowerPoint</Application>
  <PresentationFormat>Экран (4:3)</PresentationFormat>
  <Paragraphs>185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Вивчаємо інформатику</vt:lpstr>
      <vt:lpstr>Розділ 2 Комп'ютерні  презентації та публікації</vt:lpstr>
      <vt:lpstr>2.7. Додавання звукових і відеооб'єктів  до слайдових презентацій</vt:lpstr>
      <vt:lpstr>Додавання звукових і відеооб'єктів  до слайдових презентацій</vt:lpstr>
      <vt:lpstr>Записування (захоплення) аудіо</vt:lpstr>
      <vt:lpstr>Слайд 6</vt:lpstr>
      <vt:lpstr>Прослуховування звукозапису</vt:lpstr>
      <vt:lpstr>Операції редагування та форматування звукозаписів</vt:lpstr>
      <vt:lpstr>Записування (захоплення) відео</vt:lpstr>
      <vt:lpstr>Записування відео</vt:lpstr>
      <vt:lpstr>Записування відео</vt:lpstr>
      <vt:lpstr>Додавання звукових об'єктів до слайдової презентації</vt:lpstr>
      <vt:lpstr>Вставлення звукових об'єктів</vt:lpstr>
      <vt:lpstr>Вставлення до слайда звукового коментаря</vt:lpstr>
      <vt:lpstr>Вставлення звукових об'єктів</vt:lpstr>
      <vt:lpstr>Вставлення і опрацювання відеооб'єктів</vt:lpstr>
      <vt:lpstr>Додавання анімаційних ефектів до звукових і відеооб'єктів слайда</vt:lpstr>
      <vt:lpstr>Значення параметрів</vt:lpstr>
      <vt:lpstr>Встановлення значень параметрів</vt:lpstr>
      <vt:lpstr>Встановлення значень параметрів</vt:lpstr>
      <vt:lpstr>Параметри відтворення відео- (звукових) об'єктів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KEK$</cp:lastModifiedBy>
  <cp:revision>32</cp:revision>
  <dcterms:created xsi:type="dcterms:W3CDTF">2011-06-30T05:49:19Z</dcterms:created>
  <dcterms:modified xsi:type="dcterms:W3CDTF">2011-07-02T16:21:44Z</dcterms:modified>
</cp:coreProperties>
</file>