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7" r:id="rId2"/>
    <p:sldId id="258" r:id="rId3"/>
    <p:sldId id="259" r:id="rId4"/>
    <p:sldId id="260" r:id="rId5"/>
    <p:sldId id="281" r:id="rId6"/>
    <p:sldId id="287" r:id="rId7"/>
    <p:sldId id="261" r:id="rId8"/>
    <p:sldId id="262" r:id="rId9"/>
    <p:sldId id="282" r:id="rId10"/>
    <p:sldId id="284" r:id="rId11"/>
    <p:sldId id="283" r:id="rId12"/>
    <p:sldId id="263" r:id="rId13"/>
    <p:sldId id="288" r:id="rId14"/>
    <p:sldId id="264" r:id="rId15"/>
    <p:sldId id="265" r:id="rId16"/>
    <p:sldId id="266" r:id="rId17"/>
    <p:sldId id="289" r:id="rId18"/>
    <p:sldId id="290" r:id="rId19"/>
    <p:sldId id="291" r:id="rId20"/>
    <p:sldId id="294" r:id="rId21"/>
    <p:sldId id="295" r:id="rId22"/>
    <p:sldId id="267" r:id="rId23"/>
    <p:sldId id="292" r:id="rId24"/>
    <p:sldId id="268" r:id="rId25"/>
    <p:sldId id="297" r:id="rId26"/>
    <p:sldId id="293" r:id="rId27"/>
    <p:sldId id="298" r:id="rId28"/>
    <p:sldId id="299" r:id="rId29"/>
    <p:sldId id="269" r:id="rId30"/>
    <p:sldId id="301" r:id="rId31"/>
    <p:sldId id="302" r:id="rId32"/>
    <p:sldId id="300" r:id="rId33"/>
    <p:sldId id="303" r:id="rId34"/>
    <p:sldId id="304" r:id="rId35"/>
    <p:sldId id="270" r:id="rId36"/>
    <p:sldId id="271" r:id="rId37"/>
    <p:sldId id="305" r:id="rId38"/>
    <p:sldId id="306" r:id="rId39"/>
    <p:sldId id="272" r:id="rId40"/>
    <p:sldId id="273" r:id="rId41"/>
    <p:sldId id="307" r:id="rId42"/>
    <p:sldId id="274" r:id="rId43"/>
    <p:sldId id="275" r:id="rId44"/>
    <p:sldId id="276" r:id="rId45"/>
    <p:sldId id="308" r:id="rId46"/>
    <p:sldId id="277" r:id="rId47"/>
    <p:sldId id="309" r:id="rId48"/>
    <p:sldId id="311" r:id="rId49"/>
    <p:sldId id="310" r:id="rId50"/>
    <p:sldId id="312" r:id="rId51"/>
    <p:sldId id="278" r:id="rId52"/>
    <p:sldId id="313" r:id="rId53"/>
    <p:sldId id="314" r:id="rId54"/>
    <p:sldId id="315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image" Target="../media/image106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15B0C-C580-4B03-AB31-29E4527A8E43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F8BB03-1E39-4BAF-A73A-3E063F751EB4}">
      <dgm:prSet phldrT="[Текст]" custT="1"/>
      <dgm:spPr/>
      <dgm:t>
        <a:bodyPr/>
        <a:lstStyle/>
        <a:p>
          <a:r>
            <a:rPr lang="ru-RU" sz="1800" b="1" dirty="0" err="1" smtClean="0"/>
            <a:t>Створити</a:t>
          </a:r>
          <a:r>
            <a:rPr lang="ru-RU" sz="1800" b="1" dirty="0" smtClean="0"/>
            <a:t> </a:t>
          </a:r>
          <a:r>
            <a:rPr lang="ru-RU" sz="1800" b="1" dirty="0" err="1" smtClean="0"/>
            <a:t>повідомлення</a:t>
          </a:r>
          <a:endParaRPr lang="ru-RU" dirty="0"/>
        </a:p>
      </dgm:t>
    </dgm:pt>
    <dgm:pt modelId="{9A9CA9E9-E48F-4C78-A44F-30F4346B851B}" type="parTrans" cxnId="{EB37E8A6-BFEB-4CB6-B724-38EC0AF11FDD}">
      <dgm:prSet/>
      <dgm:spPr/>
      <dgm:t>
        <a:bodyPr/>
        <a:lstStyle/>
        <a:p>
          <a:endParaRPr lang="ru-RU"/>
        </a:p>
      </dgm:t>
    </dgm:pt>
    <dgm:pt modelId="{5091982F-BB57-43B8-A942-F8DFAA5E9B4E}" type="sibTrans" cxnId="{EB37E8A6-BFEB-4CB6-B724-38EC0AF11FDD}">
      <dgm:prSet/>
      <dgm:spPr/>
      <dgm:t>
        <a:bodyPr/>
        <a:lstStyle/>
        <a:p>
          <a:endParaRPr lang="ru-RU"/>
        </a:p>
      </dgm:t>
    </dgm:pt>
    <dgm:pt modelId="{C52ED72F-2B42-46AA-AC94-025459D2B698}">
      <dgm:prSet phldrT="[Текст]" custT="1"/>
      <dgm:spPr/>
      <dgm:t>
        <a:bodyPr/>
        <a:lstStyle/>
        <a:p>
          <a:r>
            <a:rPr lang="ru-RU" sz="2000" b="1" dirty="0" smtClean="0"/>
            <a:t>Для </a:t>
          </a:r>
          <a:r>
            <a:rPr lang="ru-RU" sz="2000" b="1" dirty="0" err="1" smtClean="0"/>
            <a:t>створення</a:t>
          </a:r>
          <a:r>
            <a:rPr lang="ru-RU" sz="2000" b="1" dirty="0" smtClean="0"/>
            <a:t> </a:t>
          </a:r>
          <a:r>
            <a:rPr lang="ru-RU" sz="2000" b="1" dirty="0" err="1" smtClean="0"/>
            <a:t>нових</a:t>
          </a:r>
          <a:r>
            <a:rPr lang="ru-RU" sz="2000" b="1" dirty="0" smtClean="0"/>
            <a:t> </a:t>
          </a:r>
          <a:r>
            <a:rPr lang="ru-RU" sz="2000" b="1" dirty="0" err="1" smtClean="0"/>
            <a:t>повідомлень</a:t>
          </a:r>
          <a:endParaRPr lang="ru-RU" sz="2000" dirty="0"/>
        </a:p>
      </dgm:t>
    </dgm:pt>
    <dgm:pt modelId="{97E66463-9B1F-445E-9300-F70382322236}" type="parTrans" cxnId="{33A8AE35-35E4-4473-83DB-F0F81281BF48}">
      <dgm:prSet/>
      <dgm:spPr/>
      <dgm:t>
        <a:bodyPr/>
        <a:lstStyle/>
        <a:p>
          <a:endParaRPr lang="ru-RU"/>
        </a:p>
      </dgm:t>
    </dgm:pt>
    <dgm:pt modelId="{D1FBFB38-57B2-40C4-BB51-E241DC1996A4}" type="sibTrans" cxnId="{33A8AE35-35E4-4473-83DB-F0F81281BF48}">
      <dgm:prSet/>
      <dgm:spPr/>
      <dgm:t>
        <a:bodyPr/>
        <a:lstStyle/>
        <a:p>
          <a:endParaRPr lang="ru-RU"/>
        </a:p>
      </dgm:t>
    </dgm:pt>
    <dgm:pt modelId="{5BE2EF26-E113-4A77-A61B-E9A27EF93717}">
      <dgm:prSet phldrT="[Текст]" custT="1"/>
      <dgm:spPr/>
      <dgm:t>
        <a:bodyPr/>
        <a:lstStyle/>
        <a:p>
          <a:r>
            <a:rPr lang="ru-RU" sz="1800" b="1" dirty="0" err="1" smtClean="0"/>
            <a:t>Доставити</a:t>
          </a:r>
          <a:r>
            <a:rPr lang="ru-RU" sz="1800" b="1" dirty="0" smtClean="0"/>
            <a:t> </a:t>
          </a:r>
          <a:r>
            <a:rPr lang="ru-RU" sz="1800" b="1" dirty="0" err="1" smtClean="0"/>
            <a:t>пошту</a:t>
          </a:r>
          <a:endParaRPr lang="ru-RU" dirty="0"/>
        </a:p>
      </dgm:t>
    </dgm:pt>
    <dgm:pt modelId="{FA7DC353-DD95-48D5-9BA9-8AA59FD3233A}" type="parTrans" cxnId="{4F4DF352-0C51-4DE0-A69F-FB1041E80D50}">
      <dgm:prSet/>
      <dgm:spPr/>
      <dgm:t>
        <a:bodyPr/>
        <a:lstStyle/>
        <a:p>
          <a:endParaRPr lang="ru-RU"/>
        </a:p>
      </dgm:t>
    </dgm:pt>
    <dgm:pt modelId="{F02B516A-E5A6-4EDC-8E87-8CF77069B8B8}" type="sibTrans" cxnId="{4F4DF352-0C51-4DE0-A69F-FB1041E80D50}">
      <dgm:prSet/>
      <dgm:spPr/>
      <dgm:t>
        <a:bodyPr/>
        <a:lstStyle/>
        <a:p>
          <a:endParaRPr lang="ru-RU"/>
        </a:p>
      </dgm:t>
    </dgm:pt>
    <dgm:pt modelId="{EA997077-8663-47E9-8324-7F5ABDD2ECEB}">
      <dgm:prSet phldrT="[Текст]" custT="1"/>
      <dgm:spPr/>
      <dgm:t>
        <a:bodyPr/>
        <a:lstStyle/>
        <a:p>
          <a:r>
            <a:rPr lang="ru-RU" sz="2000" b="1" dirty="0" smtClean="0"/>
            <a:t>Для </a:t>
          </a:r>
          <a:r>
            <a:rPr lang="ru-RU" sz="2000" b="1" dirty="0" err="1" smtClean="0"/>
            <a:t>пересилання</a:t>
          </a:r>
          <a:r>
            <a:rPr lang="ru-RU" sz="2000" b="1" dirty="0" smtClean="0"/>
            <a:t> </a:t>
          </a:r>
          <a:r>
            <a:rPr lang="ru-RU" sz="2000" b="1" dirty="0" err="1" smtClean="0"/>
            <a:t>листів</a:t>
          </a:r>
          <a:r>
            <a:rPr lang="ru-RU" sz="2000" b="1" dirty="0" smtClean="0"/>
            <a:t> </a:t>
          </a:r>
          <a:r>
            <a:rPr lang="ru-RU" sz="2000" b="1" dirty="0" err="1" smtClean="0"/>
            <a:t>між</a:t>
          </a:r>
          <a:r>
            <a:rPr lang="ru-RU" sz="2000" b="1" dirty="0" smtClean="0"/>
            <a:t> сервером </a:t>
          </a:r>
          <a:r>
            <a:rPr lang="ru-RU" sz="2000" b="1" dirty="0" err="1" smtClean="0"/>
            <a:t>електронної</a:t>
          </a:r>
          <a:r>
            <a:rPr lang="ru-RU" sz="2000" b="1" dirty="0" smtClean="0"/>
            <a:t> </a:t>
          </a:r>
          <a:r>
            <a:rPr lang="ru-RU" sz="2000" b="1" dirty="0" err="1" smtClean="0"/>
            <a:t>пошти</a:t>
          </a:r>
          <a:r>
            <a:rPr lang="ru-RU" sz="2000" b="1" dirty="0" smtClean="0"/>
            <a:t> та </a:t>
          </a:r>
          <a:r>
            <a:rPr lang="ru-RU" sz="2000" b="1" dirty="0" err="1" smtClean="0"/>
            <a:t>комп'ютером</a:t>
          </a:r>
          <a:r>
            <a:rPr lang="ru-RU" sz="2000" b="1" dirty="0" smtClean="0"/>
            <a:t> </a:t>
          </a:r>
          <a:r>
            <a:rPr lang="ru-RU" sz="2000" b="1" dirty="0" err="1" smtClean="0"/>
            <a:t>клієнта</a:t>
          </a:r>
          <a:endParaRPr lang="ru-RU" sz="2000" dirty="0"/>
        </a:p>
      </dgm:t>
    </dgm:pt>
    <dgm:pt modelId="{6E0A74E0-DAE4-4E77-9AF6-7B00272F1DB8}" type="parTrans" cxnId="{DCD713B3-B8DB-4918-92D5-D8A28BFA51CB}">
      <dgm:prSet/>
      <dgm:spPr/>
      <dgm:t>
        <a:bodyPr/>
        <a:lstStyle/>
        <a:p>
          <a:endParaRPr lang="ru-RU"/>
        </a:p>
      </dgm:t>
    </dgm:pt>
    <dgm:pt modelId="{F363BC77-117E-4EE3-BD55-937E73BF3301}" type="sibTrans" cxnId="{DCD713B3-B8DB-4918-92D5-D8A28BFA51CB}">
      <dgm:prSet/>
      <dgm:spPr/>
      <dgm:t>
        <a:bodyPr/>
        <a:lstStyle/>
        <a:p>
          <a:endParaRPr lang="ru-RU"/>
        </a:p>
      </dgm:t>
    </dgm:pt>
    <dgm:pt modelId="{2C3E4308-DAD6-4D3A-B173-6E686B5D9A4C}">
      <dgm:prSet phldrT="[Текст]" custT="1"/>
      <dgm:spPr/>
      <dgm:t>
        <a:bodyPr/>
        <a:lstStyle/>
        <a:p>
          <a:r>
            <a:rPr lang="ru-RU" sz="1800" b="1" dirty="0" err="1" smtClean="0"/>
            <a:t>Адреси</a:t>
          </a:r>
          <a:endParaRPr lang="ru-RU" dirty="0"/>
        </a:p>
      </dgm:t>
    </dgm:pt>
    <dgm:pt modelId="{5E979556-6092-446D-8A0D-423604F06594}" type="parTrans" cxnId="{69B77701-10F3-4849-9C9A-C2372309074C}">
      <dgm:prSet/>
      <dgm:spPr/>
      <dgm:t>
        <a:bodyPr/>
        <a:lstStyle/>
        <a:p>
          <a:endParaRPr lang="ru-RU"/>
        </a:p>
      </dgm:t>
    </dgm:pt>
    <dgm:pt modelId="{C208A735-DD6C-4BD1-9708-6BEEB99B6315}" type="sibTrans" cxnId="{69B77701-10F3-4849-9C9A-C2372309074C}">
      <dgm:prSet/>
      <dgm:spPr/>
      <dgm:t>
        <a:bodyPr/>
        <a:lstStyle/>
        <a:p>
          <a:endParaRPr lang="ru-RU"/>
        </a:p>
      </dgm:t>
    </dgm:pt>
    <dgm:pt modelId="{7AB9199A-385F-4AD4-860C-7051E02A3C27}">
      <dgm:prSet phldrT="[Текст]" custT="1"/>
      <dgm:spPr/>
      <dgm:t>
        <a:bodyPr/>
        <a:lstStyle/>
        <a:p>
          <a:r>
            <a:rPr lang="ru-RU" sz="2000" b="1" dirty="0" smtClean="0"/>
            <a:t>Для </a:t>
          </a:r>
          <a:r>
            <a:rPr lang="ru-RU" sz="2000" b="1" dirty="0" err="1" smtClean="0"/>
            <a:t>відкриття</a:t>
          </a:r>
          <a:r>
            <a:rPr lang="ru-RU" sz="2000" b="1" dirty="0" smtClean="0"/>
            <a:t> </a:t>
          </a:r>
          <a:r>
            <a:rPr lang="ru-RU" sz="2000" b="1" dirty="0" err="1" smtClean="0"/>
            <a:t>адресної</a:t>
          </a:r>
          <a:r>
            <a:rPr lang="ru-RU" sz="2000" b="1" dirty="0" smtClean="0"/>
            <a:t> книги</a:t>
          </a:r>
          <a:endParaRPr lang="ru-RU" sz="2000" dirty="0"/>
        </a:p>
      </dgm:t>
    </dgm:pt>
    <dgm:pt modelId="{576AB90A-B316-4A08-8F31-8180892EF375}" type="parTrans" cxnId="{A685642D-D85B-4874-979C-8EA5982A2AD4}">
      <dgm:prSet/>
      <dgm:spPr/>
      <dgm:t>
        <a:bodyPr/>
        <a:lstStyle/>
        <a:p>
          <a:endParaRPr lang="ru-RU"/>
        </a:p>
      </dgm:t>
    </dgm:pt>
    <dgm:pt modelId="{C4772539-8A22-413E-BA8F-4135F102A200}" type="sibTrans" cxnId="{A685642D-D85B-4874-979C-8EA5982A2AD4}">
      <dgm:prSet/>
      <dgm:spPr/>
      <dgm:t>
        <a:bodyPr/>
        <a:lstStyle/>
        <a:p>
          <a:endParaRPr lang="ru-RU"/>
        </a:p>
      </dgm:t>
    </dgm:pt>
    <dgm:pt modelId="{7CFBB183-C86F-48CC-9894-C804968D42EF}">
      <dgm:prSet phldrT="[Текст]" custT="1"/>
      <dgm:spPr/>
      <dgm:t>
        <a:bodyPr/>
        <a:lstStyle/>
        <a:p>
          <a:r>
            <a:rPr lang="ru-RU" sz="2000" b="1" dirty="0" err="1" smtClean="0"/>
            <a:t>Знайти</a:t>
          </a:r>
          <a:endParaRPr lang="ru-RU" sz="2000" dirty="0"/>
        </a:p>
      </dgm:t>
    </dgm:pt>
    <dgm:pt modelId="{19A843C9-2E5A-45F2-8879-1417DDFB2A3F}" type="parTrans" cxnId="{7E8FCF9A-43D2-43E0-B590-8797A5FA0213}">
      <dgm:prSet/>
      <dgm:spPr/>
      <dgm:t>
        <a:bodyPr/>
        <a:lstStyle/>
        <a:p>
          <a:endParaRPr lang="ru-RU"/>
        </a:p>
      </dgm:t>
    </dgm:pt>
    <dgm:pt modelId="{016A2B38-47F8-4F29-8455-47E51F800AFE}" type="sibTrans" cxnId="{7E8FCF9A-43D2-43E0-B590-8797A5FA0213}">
      <dgm:prSet/>
      <dgm:spPr/>
      <dgm:t>
        <a:bodyPr/>
        <a:lstStyle/>
        <a:p>
          <a:endParaRPr lang="ru-RU"/>
        </a:p>
      </dgm:t>
    </dgm:pt>
    <dgm:pt modelId="{9796BAF6-6041-4729-A4E9-9D22D3185129}">
      <dgm:prSet phldrT="[Текст]" custT="1"/>
      <dgm:spPr/>
      <dgm:t>
        <a:bodyPr/>
        <a:lstStyle/>
        <a:p>
          <a:r>
            <a:rPr lang="ru-RU" sz="2000" b="1" dirty="0" smtClean="0"/>
            <a:t>Для </a:t>
          </a:r>
          <a:r>
            <a:rPr lang="ru-RU" sz="2000" b="1" dirty="0" err="1" smtClean="0"/>
            <a:t>пошуку</a:t>
          </a:r>
          <a:r>
            <a:rPr lang="ru-RU" sz="2000" b="1" dirty="0" smtClean="0"/>
            <a:t> </a:t>
          </a:r>
          <a:r>
            <a:rPr lang="ru-RU" sz="2000" b="1" dirty="0" err="1" smtClean="0"/>
            <a:t>листів</a:t>
          </a:r>
          <a:r>
            <a:rPr lang="ru-RU" sz="2000" b="1" dirty="0" smtClean="0"/>
            <a:t> у папках </a:t>
          </a:r>
          <a:r>
            <a:rPr lang="ru-RU" sz="2000" b="1" dirty="0" err="1" smtClean="0"/>
            <a:t>поштового</a:t>
          </a:r>
          <a:r>
            <a:rPr lang="ru-RU" sz="2000" b="1" dirty="0" smtClean="0"/>
            <a:t> </a:t>
          </a:r>
          <a:r>
            <a:rPr lang="ru-RU" sz="2000" b="1" dirty="0" err="1" smtClean="0"/>
            <a:t>клієнта</a:t>
          </a:r>
          <a:r>
            <a:rPr lang="ru-RU" sz="2000" b="1" dirty="0" smtClean="0"/>
            <a:t> </a:t>
          </a:r>
          <a:r>
            <a:rPr lang="ru-RU" sz="2000" b="1" dirty="0" err="1" smtClean="0"/>
            <a:t>або</a:t>
          </a:r>
          <a:r>
            <a:rPr lang="ru-RU" sz="2000" b="1" dirty="0" smtClean="0"/>
            <a:t> </a:t>
          </a:r>
          <a:r>
            <a:rPr lang="ru-RU" sz="2000" b="1" dirty="0" err="1" smtClean="0"/>
            <a:t>адресатів</a:t>
          </a:r>
          <a:r>
            <a:rPr lang="ru-RU" sz="2000" b="1" dirty="0" smtClean="0"/>
            <a:t> у </a:t>
          </a:r>
          <a:r>
            <a:rPr lang="ru-RU" sz="2000" b="1" dirty="0" err="1" smtClean="0"/>
            <a:t>адресній</a:t>
          </a:r>
          <a:r>
            <a:rPr lang="ru-RU" sz="2000" b="1" dirty="0" smtClean="0"/>
            <a:t> </a:t>
          </a:r>
          <a:r>
            <a:rPr lang="ru-RU" sz="2000" b="1" dirty="0" err="1" smtClean="0"/>
            <a:t>книзі</a:t>
          </a:r>
          <a:endParaRPr lang="ru-RU" sz="2000" dirty="0"/>
        </a:p>
      </dgm:t>
    </dgm:pt>
    <dgm:pt modelId="{F6F6BE09-5512-4EE8-B7DF-DAB91EC3EE89}" type="parTrans" cxnId="{8EC03FB0-CE3B-4654-ACA2-D8D63154171C}">
      <dgm:prSet/>
      <dgm:spPr/>
      <dgm:t>
        <a:bodyPr/>
        <a:lstStyle/>
        <a:p>
          <a:endParaRPr lang="ru-RU"/>
        </a:p>
      </dgm:t>
    </dgm:pt>
    <dgm:pt modelId="{5512F140-235B-4F5E-8678-D0187F5F20E4}" type="sibTrans" cxnId="{8EC03FB0-CE3B-4654-ACA2-D8D63154171C}">
      <dgm:prSet/>
      <dgm:spPr/>
      <dgm:t>
        <a:bodyPr/>
        <a:lstStyle/>
        <a:p>
          <a:endParaRPr lang="ru-RU"/>
        </a:p>
      </dgm:t>
    </dgm:pt>
    <dgm:pt modelId="{7F53A904-6C08-4281-8AFA-F6A5088CD3C4}" type="pres">
      <dgm:prSet presAssocID="{D7B15B0C-C580-4B03-AB31-29E4527A8E4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5D315C-DD40-4883-BDDA-71F36E2ED1E4}" type="pres">
      <dgm:prSet presAssocID="{C4F8BB03-1E39-4BAF-A73A-3E063F751EB4}" presName="comp" presStyleCnt="0"/>
      <dgm:spPr/>
    </dgm:pt>
    <dgm:pt modelId="{C920DC79-BEB9-4B6B-8B88-C3C7C22E3149}" type="pres">
      <dgm:prSet presAssocID="{C4F8BB03-1E39-4BAF-A73A-3E063F751EB4}" presName="box" presStyleLbl="node1" presStyleIdx="0" presStyleCnt="4" custLinFactNeighborX="-391" custLinFactNeighborY="2499"/>
      <dgm:spPr/>
      <dgm:t>
        <a:bodyPr/>
        <a:lstStyle/>
        <a:p>
          <a:endParaRPr lang="ru-RU"/>
        </a:p>
      </dgm:t>
    </dgm:pt>
    <dgm:pt modelId="{6FCEC72B-E7DA-4FAE-88FE-40AD2AA3DB95}" type="pres">
      <dgm:prSet presAssocID="{C4F8BB03-1E39-4BAF-A73A-3E063F751EB4}" presName="img" presStyleLbl="fgImgPlace1" presStyleIdx="0" presStyleCnt="4" custScaleX="6204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D0FC325-9845-406D-AC4A-FC60DC0037CB}" type="pres">
      <dgm:prSet presAssocID="{C4F8BB03-1E39-4BAF-A73A-3E063F751EB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62EA5-83B8-433D-B6BD-78AE939A29C9}" type="pres">
      <dgm:prSet presAssocID="{5091982F-BB57-43B8-A942-F8DFAA5E9B4E}" presName="spacer" presStyleCnt="0"/>
      <dgm:spPr/>
    </dgm:pt>
    <dgm:pt modelId="{4444039E-63BA-4985-96C4-202CE201B696}" type="pres">
      <dgm:prSet presAssocID="{5BE2EF26-E113-4A77-A61B-E9A27EF93717}" presName="comp" presStyleCnt="0"/>
      <dgm:spPr/>
    </dgm:pt>
    <dgm:pt modelId="{16451055-0022-4599-9A25-61FBCDF9792E}" type="pres">
      <dgm:prSet presAssocID="{5BE2EF26-E113-4A77-A61B-E9A27EF93717}" presName="box" presStyleLbl="node1" presStyleIdx="1" presStyleCnt="4"/>
      <dgm:spPr/>
      <dgm:t>
        <a:bodyPr/>
        <a:lstStyle/>
        <a:p>
          <a:endParaRPr lang="ru-RU"/>
        </a:p>
      </dgm:t>
    </dgm:pt>
    <dgm:pt modelId="{EB0BB43C-A3C7-4D06-B1A5-84622E07BD70}" type="pres">
      <dgm:prSet presAssocID="{5BE2EF26-E113-4A77-A61B-E9A27EF93717}" presName="img" presStyleLbl="fgImgPlace1" presStyleIdx="1" presStyleCnt="4" custScaleX="6396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763C67C-915C-451D-88AB-97890F64BB15}" type="pres">
      <dgm:prSet presAssocID="{5BE2EF26-E113-4A77-A61B-E9A27EF9371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73484-0C66-45EB-AA8E-1BEA07F85950}" type="pres">
      <dgm:prSet presAssocID="{F02B516A-E5A6-4EDC-8E87-8CF77069B8B8}" presName="spacer" presStyleCnt="0"/>
      <dgm:spPr/>
    </dgm:pt>
    <dgm:pt modelId="{6F4CEBC0-7F80-4B03-8D29-D3899D36657A}" type="pres">
      <dgm:prSet presAssocID="{2C3E4308-DAD6-4D3A-B173-6E686B5D9A4C}" presName="comp" presStyleCnt="0"/>
      <dgm:spPr/>
    </dgm:pt>
    <dgm:pt modelId="{B9D8F1DA-CCB6-4BEF-9444-B6B95FD26C06}" type="pres">
      <dgm:prSet presAssocID="{2C3E4308-DAD6-4D3A-B173-6E686B5D9A4C}" presName="box" presStyleLbl="node1" presStyleIdx="2" presStyleCnt="4"/>
      <dgm:spPr/>
      <dgm:t>
        <a:bodyPr/>
        <a:lstStyle/>
        <a:p>
          <a:endParaRPr lang="ru-RU"/>
        </a:p>
      </dgm:t>
    </dgm:pt>
    <dgm:pt modelId="{8AAF3B5B-CFE3-4F25-A609-0488FDCFABA6}" type="pres">
      <dgm:prSet presAssocID="{2C3E4308-DAD6-4D3A-B173-6E686B5D9A4C}" presName="img" presStyleLbl="fgImgPlace1" presStyleIdx="2" presStyleCnt="4" custScaleX="6204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6C5F7F1-F3C3-4DF1-B10B-0F67C804F6E8}" type="pres">
      <dgm:prSet presAssocID="{2C3E4308-DAD6-4D3A-B173-6E686B5D9A4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F3A7F-10E9-4FC6-9050-286118D6198A}" type="pres">
      <dgm:prSet presAssocID="{C208A735-DD6C-4BD1-9708-6BEEB99B6315}" presName="spacer" presStyleCnt="0"/>
      <dgm:spPr/>
    </dgm:pt>
    <dgm:pt modelId="{E98B7BC1-4512-4D95-A18F-8C7A60887B88}" type="pres">
      <dgm:prSet presAssocID="{7CFBB183-C86F-48CC-9894-C804968D42EF}" presName="comp" presStyleCnt="0"/>
      <dgm:spPr/>
    </dgm:pt>
    <dgm:pt modelId="{F8C99431-0DD5-4CE5-94ED-BD98966D3C19}" type="pres">
      <dgm:prSet presAssocID="{7CFBB183-C86F-48CC-9894-C804968D42EF}" presName="box" presStyleLbl="node1" presStyleIdx="3" presStyleCnt="4"/>
      <dgm:spPr/>
      <dgm:t>
        <a:bodyPr/>
        <a:lstStyle/>
        <a:p>
          <a:endParaRPr lang="ru-RU"/>
        </a:p>
      </dgm:t>
    </dgm:pt>
    <dgm:pt modelId="{583C5451-96FA-4203-8ED4-EC7521184C82}" type="pres">
      <dgm:prSet presAssocID="{7CFBB183-C86F-48CC-9894-C804968D42EF}" presName="img" presStyleLbl="fgImgPlace1" presStyleIdx="3" presStyleCnt="4" custScaleX="6204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DA42B01-2BBE-477C-9D31-370B324DB110}" type="pres">
      <dgm:prSet presAssocID="{7CFBB183-C86F-48CC-9894-C804968D42E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9C818E-3A4A-4B1C-800C-718062659C70}" type="presOf" srcId="{C52ED72F-2B42-46AA-AC94-025459D2B698}" destId="{CD0FC325-9845-406D-AC4A-FC60DC0037CB}" srcOrd="1" destOrd="1" presId="urn:microsoft.com/office/officeart/2005/8/layout/vList4#1"/>
    <dgm:cxn modelId="{2E11AB2A-DF23-4BD3-9848-728E3EE6C316}" type="presOf" srcId="{C4F8BB03-1E39-4BAF-A73A-3E063F751EB4}" destId="{C920DC79-BEB9-4B6B-8B88-C3C7C22E3149}" srcOrd="0" destOrd="0" presId="urn:microsoft.com/office/officeart/2005/8/layout/vList4#1"/>
    <dgm:cxn modelId="{4F4DF352-0C51-4DE0-A69F-FB1041E80D50}" srcId="{D7B15B0C-C580-4B03-AB31-29E4527A8E43}" destId="{5BE2EF26-E113-4A77-A61B-E9A27EF93717}" srcOrd="1" destOrd="0" parTransId="{FA7DC353-DD95-48D5-9BA9-8AA59FD3233A}" sibTransId="{F02B516A-E5A6-4EDC-8E87-8CF77069B8B8}"/>
    <dgm:cxn modelId="{B5FDBC01-EDE6-4F2E-91AF-591D6D8FCFF8}" type="presOf" srcId="{EA997077-8663-47E9-8324-7F5ABDD2ECEB}" destId="{16451055-0022-4599-9A25-61FBCDF9792E}" srcOrd="0" destOrd="1" presId="urn:microsoft.com/office/officeart/2005/8/layout/vList4#1"/>
    <dgm:cxn modelId="{966CB76C-E398-40EF-83B0-ADCA02435A2F}" type="presOf" srcId="{7AB9199A-385F-4AD4-860C-7051E02A3C27}" destId="{B9D8F1DA-CCB6-4BEF-9444-B6B95FD26C06}" srcOrd="0" destOrd="1" presId="urn:microsoft.com/office/officeart/2005/8/layout/vList4#1"/>
    <dgm:cxn modelId="{DE441D15-CD3B-46F0-895C-1111FFEF3257}" type="presOf" srcId="{C4F8BB03-1E39-4BAF-A73A-3E063F751EB4}" destId="{CD0FC325-9845-406D-AC4A-FC60DC0037CB}" srcOrd="1" destOrd="0" presId="urn:microsoft.com/office/officeart/2005/8/layout/vList4#1"/>
    <dgm:cxn modelId="{E35D06D9-43FF-439D-873A-6244D52A4ADD}" type="presOf" srcId="{D7B15B0C-C580-4B03-AB31-29E4527A8E43}" destId="{7F53A904-6C08-4281-8AFA-F6A5088CD3C4}" srcOrd="0" destOrd="0" presId="urn:microsoft.com/office/officeart/2005/8/layout/vList4#1"/>
    <dgm:cxn modelId="{AADA8E32-C29E-42E1-8066-CE5E01ACCD3F}" type="presOf" srcId="{2C3E4308-DAD6-4D3A-B173-6E686B5D9A4C}" destId="{86C5F7F1-F3C3-4DF1-B10B-0F67C804F6E8}" srcOrd="1" destOrd="0" presId="urn:microsoft.com/office/officeart/2005/8/layout/vList4#1"/>
    <dgm:cxn modelId="{33A8AE35-35E4-4473-83DB-F0F81281BF48}" srcId="{C4F8BB03-1E39-4BAF-A73A-3E063F751EB4}" destId="{C52ED72F-2B42-46AA-AC94-025459D2B698}" srcOrd="0" destOrd="0" parTransId="{97E66463-9B1F-445E-9300-F70382322236}" sibTransId="{D1FBFB38-57B2-40C4-BB51-E241DC1996A4}"/>
    <dgm:cxn modelId="{2C96E5DE-76E5-4847-B0CC-E3D0B62EA3F0}" type="presOf" srcId="{5BE2EF26-E113-4A77-A61B-E9A27EF93717}" destId="{16451055-0022-4599-9A25-61FBCDF9792E}" srcOrd="0" destOrd="0" presId="urn:microsoft.com/office/officeart/2005/8/layout/vList4#1"/>
    <dgm:cxn modelId="{557A8B60-2674-4BCD-8940-EC1429726659}" type="presOf" srcId="{EA997077-8663-47E9-8324-7F5ABDD2ECEB}" destId="{8763C67C-915C-451D-88AB-97890F64BB15}" srcOrd="1" destOrd="1" presId="urn:microsoft.com/office/officeart/2005/8/layout/vList4#1"/>
    <dgm:cxn modelId="{7EE6F16F-40E2-4116-B40A-075D1D7780D0}" type="presOf" srcId="{9796BAF6-6041-4729-A4E9-9D22D3185129}" destId="{8DA42B01-2BBE-477C-9D31-370B324DB110}" srcOrd="1" destOrd="1" presId="urn:microsoft.com/office/officeart/2005/8/layout/vList4#1"/>
    <dgm:cxn modelId="{DCD713B3-B8DB-4918-92D5-D8A28BFA51CB}" srcId="{5BE2EF26-E113-4A77-A61B-E9A27EF93717}" destId="{EA997077-8663-47E9-8324-7F5ABDD2ECEB}" srcOrd="0" destOrd="0" parTransId="{6E0A74E0-DAE4-4E77-9AF6-7B00272F1DB8}" sibTransId="{F363BC77-117E-4EE3-BD55-937E73BF3301}"/>
    <dgm:cxn modelId="{64B85E0A-DD32-447F-A910-DBE0E8364855}" type="presOf" srcId="{7CFBB183-C86F-48CC-9894-C804968D42EF}" destId="{8DA42B01-2BBE-477C-9D31-370B324DB110}" srcOrd="1" destOrd="0" presId="urn:microsoft.com/office/officeart/2005/8/layout/vList4#1"/>
    <dgm:cxn modelId="{DA2482F4-C24A-4E74-BDB6-C25F51FF5486}" type="presOf" srcId="{5BE2EF26-E113-4A77-A61B-E9A27EF93717}" destId="{8763C67C-915C-451D-88AB-97890F64BB15}" srcOrd="1" destOrd="0" presId="urn:microsoft.com/office/officeart/2005/8/layout/vList4#1"/>
    <dgm:cxn modelId="{EB37E8A6-BFEB-4CB6-B724-38EC0AF11FDD}" srcId="{D7B15B0C-C580-4B03-AB31-29E4527A8E43}" destId="{C4F8BB03-1E39-4BAF-A73A-3E063F751EB4}" srcOrd="0" destOrd="0" parTransId="{9A9CA9E9-E48F-4C78-A44F-30F4346B851B}" sibTransId="{5091982F-BB57-43B8-A942-F8DFAA5E9B4E}"/>
    <dgm:cxn modelId="{3C3B8AC9-F9CF-4741-B3A5-2A33A50A71C3}" type="presOf" srcId="{7AB9199A-385F-4AD4-860C-7051E02A3C27}" destId="{86C5F7F1-F3C3-4DF1-B10B-0F67C804F6E8}" srcOrd="1" destOrd="1" presId="urn:microsoft.com/office/officeart/2005/8/layout/vList4#1"/>
    <dgm:cxn modelId="{86F88923-AEBD-4AE5-8935-FA5A55AB71E4}" type="presOf" srcId="{2C3E4308-DAD6-4D3A-B173-6E686B5D9A4C}" destId="{B9D8F1DA-CCB6-4BEF-9444-B6B95FD26C06}" srcOrd="0" destOrd="0" presId="urn:microsoft.com/office/officeart/2005/8/layout/vList4#1"/>
    <dgm:cxn modelId="{8EC03FB0-CE3B-4654-ACA2-D8D63154171C}" srcId="{7CFBB183-C86F-48CC-9894-C804968D42EF}" destId="{9796BAF6-6041-4729-A4E9-9D22D3185129}" srcOrd="0" destOrd="0" parTransId="{F6F6BE09-5512-4EE8-B7DF-DAB91EC3EE89}" sibTransId="{5512F140-235B-4F5E-8678-D0187F5F20E4}"/>
    <dgm:cxn modelId="{58E15050-14AE-48A2-97B4-CCA383A98F67}" type="presOf" srcId="{C52ED72F-2B42-46AA-AC94-025459D2B698}" destId="{C920DC79-BEB9-4B6B-8B88-C3C7C22E3149}" srcOrd="0" destOrd="1" presId="urn:microsoft.com/office/officeart/2005/8/layout/vList4#1"/>
    <dgm:cxn modelId="{B9FFD05A-4A4C-4178-80D5-ACDF946FDF46}" type="presOf" srcId="{9796BAF6-6041-4729-A4E9-9D22D3185129}" destId="{F8C99431-0DD5-4CE5-94ED-BD98966D3C19}" srcOrd="0" destOrd="1" presId="urn:microsoft.com/office/officeart/2005/8/layout/vList4#1"/>
    <dgm:cxn modelId="{DF654C90-C6A0-4A29-ADF9-EAE9778FC6B8}" type="presOf" srcId="{7CFBB183-C86F-48CC-9894-C804968D42EF}" destId="{F8C99431-0DD5-4CE5-94ED-BD98966D3C19}" srcOrd="0" destOrd="0" presId="urn:microsoft.com/office/officeart/2005/8/layout/vList4#1"/>
    <dgm:cxn modelId="{7E8FCF9A-43D2-43E0-B590-8797A5FA0213}" srcId="{D7B15B0C-C580-4B03-AB31-29E4527A8E43}" destId="{7CFBB183-C86F-48CC-9894-C804968D42EF}" srcOrd="3" destOrd="0" parTransId="{19A843C9-2E5A-45F2-8879-1417DDFB2A3F}" sibTransId="{016A2B38-47F8-4F29-8455-47E51F800AFE}"/>
    <dgm:cxn modelId="{A685642D-D85B-4874-979C-8EA5982A2AD4}" srcId="{2C3E4308-DAD6-4D3A-B173-6E686B5D9A4C}" destId="{7AB9199A-385F-4AD4-860C-7051E02A3C27}" srcOrd="0" destOrd="0" parTransId="{576AB90A-B316-4A08-8F31-8180892EF375}" sibTransId="{C4772539-8A22-413E-BA8F-4135F102A200}"/>
    <dgm:cxn modelId="{69B77701-10F3-4849-9C9A-C2372309074C}" srcId="{D7B15B0C-C580-4B03-AB31-29E4527A8E43}" destId="{2C3E4308-DAD6-4D3A-B173-6E686B5D9A4C}" srcOrd="2" destOrd="0" parTransId="{5E979556-6092-446D-8A0D-423604F06594}" sibTransId="{C208A735-DD6C-4BD1-9708-6BEEB99B6315}"/>
    <dgm:cxn modelId="{06A6BC79-A2CF-45F0-8A09-CC88039D20AF}" type="presParOf" srcId="{7F53A904-6C08-4281-8AFA-F6A5088CD3C4}" destId="{B75D315C-DD40-4883-BDDA-71F36E2ED1E4}" srcOrd="0" destOrd="0" presId="urn:microsoft.com/office/officeart/2005/8/layout/vList4#1"/>
    <dgm:cxn modelId="{9E4D381F-EAA6-4033-8E80-B5EDCBFA69BB}" type="presParOf" srcId="{B75D315C-DD40-4883-BDDA-71F36E2ED1E4}" destId="{C920DC79-BEB9-4B6B-8B88-C3C7C22E3149}" srcOrd="0" destOrd="0" presId="urn:microsoft.com/office/officeart/2005/8/layout/vList4#1"/>
    <dgm:cxn modelId="{87886E50-3ECF-4701-BB9D-6BAD162F2F78}" type="presParOf" srcId="{B75D315C-DD40-4883-BDDA-71F36E2ED1E4}" destId="{6FCEC72B-E7DA-4FAE-88FE-40AD2AA3DB95}" srcOrd="1" destOrd="0" presId="urn:microsoft.com/office/officeart/2005/8/layout/vList4#1"/>
    <dgm:cxn modelId="{A9EDB5E2-8EF6-4FCD-A5BC-E58F76F7C83E}" type="presParOf" srcId="{B75D315C-DD40-4883-BDDA-71F36E2ED1E4}" destId="{CD0FC325-9845-406D-AC4A-FC60DC0037CB}" srcOrd="2" destOrd="0" presId="urn:microsoft.com/office/officeart/2005/8/layout/vList4#1"/>
    <dgm:cxn modelId="{31AA4E3D-A02A-44F0-9257-786F9B8132C2}" type="presParOf" srcId="{7F53A904-6C08-4281-8AFA-F6A5088CD3C4}" destId="{20362EA5-83B8-433D-B6BD-78AE939A29C9}" srcOrd="1" destOrd="0" presId="urn:microsoft.com/office/officeart/2005/8/layout/vList4#1"/>
    <dgm:cxn modelId="{33939556-7E40-4E14-BEF2-92E6E20F7CA3}" type="presParOf" srcId="{7F53A904-6C08-4281-8AFA-F6A5088CD3C4}" destId="{4444039E-63BA-4985-96C4-202CE201B696}" srcOrd="2" destOrd="0" presId="urn:microsoft.com/office/officeart/2005/8/layout/vList4#1"/>
    <dgm:cxn modelId="{FF33ADE0-C61C-46BF-B192-6C243BB2E2A8}" type="presParOf" srcId="{4444039E-63BA-4985-96C4-202CE201B696}" destId="{16451055-0022-4599-9A25-61FBCDF9792E}" srcOrd="0" destOrd="0" presId="urn:microsoft.com/office/officeart/2005/8/layout/vList4#1"/>
    <dgm:cxn modelId="{49B9A8B5-E652-466D-9BF1-DBAA8F83374C}" type="presParOf" srcId="{4444039E-63BA-4985-96C4-202CE201B696}" destId="{EB0BB43C-A3C7-4D06-B1A5-84622E07BD70}" srcOrd="1" destOrd="0" presId="urn:microsoft.com/office/officeart/2005/8/layout/vList4#1"/>
    <dgm:cxn modelId="{EEC7B953-BFE0-4072-A658-813586C7E7C6}" type="presParOf" srcId="{4444039E-63BA-4985-96C4-202CE201B696}" destId="{8763C67C-915C-451D-88AB-97890F64BB15}" srcOrd="2" destOrd="0" presId="urn:microsoft.com/office/officeart/2005/8/layout/vList4#1"/>
    <dgm:cxn modelId="{4C717A86-2105-46EB-90BB-A56D4FDD427B}" type="presParOf" srcId="{7F53A904-6C08-4281-8AFA-F6A5088CD3C4}" destId="{18273484-0C66-45EB-AA8E-1BEA07F85950}" srcOrd="3" destOrd="0" presId="urn:microsoft.com/office/officeart/2005/8/layout/vList4#1"/>
    <dgm:cxn modelId="{8BCB29DD-F07E-4534-9330-2C9C0A1265B5}" type="presParOf" srcId="{7F53A904-6C08-4281-8AFA-F6A5088CD3C4}" destId="{6F4CEBC0-7F80-4B03-8D29-D3899D36657A}" srcOrd="4" destOrd="0" presId="urn:microsoft.com/office/officeart/2005/8/layout/vList4#1"/>
    <dgm:cxn modelId="{C4B6830C-F7DF-41DD-A8FC-4AADCFEBA8A4}" type="presParOf" srcId="{6F4CEBC0-7F80-4B03-8D29-D3899D36657A}" destId="{B9D8F1DA-CCB6-4BEF-9444-B6B95FD26C06}" srcOrd="0" destOrd="0" presId="urn:microsoft.com/office/officeart/2005/8/layout/vList4#1"/>
    <dgm:cxn modelId="{27C9A8B2-8810-4954-9684-322BC9DA181E}" type="presParOf" srcId="{6F4CEBC0-7F80-4B03-8D29-D3899D36657A}" destId="{8AAF3B5B-CFE3-4F25-A609-0488FDCFABA6}" srcOrd="1" destOrd="0" presId="urn:microsoft.com/office/officeart/2005/8/layout/vList4#1"/>
    <dgm:cxn modelId="{AF38DA7F-97B3-47BD-A4E8-2EA624342AA2}" type="presParOf" srcId="{6F4CEBC0-7F80-4B03-8D29-D3899D36657A}" destId="{86C5F7F1-F3C3-4DF1-B10B-0F67C804F6E8}" srcOrd="2" destOrd="0" presId="urn:microsoft.com/office/officeart/2005/8/layout/vList4#1"/>
    <dgm:cxn modelId="{CF7A2CC5-EE50-489D-8295-35BB4FFF96C9}" type="presParOf" srcId="{7F53A904-6C08-4281-8AFA-F6A5088CD3C4}" destId="{385F3A7F-10E9-4FC6-9050-286118D6198A}" srcOrd="5" destOrd="0" presId="urn:microsoft.com/office/officeart/2005/8/layout/vList4#1"/>
    <dgm:cxn modelId="{B79299B6-1F34-4002-BE0F-98FA4D835C4D}" type="presParOf" srcId="{7F53A904-6C08-4281-8AFA-F6A5088CD3C4}" destId="{E98B7BC1-4512-4D95-A18F-8C7A60887B88}" srcOrd="6" destOrd="0" presId="urn:microsoft.com/office/officeart/2005/8/layout/vList4#1"/>
    <dgm:cxn modelId="{2BEB2F84-B5F4-4636-819E-8A3B35A47F74}" type="presParOf" srcId="{E98B7BC1-4512-4D95-A18F-8C7A60887B88}" destId="{F8C99431-0DD5-4CE5-94ED-BD98966D3C19}" srcOrd="0" destOrd="0" presId="urn:microsoft.com/office/officeart/2005/8/layout/vList4#1"/>
    <dgm:cxn modelId="{D91E6C36-5937-4176-9950-97CA09F9B8FA}" type="presParOf" srcId="{E98B7BC1-4512-4D95-A18F-8C7A60887B88}" destId="{583C5451-96FA-4203-8ED4-EC7521184C82}" srcOrd="1" destOrd="0" presId="urn:microsoft.com/office/officeart/2005/8/layout/vList4#1"/>
    <dgm:cxn modelId="{745E972F-BB0E-4B54-827C-1BD0553C4971}" type="presParOf" srcId="{E98B7BC1-4512-4D95-A18F-8C7A60887B88}" destId="{8DA42B01-2BBE-477C-9D31-370B324DB11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073209-6D75-4F0F-B877-717B384E8B1F}" type="doc">
      <dgm:prSet loTypeId="urn:microsoft.com/office/officeart/2005/8/layout/vList4#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C9759F-2E63-4877-9A5F-47478923AB35}">
      <dgm:prSet phldrT="[Текст]"/>
      <dgm:spPr/>
      <dgm:t>
        <a:bodyPr/>
        <a:lstStyle/>
        <a:p>
          <a:r>
            <a:rPr lang="uk-UA" dirty="0" smtClean="0"/>
            <a:t>Прочитаний отриманий лист</a:t>
          </a:r>
          <a:endParaRPr lang="ru-RU" dirty="0"/>
        </a:p>
      </dgm:t>
    </dgm:pt>
    <dgm:pt modelId="{D5C81F1F-828C-4ECA-97E2-453DDBCBC962}" type="parTrans" cxnId="{24DD82A6-1342-48BA-A021-CDAEC18DE517}">
      <dgm:prSet/>
      <dgm:spPr/>
      <dgm:t>
        <a:bodyPr/>
        <a:lstStyle/>
        <a:p>
          <a:endParaRPr lang="ru-RU"/>
        </a:p>
      </dgm:t>
    </dgm:pt>
    <dgm:pt modelId="{1D817058-73D0-4BB0-A76C-EBCB8B5B8D7E}" type="sibTrans" cxnId="{24DD82A6-1342-48BA-A021-CDAEC18DE517}">
      <dgm:prSet/>
      <dgm:spPr/>
      <dgm:t>
        <a:bodyPr/>
        <a:lstStyle/>
        <a:p>
          <a:endParaRPr lang="ru-RU"/>
        </a:p>
      </dgm:t>
    </dgm:pt>
    <dgm:pt modelId="{C751E1CB-F7B1-4A38-90A6-2B9676BB5F2A}">
      <dgm:prSet phldrT="[Текст]"/>
      <dgm:spPr/>
      <dgm:t>
        <a:bodyPr/>
        <a:lstStyle/>
        <a:p>
          <a:r>
            <a:rPr lang="uk-UA" dirty="0" smtClean="0"/>
            <a:t>Прочитаний лист, на який дано відповідь</a:t>
          </a:r>
          <a:endParaRPr lang="ru-RU" dirty="0"/>
        </a:p>
      </dgm:t>
    </dgm:pt>
    <dgm:pt modelId="{410FE10F-5F0E-42D6-9C92-8688C011714A}" type="parTrans" cxnId="{E0209146-4301-4D5A-9A46-2D2417CCDC07}">
      <dgm:prSet/>
      <dgm:spPr/>
      <dgm:t>
        <a:bodyPr/>
        <a:lstStyle/>
        <a:p>
          <a:endParaRPr lang="ru-RU"/>
        </a:p>
      </dgm:t>
    </dgm:pt>
    <dgm:pt modelId="{F5904DB5-3D42-4FBB-ADD8-F92FB56E8B9E}" type="sibTrans" cxnId="{E0209146-4301-4D5A-9A46-2D2417CCDC07}">
      <dgm:prSet/>
      <dgm:spPr/>
      <dgm:t>
        <a:bodyPr/>
        <a:lstStyle/>
        <a:p>
          <a:endParaRPr lang="ru-RU"/>
        </a:p>
      </dgm:t>
    </dgm:pt>
    <dgm:pt modelId="{BF0DF789-0B29-4631-9E26-96A7461A2E7B}">
      <dgm:prSet phldrT="[Текст]"/>
      <dgm:spPr/>
      <dgm:t>
        <a:bodyPr/>
        <a:lstStyle/>
        <a:p>
          <a:r>
            <a:rPr lang="uk-UA" dirty="0" smtClean="0"/>
            <a:t>Прочитаний лист, переправлений на іншу адресу</a:t>
          </a:r>
          <a:endParaRPr lang="ru-RU" dirty="0"/>
        </a:p>
      </dgm:t>
    </dgm:pt>
    <dgm:pt modelId="{02CB9E3B-B667-4FE7-9640-E338DA8A7DA2}" type="parTrans" cxnId="{C1E3BD3C-7AE0-40E2-A6F4-AB59953DE0D8}">
      <dgm:prSet/>
      <dgm:spPr/>
      <dgm:t>
        <a:bodyPr/>
        <a:lstStyle/>
        <a:p>
          <a:endParaRPr lang="ru-RU"/>
        </a:p>
      </dgm:t>
    </dgm:pt>
    <dgm:pt modelId="{ED06909B-74C8-46E0-A262-A7DC511487E3}" type="sibTrans" cxnId="{C1E3BD3C-7AE0-40E2-A6F4-AB59953DE0D8}">
      <dgm:prSet/>
      <dgm:spPr/>
      <dgm:t>
        <a:bodyPr/>
        <a:lstStyle/>
        <a:p>
          <a:endParaRPr lang="ru-RU"/>
        </a:p>
      </dgm:t>
    </dgm:pt>
    <dgm:pt modelId="{8185AE3B-444B-4B94-9B14-3BE53532110C}">
      <dgm:prSet phldrT="[Текст]"/>
      <dgm:spPr/>
      <dgm:t>
        <a:bodyPr/>
        <a:lstStyle/>
        <a:p>
          <a:r>
            <a:rPr lang="uk-UA" dirty="0" smtClean="0"/>
            <a:t>Непрочитаний отриманий лист</a:t>
          </a:r>
          <a:endParaRPr lang="ru-RU" dirty="0"/>
        </a:p>
      </dgm:t>
    </dgm:pt>
    <dgm:pt modelId="{A9ECC610-BCE4-484A-B14F-3F81E7B0E4FB}" type="parTrans" cxnId="{25BAC19C-DBE0-479F-8474-03FC337D7514}">
      <dgm:prSet/>
      <dgm:spPr/>
      <dgm:t>
        <a:bodyPr/>
        <a:lstStyle/>
        <a:p>
          <a:endParaRPr lang="ru-RU"/>
        </a:p>
      </dgm:t>
    </dgm:pt>
    <dgm:pt modelId="{AE4898B6-5EFB-4C28-BA9B-574B9914FD5B}" type="sibTrans" cxnId="{25BAC19C-DBE0-479F-8474-03FC337D7514}">
      <dgm:prSet/>
      <dgm:spPr/>
      <dgm:t>
        <a:bodyPr/>
        <a:lstStyle/>
        <a:p>
          <a:endParaRPr lang="ru-RU"/>
        </a:p>
      </dgm:t>
    </dgm:pt>
    <dgm:pt modelId="{34328DE3-1790-4532-A112-E0C29A60095D}">
      <dgm:prSet phldrT="[Текст]"/>
      <dgm:spPr/>
      <dgm:t>
        <a:bodyPr/>
        <a:lstStyle/>
        <a:p>
          <a:r>
            <a:rPr lang="uk-UA" dirty="0" smtClean="0"/>
            <a:t>Непрочитаний лист, на який дано відповідь</a:t>
          </a:r>
          <a:endParaRPr lang="ru-RU" dirty="0"/>
        </a:p>
      </dgm:t>
    </dgm:pt>
    <dgm:pt modelId="{86AF3BBC-4C6C-4546-AC0E-0A1A889F3BC7}" type="parTrans" cxnId="{AED702EA-E2CD-4783-9C92-DE35F67118AD}">
      <dgm:prSet/>
      <dgm:spPr/>
      <dgm:t>
        <a:bodyPr/>
        <a:lstStyle/>
        <a:p>
          <a:endParaRPr lang="ru-RU"/>
        </a:p>
      </dgm:t>
    </dgm:pt>
    <dgm:pt modelId="{AE6639F8-A92F-4F76-8635-ECF6201C9B02}" type="sibTrans" cxnId="{AED702EA-E2CD-4783-9C92-DE35F67118AD}">
      <dgm:prSet/>
      <dgm:spPr/>
      <dgm:t>
        <a:bodyPr/>
        <a:lstStyle/>
        <a:p>
          <a:endParaRPr lang="ru-RU"/>
        </a:p>
      </dgm:t>
    </dgm:pt>
    <dgm:pt modelId="{580C8D58-0F53-459A-8E78-1215D22BE10F}">
      <dgm:prSet phldrT="[Текст]"/>
      <dgm:spPr/>
      <dgm:t>
        <a:bodyPr/>
        <a:lstStyle/>
        <a:p>
          <a:r>
            <a:rPr lang="uk-UA" dirty="0" smtClean="0"/>
            <a:t>Непрочитаний лист, переправлений на іншу адресу</a:t>
          </a:r>
          <a:endParaRPr lang="ru-RU" dirty="0"/>
        </a:p>
      </dgm:t>
    </dgm:pt>
    <dgm:pt modelId="{90535371-E84E-49AE-93E7-27355F7EF995}" type="parTrans" cxnId="{591527F8-F7CA-41B8-9265-818A436B2779}">
      <dgm:prSet/>
      <dgm:spPr/>
      <dgm:t>
        <a:bodyPr/>
        <a:lstStyle/>
        <a:p>
          <a:endParaRPr lang="ru-RU"/>
        </a:p>
      </dgm:t>
    </dgm:pt>
    <dgm:pt modelId="{D7C17852-2C82-4E87-BD5D-70E8898A5992}" type="sibTrans" cxnId="{591527F8-F7CA-41B8-9265-818A436B2779}">
      <dgm:prSet/>
      <dgm:spPr/>
      <dgm:t>
        <a:bodyPr/>
        <a:lstStyle/>
        <a:p>
          <a:endParaRPr lang="ru-RU"/>
        </a:p>
      </dgm:t>
    </dgm:pt>
    <dgm:pt modelId="{4B37444F-2A15-4C29-A843-A69DC0F64E67}" type="pres">
      <dgm:prSet presAssocID="{FA073209-6D75-4F0F-B877-717B384E8B1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6F9AEA-19B7-458D-A739-684CB10FB681}" type="pres">
      <dgm:prSet presAssocID="{1EC9759F-2E63-4877-9A5F-47478923AB35}" presName="comp" presStyleCnt="0"/>
      <dgm:spPr/>
      <dgm:t>
        <a:bodyPr/>
        <a:lstStyle/>
        <a:p>
          <a:endParaRPr lang="ru-RU"/>
        </a:p>
      </dgm:t>
    </dgm:pt>
    <dgm:pt modelId="{B616340B-1240-4938-A4C8-7B770EAC1CEB}" type="pres">
      <dgm:prSet presAssocID="{1EC9759F-2E63-4877-9A5F-47478923AB35}" presName="box" presStyleLbl="node1" presStyleIdx="0" presStyleCnt="6"/>
      <dgm:spPr/>
      <dgm:t>
        <a:bodyPr/>
        <a:lstStyle/>
        <a:p>
          <a:endParaRPr lang="ru-RU"/>
        </a:p>
      </dgm:t>
    </dgm:pt>
    <dgm:pt modelId="{233B476A-5787-4802-90DA-CB745C8B9270}" type="pres">
      <dgm:prSet presAssocID="{1EC9759F-2E63-4877-9A5F-47478923AB35}" presName="img" presStyleLbl="fgImgPlace1" presStyleIdx="0" presStyleCnt="6" custScaleX="54949" custScaleY="9642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7698B6F-299F-4961-B08D-5170ED6C2244}" type="pres">
      <dgm:prSet presAssocID="{1EC9759F-2E63-4877-9A5F-47478923AB35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413C0-E12E-4E8D-8329-0422FE44DD60}" type="pres">
      <dgm:prSet presAssocID="{1D817058-73D0-4BB0-A76C-EBCB8B5B8D7E}" presName="spacer" presStyleCnt="0"/>
      <dgm:spPr/>
      <dgm:t>
        <a:bodyPr/>
        <a:lstStyle/>
        <a:p>
          <a:endParaRPr lang="ru-RU"/>
        </a:p>
      </dgm:t>
    </dgm:pt>
    <dgm:pt modelId="{FB9B174F-E80A-4947-8841-8F805CDC6A06}" type="pres">
      <dgm:prSet presAssocID="{C751E1CB-F7B1-4A38-90A6-2B9676BB5F2A}" presName="comp" presStyleCnt="0"/>
      <dgm:spPr/>
      <dgm:t>
        <a:bodyPr/>
        <a:lstStyle/>
        <a:p>
          <a:endParaRPr lang="ru-RU"/>
        </a:p>
      </dgm:t>
    </dgm:pt>
    <dgm:pt modelId="{089D2FEE-3B3E-48EF-B5B0-EE960F0D4EC5}" type="pres">
      <dgm:prSet presAssocID="{C751E1CB-F7B1-4A38-90A6-2B9676BB5F2A}" presName="box" presStyleLbl="node1" presStyleIdx="1" presStyleCnt="6"/>
      <dgm:spPr/>
      <dgm:t>
        <a:bodyPr/>
        <a:lstStyle/>
        <a:p>
          <a:endParaRPr lang="ru-RU"/>
        </a:p>
      </dgm:t>
    </dgm:pt>
    <dgm:pt modelId="{632BD1D1-5A54-481E-8444-21D148132439}" type="pres">
      <dgm:prSet presAssocID="{C751E1CB-F7B1-4A38-90A6-2B9676BB5F2A}" presName="img" presStyleLbl="fgImgPlace1" presStyleIdx="1" presStyleCnt="6" custScaleX="66668" custScaleY="8571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6F5D5E8-4465-46E5-99E4-FA851D8A9062}" type="pres">
      <dgm:prSet presAssocID="{C751E1CB-F7B1-4A38-90A6-2B9676BB5F2A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1F596-FAEC-459D-8228-2A05C64CED32}" type="pres">
      <dgm:prSet presAssocID="{F5904DB5-3D42-4FBB-ADD8-F92FB56E8B9E}" presName="spacer" presStyleCnt="0"/>
      <dgm:spPr/>
      <dgm:t>
        <a:bodyPr/>
        <a:lstStyle/>
        <a:p>
          <a:endParaRPr lang="ru-RU"/>
        </a:p>
      </dgm:t>
    </dgm:pt>
    <dgm:pt modelId="{834C86A3-23FB-4165-A103-6A76D4203F6A}" type="pres">
      <dgm:prSet presAssocID="{BF0DF789-0B29-4631-9E26-96A7461A2E7B}" presName="comp" presStyleCnt="0"/>
      <dgm:spPr/>
      <dgm:t>
        <a:bodyPr/>
        <a:lstStyle/>
        <a:p>
          <a:endParaRPr lang="ru-RU"/>
        </a:p>
      </dgm:t>
    </dgm:pt>
    <dgm:pt modelId="{B617E739-88D9-4D0B-8E61-32781F583239}" type="pres">
      <dgm:prSet presAssocID="{BF0DF789-0B29-4631-9E26-96A7461A2E7B}" presName="box" presStyleLbl="node1" presStyleIdx="2" presStyleCnt="6"/>
      <dgm:spPr/>
      <dgm:t>
        <a:bodyPr/>
        <a:lstStyle/>
        <a:p>
          <a:endParaRPr lang="ru-RU"/>
        </a:p>
      </dgm:t>
    </dgm:pt>
    <dgm:pt modelId="{CB94DF45-15D1-4AC1-A875-2E7E81E66EAC}" type="pres">
      <dgm:prSet presAssocID="{BF0DF789-0B29-4631-9E26-96A7461A2E7B}" presName="img" presStyleLbl="fgImgPlace1" presStyleIdx="2" presStyleCnt="6" custScaleX="66668" custScaleY="9784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F1093C8-F4C5-4D47-8157-9910E361E43F}" type="pres">
      <dgm:prSet presAssocID="{BF0DF789-0B29-4631-9E26-96A7461A2E7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6A185-A857-4B42-822B-AA93DB8337F0}" type="pres">
      <dgm:prSet presAssocID="{ED06909B-74C8-46E0-A262-A7DC511487E3}" presName="spacer" presStyleCnt="0"/>
      <dgm:spPr/>
      <dgm:t>
        <a:bodyPr/>
        <a:lstStyle/>
        <a:p>
          <a:endParaRPr lang="ru-RU"/>
        </a:p>
      </dgm:t>
    </dgm:pt>
    <dgm:pt modelId="{D253159B-633F-4095-A729-06806CCE827B}" type="pres">
      <dgm:prSet presAssocID="{8185AE3B-444B-4B94-9B14-3BE53532110C}" presName="comp" presStyleCnt="0"/>
      <dgm:spPr/>
      <dgm:t>
        <a:bodyPr/>
        <a:lstStyle/>
        <a:p>
          <a:endParaRPr lang="ru-RU"/>
        </a:p>
      </dgm:t>
    </dgm:pt>
    <dgm:pt modelId="{9D1B16FF-8093-4CB3-A510-617610FCEFC5}" type="pres">
      <dgm:prSet presAssocID="{8185AE3B-444B-4B94-9B14-3BE53532110C}" presName="box" presStyleLbl="node1" presStyleIdx="3" presStyleCnt="6"/>
      <dgm:spPr/>
      <dgm:t>
        <a:bodyPr/>
        <a:lstStyle/>
        <a:p>
          <a:endParaRPr lang="ru-RU"/>
        </a:p>
      </dgm:t>
    </dgm:pt>
    <dgm:pt modelId="{F8C17180-4B95-4BB9-93CF-6898B357A608}" type="pres">
      <dgm:prSet presAssocID="{8185AE3B-444B-4B94-9B14-3BE53532110C}" presName="img" presStyleLbl="fgImgPlace1" presStyleIdx="3" presStyleCnt="6" custScaleX="60845" custScaleY="9953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09A0D98-B5F7-4380-9C8F-71FFDB9CE8BD}" type="pres">
      <dgm:prSet presAssocID="{8185AE3B-444B-4B94-9B14-3BE53532110C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11BD6-2CD4-4510-9AC7-11DD1C86C68E}" type="pres">
      <dgm:prSet presAssocID="{AE4898B6-5EFB-4C28-BA9B-574B9914FD5B}" presName="spacer" presStyleCnt="0"/>
      <dgm:spPr/>
      <dgm:t>
        <a:bodyPr/>
        <a:lstStyle/>
        <a:p>
          <a:endParaRPr lang="ru-RU"/>
        </a:p>
      </dgm:t>
    </dgm:pt>
    <dgm:pt modelId="{F3B6ECD9-6011-46BE-BFC4-C66B98FC8E25}" type="pres">
      <dgm:prSet presAssocID="{34328DE3-1790-4532-A112-E0C29A60095D}" presName="comp" presStyleCnt="0"/>
      <dgm:spPr/>
      <dgm:t>
        <a:bodyPr/>
        <a:lstStyle/>
        <a:p>
          <a:endParaRPr lang="ru-RU"/>
        </a:p>
      </dgm:t>
    </dgm:pt>
    <dgm:pt modelId="{8F04BC6F-673E-4942-94D5-FAD7BD1365F7}" type="pres">
      <dgm:prSet presAssocID="{34328DE3-1790-4532-A112-E0C29A60095D}" presName="box" presStyleLbl="node1" presStyleIdx="4" presStyleCnt="6"/>
      <dgm:spPr/>
      <dgm:t>
        <a:bodyPr/>
        <a:lstStyle/>
        <a:p>
          <a:endParaRPr lang="ru-RU"/>
        </a:p>
      </dgm:t>
    </dgm:pt>
    <dgm:pt modelId="{EDE410F7-7214-42B5-A0B0-C3E651C9C5E8}" type="pres">
      <dgm:prSet presAssocID="{34328DE3-1790-4532-A112-E0C29A60095D}" presName="img" presStyleLbl="fgImgPlace1" presStyleIdx="4" presStyleCnt="6" custScaleX="53810" custScaleY="8929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2377B53-1EC3-4CB1-AD7E-ACB429BAC09C}" type="pres">
      <dgm:prSet presAssocID="{34328DE3-1790-4532-A112-E0C29A60095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654F2-D69D-4197-9C51-447FA5B935FD}" type="pres">
      <dgm:prSet presAssocID="{AE6639F8-A92F-4F76-8635-ECF6201C9B02}" presName="spacer" presStyleCnt="0"/>
      <dgm:spPr/>
      <dgm:t>
        <a:bodyPr/>
        <a:lstStyle/>
        <a:p>
          <a:endParaRPr lang="ru-RU"/>
        </a:p>
      </dgm:t>
    </dgm:pt>
    <dgm:pt modelId="{23E548E0-178C-4CAA-A66D-C815CC9EB78F}" type="pres">
      <dgm:prSet presAssocID="{580C8D58-0F53-459A-8E78-1215D22BE10F}" presName="comp" presStyleCnt="0"/>
      <dgm:spPr/>
      <dgm:t>
        <a:bodyPr/>
        <a:lstStyle/>
        <a:p>
          <a:endParaRPr lang="ru-RU"/>
        </a:p>
      </dgm:t>
    </dgm:pt>
    <dgm:pt modelId="{EBEB9803-B170-494E-A44A-2DD3D34B044C}" type="pres">
      <dgm:prSet presAssocID="{580C8D58-0F53-459A-8E78-1215D22BE10F}" presName="box" presStyleLbl="node1" presStyleIdx="5" presStyleCnt="6"/>
      <dgm:spPr/>
      <dgm:t>
        <a:bodyPr/>
        <a:lstStyle/>
        <a:p>
          <a:endParaRPr lang="ru-RU"/>
        </a:p>
      </dgm:t>
    </dgm:pt>
    <dgm:pt modelId="{ED4E71F4-3469-4B53-8476-C0CE6F64BAD0}" type="pres">
      <dgm:prSet presAssocID="{580C8D58-0F53-459A-8E78-1215D22BE10F}" presName="img" presStyleLbl="fgImgPlace1" presStyleIdx="5" presStyleCnt="6" custScaleX="53810" custScaleY="84753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FFD2CC-BC1B-41E6-9E43-F22208B8149F}" type="pres">
      <dgm:prSet presAssocID="{580C8D58-0F53-459A-8E78-1215D22BE10F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FBA103-96AC-4D5B-A588-8236B9F6CE59}" type="presOf" srcId="{BF0DF789-0B29-4631-9E26-96A7461A2E7B}" destId="{4F1093C8-F4C5-4D47-8157-9910E361E43F}" srcOrd="1" destOrd="0" presId="urn:microsoft.com/office/officeart/2005/8/layout/vList4#2"/>
    <dgm:cxn modelId="{E0209146-4301-4D5A-9A46-2D2417CCDC07}" srcId="{FA073209-6D75-4F0F-B877-717B384E8B1F}" destId="{C751E1CB-F7B1-4A38-90A6-2B9676BB5F2A}" srcOrd="1" destOrd="0" parTransId="{410FE10F-5F0E-42D6-9C92-8688C011714A}" sibTransId="{F5904DB5-3D42-4FBB-ADD8-F92FB56E8B9E}"/>
    <dgm:cxn modelId="{25BAC19C-DBE0-479F-8474-03FC337D7514}" srcId="{FA073209-6D75-4F0F-B877-717B384E8B1F}" destId="{8185AE3B-444B-4B94-9B14-3BE53532110C}" srcOrd="3" destOrd="0" parTransId="{A9ECC610-BCE4-484A-B14F-3F81E7B0E4FB}" sibTransId="{AE4898B6-5EFB-4C28-BA9B-574B9914FD5B}"/>
    <dgm:cxn modelId="{C765E4A6-0117-4C0F-8DAF-3508324F0F57}" type="presOf" srcId="{8185AE3B-444B-4B94-9B14-3BE53532110C}" destId="{D09A0D98-B5F7-4380-9C8F-71FFDB9CE8BD}" srcOrd="1" destOrd="0" presId="urn:microsoft.com/office/officeart/2005/8/layout/vList4#2"/>
    <dgm:cxn modelId="{9B5A67B2-E577-4486-98C3-B4CC7D8FEC73}" type="presOf" srcId="{580C8D58-0F53-459A-8E78-1215D22BE10F}" destId="{6BFFD2CC-BC1B-41E6-9E43-F22208B8149F}" srcOrd="1" destOrd="0" presId="urn:microsoft.com/office/officeart/2005/8/layout/vList4#2"/>
    <dgm:cxn modelId="{57C8F01F-E8C7-4975-975E-A408A6031314}" type="presOf" srcId="{BF0DF789-0B29-4631-9E26-96A7461A2E7B}" destId="{B617E739-88D9-4D0B-8E61-32781F583239}" srcOrd="0" destOrd="0" presId="urn:microsoft.com/office/officeart/2005/8/layout/vList4#2"/>
    <dgm:cxn modelId="{D233D959-1EBE-432E-A59A-3727E2814E26}" type="presOf" srcId="{580C8D58-0F53-459A-8E78-1215D22BE10F}" destId="{EBEB9803-B170-494E-A44A-2DD3D34B044C}" srcOrd="0" destOrd="0" presId="urn:microsoft.com/office/officeart/2005/8/layout/vList4#2"/>
    <dgm:cxn modelId="{1CDEC804-4D25-4A23-8DA7-32A52716E52E}" type="presOf" srcId="{1EC9759F-2E63-4877-9A5F-47478923AB35}" destId="{B616340B-1240-4938-A4C8-7B770EAC1CEB}" srcOrd="0" destOrd="0" presId="urn:microsoft.com/office/officeart/2005/8/layout/vList4#2"/>
    <dgm:cxn modelId="{2D0174B0-DA6D-4103-BD80-290C29C0EB9B}" type="presOf" srcId="{34328DE3-1790-4532-A112-E0C29A60095D}" destId="{8F04BC6F-673E-4942-94D5-FAD7BD1365F7}" srcOrd="0" destOrd="0" presId="urn:microsoft.com/office/officeart/2005/8/layout/vList4#2"/>
    <dgm:cxn modelId="{C1E3BD3C-7AE0-40E2-A6F4-AB59953DE0D8}" srcId="{FA073209-6D75-4F0F-B877-717B384E8B1F}" destId="{BF0DF789-0B29-4631-9E26-96A7461A2E7B}" srcOrd="2" destOrd="0" parTransId="{02CB9E3B-B667-4FE7-9640-E338DA8A7DA2}" sibTransId="{ED06909B-74C8-46E0-A262-A7DC511487E3}"/>
    <dgm:cxn modelId="{EA1C9165-3F28-4C53-BA58-85E4E934AF36}" type="presOf" srcId="{1EC9759F-2E63-4877-9A5F-47478923AB35}" destId="{E7698B6F-299F-4961-B08D-5170ED6C2244}" srcOrd="1" destOrd="0" presId="urn:microsoft.com/office/officeart/2005/8/layout/vList4#2"/>
    <dgm:cxn modelId="{452EBB4E-5A53-4039-B36E-54E3122DD66E}" type="presOf" srcId="{34328DE3-1790-4532-A112-E0C29A60095D}" destId="{82377B53-1EC3-4CB1-AD7E-ACB429BAC09C}" srcOrd="1" destOrd="0" presId="urn:microsoft.com/office/officeart/2005/8/layout/vList4#2"/>
    <dgm:cxn modelId="{591527F8-F7CA-41B8-9265-818A436B2779}" srcId="{FA073209-6D75-4F0F-B877-717B384E8B1F}" destId="{580C8D58-0F53-459A-8E78-1215D22BE10F}" srcOrd="5" destOrd="0" parTransId="{90535371-E84E-49AE-93E7-27355F7EF995}" sibTransId="{D7C17852-2C82-4E87-BD5D-70E8898A5992}"/>
    <dgm:cxn modelId="{AED702EA-E2CD-4783-9C92-DE35F67118AD}" srcId="{FA073209-6D75-4F0F-B877-717B384E8B1F}" destId="{34328DE3-1790-4532-A112-E0C29A60095D}" srcOrd="4" destOrd="0" parTransId="{86AF3BBC-4C6C-4546-AC0E-0A1A889F3BC7}" sibTransId="{AE6639F8-A92F-4F76-8635-ECF6201C9B02}"/>
    <dgm:cxn modelId="{24DD82A6-1342-48BA-A021-CDAEC18DE517}" srcId="{FA073209-6D75-4F0F-B877-717B384E8B1F}" destId="{1EC9759F-2E63-4877-9A5F-47478923AB35}" srcOrd="0" destOrd="0" parTransId="{D5C81F1F-828C-4ECA-97E2-453DDBCBC962}" sibTransId="{1D817058-73D0-4BB0-A76C-EBCB8B5B8D7E}"/>
    <dgm:cxn modelId="{58B2FA06-9A5B-4157-91BB-4A657DFF3DCE}" type="presOf" srcId="{C751E1CB-F7B1-4A38-90A6-2B9676BB5F2A}" destId="{A6F5D5E8-4465-46E5-99E4-FA851D8A9062}" srcOrd="1" destOrd="0" presId="urn:microsoft.com/office/officeart/2005/8/layout/vList4#2"/>
    <dgm:cxn modelId="{FED3936B-1397-42CE-B38C-492DDEB1BB3A}" type="presOf" srcId="{8185AE3B-444B-4B94-9B14-3BE53532110C}" destId="{9D1B16FF-8093-4CB3-A510-617610FCEFC5}" srcOrd="0" destOrd="0" presId="urn:microsoft.com/office/officeart/2005/8/layout/vList4#2"/>
    <dgm:cxn modelId="{35FAB378-6203-44F3-B615-844B98749749}" type="presOf" srcId="{FA073209-6D75-4F0F-B877-717B384E8B1F}" destId="{4B37444F-2A15-4C29-A843-A69DC0F64E67}" srcOrd="0" destOrd="0" presId="urn:microsoft.com/office/officeart/2005/8/layout/vList4#2"/>
    <dgm:cxn modelId="{C5F61C78-6601-4756-BD68-7AD21D8B3850}" type="presOf" srcId="{C751E1CB-F7B1-4A38-90A6-2B9676BB5F2A}" destId="{089D2FEE-3B3E-48EF-B5B0-EE960F0D4EC5}" srcOrd="0" destOrd="0" presId="urn:microsoft.com/office/officeart/2005/8/layout/vList4#2"/>
    <dgm:cxn modelId="{D982D53A-9445-4156-B2DD-85B90A9887A3}" type="presParOf" srcId="{4B37444F-2A15-4C29-A843-A69DC0F64E67}" destId="{576F9AEA-19B7-458D-A739-684CB10FB681}" srcOrd="0" destOrd="0" presId="urn:microsoft.com/office/officeart/2005/8/layout/vList4#2"/>
    <dgm:cxn modelId="{36D0C6E1-C3AF-421B-84A6-EF9FE8080D48}" type="presParOf" srcId="{576F9AEA-19B7-458D-A739-684CB10FB681}" destId="{B616340B-1240-4938-A4C8-7B770EAC1CEB}" srcOrd="0" destOrd="0" presId="urn:microsoft.com/office/officeart/2005/8/layout/vList4#2"/>
    <dgm:cxn modelId="{94AEF0EA-32AE-4B5F-9C53-E7694BED7CF1}" type="presParOf" srcId="{576F9AEA-19B7-458D-A739-684CB10FB681}" destId="{233B476A-5787-4802-90DA-CB745C8B9270}" srcOrd="1" destOrd="0" presId="urn:microsoft.com/office/officeart/2005/8/layout/vList4#2"/>
    <dgm:cxn modelId="{573E3B78-803A-4B4F-B521-5A8CF00CC84A}" type="presParOf" srcId="{576F9AEA-19B7-458D-A739-684CB10FB681}" destId="{E7698B6F-299F-4961-B08D-5170ED6C2244}" srcOrd="2" destOrd="0" presId="urn:microsoft.com/office/officeart/2005/8/layout/vList4#2"/>
    <dgm:cxn modelId="{3B7577AE-73E6-4999-8FD7-2CA224EFCDFB}" type="presParOf" srcId="{4B37444F-2A15-4C29-A843-A69DC0F64E67}" destId="{DE4413C0-E12E-4E8D-8329-0422FE44DD60}" srcOrd="1" destOrd="0" presId="urn:microsoft.com/office/officeart/2005/8/layout/vList4#2"/>
    <dgm:cxn modelId="{76FD08AA-322E-4780-A8A0-675EC47DBE96}" type="presParOf" srcId="{4B37444F-2A15-4C29-A843-A69DC0F64E67}" destId="{FB9B174F-E80A-4947-8841-8F805CDC6A06}" srcOrd="2" destOrd="0" presId="urn:microsoft.com/office/officeart/2005/8/layout/vList4#2"/>
    <dgm:cxn modelId="{9F19529F-02B4-4CDF-8516-A8B9B055DDA2}" type="presParOf" srcId="{FB9B174F-E80A-4947-8841-8F805CDC6A06}" destId="{089D2FEE-3B3E-48EF-B5B0-EE960F0D4EC5}" srcOrd="0" destOrd="0" presId="urn:microsoft.com/office/officeart/2005/8/layout/vList4#2"/>
    <dgm:cxn modelId="{05797F6F-9F62-43AB-A2CD-AA501C824CE3}" type="presParOf" srcId="{FB9B174F-E80A-4947-8841-8F805CDC6A06}" destId="{632BD1D1-5A54-481E-8444-21D148132439}" srcOrd="1" destOrd="0" presId="urn:microsoft.com/office/officeart/2005/8/layout/vList4#2"/>
    <dgm:cxn modelId="{2FE205FF-CA36-485C-A078-0D58D8EE32C6}" type="presParOf" srcId="{FB9B174F-E80A-4947-8841-8F805CDC6A06}" destId="{A6F5D5E8-4465-46E5-99E4-FA851D8A9062}" srcOrd="2" destOrd="0" presId="urn:microsoft.com/office/officeart/2005/8/layout/vList4#2"/>
    <dgm:cxn modelId="{ABC2DA13-2846-437C-AD07-C6434D518F39}" type="presParOf" srcId="{4B37444F-2A15-4C29-A843-A69DC0F64E67}" destId="{EE91F596-FAEC-459D-8228-2A05C64CED32}" srcOrd="3" destOrd="0" presId="urn:microsoft.com/office/officeart/2005/8/layout/vList4#2"/>
    <dgm:cxn modelId="{205E20A0-48E0-40B9-B249-52E42BEA69DD}" type="presParOf" srcId="{4B37444F-2A15-4C29-A843-A69DC0F64E67}" destId="{834C86A3-23FB-4165-A103-6A76D4203F6A}" srcOrd="4" destOrd="0" presId="urn:microsoft.com/office/officeart/2005/8/layout/vList4#2"/>
    <dgm:cxn modelId="{9E37D1E0-5A4B-498E-84FB-E77472EB1A61}" type="presParOf" srcId="{834C86A3-23FB-4165-A103-6A76D4203F6A}" destId="{B617E739-88D9-4D0B-8E61-32781F583239}" srcOrd="0" destOrd="0" presId="urn:microsoft.com/office/officeart/2005/8/layout/vList4#2"/>
    <dgm:cxn modelId="{12C7A437-B32E-4345-929C-385F18B9DE4B}" type="presParOf" srcId="{834C86A3-23FB-4165-A103-6A76D4203F6A}" destId="{CB94DF45-15D1-4AC1-A875-2E7E81E66EAC}" srcOrd="1" destOrd="0" presId="urn:microsoft.com/office/officeart/2005/8/layout/vList4#2"/>
    <dgm:cxn modelId="{11534150-486D-4D7A-84DC-CF125966D8B4}" type="presParOf" srcId="{834C86A3-23FB-4165-A103-6A76D4203F6A}" destId="{4F1093C8-F4C5-4D47-8157-9910E361E43F}" srcOrd="2" destOrd="0" presId="urn:microsoft.com/office/officeart/2005/8/layout/vList4#2"/>
    <dgm:cxn modelId="{EA095F1B-6C72-403A-87BC-A0C90B7BA27D}" type="presParOf" srcId="{4B37444F-2A15-4C29-A843-A69DC0F64E67}" destId="{9706A185-A857-4B42-822B-AA93DB8337F0}" srcOrd="5" destOrd="0" presId="urn:microsoft.com/office/officeart/2005/8/layout/vList4#2"/>
    <dgm:cxn modelId="{55DF4051-E054-40CB-9E02-C3916D66EB7F}" type="presParOf" srcId="{4B37444F-2A15-4C29-A843-A69DC0F64E67}" destId="{D253159B-633F-4095-A729-06806CCE827B}" srcOrd="6" destOrd="0" presId="urn:microsoft.com/office/officeart/2005/8/layout/vList4#2"/>
    <dgm:cxn modelId="{48DCDEC8-7D9D-4955-A587-D6216CC6B31C}" type="presParOf" srcId="{D253159B-633F-4095-A729-06806CCE827B}" destId="{9D1B16FF-8093-4CB3-A510-617610FCEFC5}" srcOrd="0" destOrd="0" presId="urn:microsoft.com/office/officeart/2005/8/layout/vList4#2"/>
    <dgm:cxn modelId="{C5E0EE60-1562-4ED8-B7D1-7C2138C9C69C}" type="presParOf" srcId="{D253159B-633F-4095-A729-06806CCE827B}" destId="{F8C17180-4B95-4BB9-93CF-6898B357A608}" srcOrd="1" destOrd="0" presId="urn:microsoft.com/office/officeart/2005/8/layout/vList4#2"/>
    <dgm:cxn modelId="{B163225A-2597-40EB-9F09-D7FE5D8D82EA}" type="presParOf" srcId="{D253159B-633F-4095-A729-06806CCE827B}" destId="{D09A0D98-B5F7-4380-9C8F-71FFDB9CE8BD}" srcOrd="2" destOrd="0" presId="urn:microsoft.com/office/officeart/2005/8/layout/vList4#2"/>
    <dgm:cxn modelId="{646A136E-6550-440A-9656-78B08A862BC3}" type="presParOf" srcId="{4B37444F-2A15-4C29-A843-A69DC0F64E67}" destId="{EF411BD6-2CD4-4510-9AC7-11DD1C86C68E}" srcOrd="7" destOrd="0" presId="urn:microsoft.com/office/officeart/2005/8/layout/vList4#2"/>
    <dgm:cxn modelId="{A0AE2472-CE02-450E-9659-4013FB1697AB}" type="presParOf" srcId="{4B37444F-2A15-4C29-A843-A69DC0F64E67}" destId="{F3B6ECD9-6011-46BE-BFC4-C66B98FC8E25}" srcOrd="8" destOrd="0" presId="urn:microsoft.com/office/officeart/2005/8/layout/vList4#2"/>
    <dgm:cxn modelId="{2AE7829B-08F0-4AC2-A7E4-74DCC24575AE}" type="presParOf" srcId="{F3B6ECD9-6011-46BE-BFC4-C66B98FC8E25}" destId="{8F04BC6F-673E-4942-94D5-FAD7BD1365F7}" srcOrd="0" destOrd="0" presId="urn:microsoft.com/office/officeart/2005/8/layout/vList4#2"/>
    <dgm:cxn modelId="{2084A15C-878E-4AA9-B3CE-1857FBF45A8E}" type="presParOf" srcId="{F3B6ECD9-6011-46BE-BFC4-C66B98FC8E25}" destId="{EDE410F7-7214-42B5-A0B0-C3E651C9C5E8}" srcOrd="1" destOrd="0" presId="urn:microsoft.com/office/officeart/2005/8/layout/vList4#2"/>
    <dgm:cxn modelId="{B935B735-51A6-4DAB-8F87-0E4A6F7EB66A}" type="presParOf" srcId="{F3B6ECD9-6011-46BE-BFC4-C66B98FC8E25}" destId="{82377B53-1EC3-4CB1-AD7E-ACB429BAC09C}" srcOrd="2" destOrd="0" presId="urn:microsoft.com/office/officeart/2005/8/layout/vList4#2"/>
    <dgm:cxn modelId="{6CC14136-F23E-45EF-A359-C3A1168FC5DF}" type="presParOf" srcId="{4B37444F-2A15-4C29-A843-A69DC0F64E67}" destId="{960654F2-D69D-4197-9C51-447FA5B935FD}" srcOrd="9" destOrd="0" presId="urn:microsoft.com/office/officeart/2005/8/layout/vList4#2"/>
    <dgm:cxn modelId="{88DA32F2-E817-4792-94D0-283AB6B591C7}" type="presParOf" srcId="{4B37444F-2A15-4C29-A843-A69DC0F64E67}" destId="{23E548E0-178C-4CAA-A66D-C815CC9EB78F}" srcOrd="10" destOrd="0" presId="urn:microsoft.com/office/officeart/2005/8/layout/vList4#2"/>
    <dgm:cxn modelId="{23D2B4B8-0463-499F-8160-BFC4574EDE77}" type="presParOf" srcId="{23E548E0-178C-4CAA-A66D-C815CC9EB78F}" destId="{EBEB9803-B170-494E-A44A-2DD3D34B044C}" srcOrd="0" destOrd="0" presId="urn:microsoft.com/office/officeart/2005/8/layout/vList4#2"/>
    <dgm:cxn modelId="{C39F503D-979A-456B-80E2-62EFEEE1C491}" type="presParOf" srcId="{23E548E0-178C-4CAA-A66D-C815CC9EB78F}" destId="{ED4E71F4-3469-4B53-8476-C0CE6F64BAD0}" srcOrd="1" destOrd="0" presId="urn:microsoft.com/office/officeart/2005/8/layout/vList4#2"/>
    <dgm:cxn modelId="{D3D0C46B-7E9E-403C-8501-D0D858B02879}" type="presParOf" srcId="{23E548E0-178C-4CAA-A66D-C815CC9EB78F}" destId="{6BFFD2CC-BC1B-41E6-9E43-F22208B8149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894B7B-4834-4495-98EA-2D7FAE08487F}" type="doc">
      <dgm:prSet loTypeId="urn:microsoft.com/office/officeart/2005/8/layout/vList4#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136246-9A23-4B91-93BA-B4789FA50789}">
      <dgm:prSet phldrT="[Текст]"/>
      <dgm:spPr/>
      <dgm:t>
        <a:bodyPr/>
        <a:lstStyle/>
        <a:p>
          <a:r>
            <a:rPr lang="ru-RU" b="1" dirty="0" err="1" smtClean="0"/>
            <a:t>Відповісти</a:t>
          </a:r>
          <a:endParaRPr lang="ru-RU" b="1" dirty="0"/>
        </a:p>
      </dgm:t>
    </dgm:pt>
    <dgm:pt modelId="{C312FAE7-DD21-4AE4-9558-B73FB885E07B}" type="parTrans" cxnId="{35948091-8C08-4BDA-9231-89E83165E3D6}">
      <dgm:prSet/>
      <dgm:spPr/>
      <dgm:t>
        <a:bodyPr/>
        <a:lstStyle/>
        <a:p>
          <a:endParaRPr lang="ru-RU"/>
        </a:p>
      </dgm:t>
    </dgm:pt>
    <dgm:pt modelId="{F892B2CD-65C8-4DF1-A926-87E97F07695E}" type="sibTrans" cxnId="{35948091-8C08-4BDA-9231-89E83165E3D6}">
      <dgm:prSet/>
      <dgm:spPr/>
      <dgm:t>
        <a:bodyPr/>
        <a:lstStyle/>
        <a:p>
          <a:endParaRPr lang="ru-RU"/>
        </a:p>
      </dgm:t>
    </dgm:pt>
    <dgm:pt modelId="{408CC68F-2FD7-4576-963A-90E8633FCE81}">
      <dgm:prSet phldrT="[Текст]"/>
      <dgm:spPr/>
      <dgm:t>
        <a:bodyPr/>
        <a:lstStyle/>
        <a:p>
          <a:r>
            <a:rPr lang="ru-RU" b="1" dirty="0" err="1" smtClean="0"/>
            <a:t>Створення</a:t>
          </a:r>
          <a:r>
            <a:rPr lang="ru-RU" b="1" dirty="0" smtClean="0"/>
            <a:t> </a:t>
          </a:r>
          <a:r>
            <a:rPr lang="ru-RU" b="1" dirty="0" err="1" smtClean="0"/>
            <a:t>листа-відповіді</a:t>
          </a:r>
          <a:r>
            <a:rPr lang="ru-RU" b="1" dirty="0" smtClean="0"/>
            <a:t> на </a:t>
          </a:r>
          <a:r>
            <a:rPr lang="ru-RU" b="1" dirty="0" err="1" smtClean="0"/>
            <a:t>отриманий</a:t>
          </a:r>
          <a:r>
            <a:rPr lang="ru-RU" b="1" dirty="0" smtClean="0"/>
            <a:t> лист</a:t>
          </a:r>
          <a:endParaRPr lang="ru-RU" b="1" dirty="0"/>
        </a:p>
      </dgm:t>
    </dgm:pt>
    <dgm:pt modelId="{996C8E29-42BC-4575-8008-6A1FE2FD4164}" type="parTrans" cxnId="{BE20CA03-41F1-45D0-B7D9-A51749AB997F}">
      <dgm:prSet/>
      <dgm:spPr/>
      <dgm:t>
        <a:bodyPr/>
        <a:lstStyle/>
        <a:p>
          <a:endParaRPr lang="ru-RU"/>
        </a:p>
      </dgm:t>
    </dgm:pt>
    <dgm:pt modelId="{EB455834-6BFC-48D4-ACA9-4CF0C2B7F7BF}" type="sibTrans" cxnId="{BE20CA03-41F1-45D0-B7D9-A51749AB997F}">
      <dgm:prSet/>
      <dgm:spPr/>
      <dgm:t>
        <a:bodyPr/>
        <a:lstStyle/>
        <a:p>
          <a:endParaRPr lang="ru-RU"/>
        </a:p>
      </dgm:t>
    </dgm:pt>
    <dgm:pt modelId="{3A5F67AC-3FA7-4F85-832F-5593BCDFAE62}">
      <dgm:prSet phldrT="[Текст]"/>
      <dgm:spPr/>
      <dgm:t>
        <a:bodyPr/>
        <a:lstStyle/>
        <a:p>
          <a:r>
            <a:rPr lang="ru-RU" b="1" dirty="0" err="1" smtClean="0"/>
            <a:t>Відповісти</a:t>
          </a:r>
          <a:r>
            <a:rPr lang="ru-RU" b="1" dirty="0" smtClean="0"/>
            <a:t> </a:t>
          </a:r>
          <a:r>
            <a:rPr lang="ru-RU" b="1" dirty="0" err="1" smtClean="0"/>
            <a:t>всім</a:t>
          </a:r>
          <a:endParaRPr lang="ru-RU" b="1" dirty="0"/>
        </a:p>
      </dgm:t>
    </dgm:pt>
    <dgm:pt modelId="{E496142D-EFFB-4812-B6B0-B02A01B25B6A}" type="parTrans" cxnId="{F3B0DD8D-9B95-4040-B7DB-F1062DDB1A64}">
      <dgm:prSet/>
      <dgm:spPr/>
      <dgm:t>
        <a:bodyPr/>
        <a:lstStyle/>
        <a:p>
          <a:endParaRPr lang="ru-RU"/>
        </a:p>
      </dgm:t>
    </dgm:pt>
    <dgm:pt modelId="{86F4E69A-6EFF-4DEC-8370-D273C72FCEB2}" type="sibTrans" cxnId="{F3B0DD8D-9B95-4040-B7DB-F1062DDB1A64}">
      <dgm:prSet/>
      <dgm:spPr/>
      <dgm:t>
        <a:bodyPr/>
        <a:lstStyle/>
        <a:p>
          <a:endParaRPr lang="ru-RU"/>
        </a:p>
      </dgm:t>
    </dgm:pt>
    <dgm:pt modelId="{FDE62299-ADB7-4C20-8692-B2E1671D3494}">
      <dgm:prSet phldrT="[Текст]"/>
      <dgm:spPr/>
      <dgm:t>
        <a:bodyPr/>
        <a:lstStyle/>
        <a:p>
          <a:r>
            <a:rPr lang="ru-RU" b="1" dirty="0" err="1" smtClean="0"/>
            <a:t>Створення</a:t>
          </a:r>
          <a:r>
            <a:rPr lang="ru-RU" b="1" dirty="0" smtClean="0"/>
            <a:t> </a:t>
          </a:r>
          <a:r>
            <a:rPr lang="ru-RU" b="1" dirty="0" err="1" smtClean="0"/>
            <a:t>листа-відповіді</a:t>
          </a:r>
          <a:r>
            <a:rPr lang="ru-RU" b="1" dirty="0" smtClean="0"/>
            <a:t> на </a:t>
          </a:r>
          <a:r>
            <a:rPr lang="ru-RU" b="1" dirty="0" err="1" smtClean="0"/>
            <a:t>отриманий</a:t>
          </a:r>
          <a:r>
            <a:rPr lang="ru-RU" b="1" dirty="0" smtClean="0"/>
            <a:t> лист, </a:t>
          </a:r>
          <a:r>
            <a:rPr lang="ru-RU" b="1" dirty="0" err="1" smtClean="0"/>
            <a:t>який</a:t>
          </a:r>
          <a:r>
            <a:rPr lang="ru-RU" b="1" dirty="0" smtClean="0"/>
            <a:t> буде </a:t>
          </a:r>
          <a:r>
            <a:rPr lang="ru-RU" b="1" dirty="0" err="1" smtClean="0"/>
            <a:t>адресований</a:t>
          </a:r>
          <a:r>
            <a:rPr lang="ru-RU" b="1" dirty="0" smtClean="0"/>
            <a:t> </a:t>
          </a:r>
          <a:r>
            <a:rPr lang="ru-RU" b="1" dirty="0" err="1" smtClean="0"/>
            <a:t>усім</a:t>
          </a:r>
          <a:r>
            <a:rPr lang="ru-RU" b="1" dirty="0" smtClean="0"/>
            <a:t> </a:t>
          </a:r>
          <a:r>
            <a:rPr lang="ru-RU" b="1" dirty="0" err="1" smtClean="0"/>
            <a:t>одержувачам</a:t>
          </a:r>
          <a:r>
            <a:rPr lang="ru-RU" b="1" dirty="0" smtClean="0"/>
            <a:t> листа</a:t>
          </a:r>
          <a:endParaRPr lang="ru-RU" b="1" dirty="0"/>
        </a:p>
      </dgm:t>
    </dgm:pt>
    <dgm:pt modelId="{20F28017-B3DA-4C41-82BE-4E0A7DD87FE5}" type="parTrans" cxnId="{3D812B22-6818-4124-A7B6-AD773DF49139}">
      <dgm:prSet/>
      <dgm:spPr/>
      <dgm:t>
        <a:bodyPr/>
        <a:lstStyle/>
        <a:p>
          <a:endParaRPr lang="ru-RU"/>
        </a:p>
      </dgm:t>
    </dgm:pt>
    <dgm:pt modelId="{77A4F74F-E8DA-4886-B0F5-DC4E4C69B487}" type="sibTrans" cxnId="{3D812B22-6818-4124-A7B6-AD773DF49139}">
      <dgm:prSet/>
      <dgm:spPr/>
      <dgm:t>
        <a:bodyPr/>
        <a:lstStyle/>
        <a:p>
          <a:endParaRPr lang="ru-RU"/>
        </a:p>
      </dgm:t>
    </dgm:pt>
    <dgm:pt modelId="{79F3ADA8-BB89-4C46-A322-4D45E9697779}">
      <dgm:prSet phldrT="[Текст]"/>
      <dgm:spPr/>
      <dgm:t>
        <a:bodyPr/>
        <a:lstStyle/>
        <a:p>
          <a:r>
            <a:rPr lang="ru-RU" b="1" dirty="0" err="1" smtClean="0"/>
            <a:t>Переслати</a:t>
          </a:r>
          <a:endParaRPr lang="ru-RU" b="1" dirty="0"/>
        </a:p>
      </dgm:t>
    </dgm:pt>
    <dgm:pt modelId="{7537D0EE-5C16-4719-9E11-CE62050AC8F2}" type="parTrans" cxnId="{DC6F3D4E-6D7F-47A2-9F6D-60E53420EEAC}">
      <dgm:prSet/>
      <dgm:spPr/>
      <dgm:t>
        <a:bodyPr/>
        <a:lstStyle/>
        <a:p>
          <a:endParaRPr lang="ru-RU"/>
        </a:p>
      </dgm:t>
    </dgm:pt>
    <dgm:pt modelId="{AB4825B4-1689-438E-97AD-86A92819AC95}" type="sibTrans" cxnId="{DC6F3D4E-6D7F-47A2-9F6D-60E53420EEAC}">
      <dgm:prSet/>
      <dgm:spPr/>
      <dgm:t>
        <a:bodyPr/>
        <a:lstStyle/>
        <a:p>
          <a:endParaRPr lang="ru-RU"/>
        </a:p>
      </dgm:t>
    </dgm:pt>
    <dgm:pt modelId="{58A19D87-A0C9-4136-8771-D4E0406AF080}">
      <dgm:prSet phldrT="[Текст]"/>
      <dgm:spPr/>
      <dgm:t>
        <a:bodyPr/>
        <a:lstStyle/>
        <a:p>
          <a:r>
            <a:rPr lang="ru-RU" b="1" dirty="0" err="1" smtClean="0"/>
            <a:t>Пересилання</a:t>
          </a:r>
          <a:r>
            <a:rPr lang="ru-RU" b="1" dirty="0" smtClean="0"/>
            <a:t> листа </a:t>
          </a:r>
          <a:r>
            <a:rPr lang="ru-RU" b="1" dirty="0" err="1" smtClean="0"/>
            <a:t>іншим</a:t>
          </a:r>
          <a:r>
            <a:rPr lang="ru-RU" b="1" dirty="0" smtClean="0"/>
            <a:t> адресатам</a:t>
          </a:r>
          <a:endParaRPr lang="ru-RU" b="1" dirty="0"/>
        </a:p>
      </dgm:t>
    </dgm:pt>
    <dgm:pt modelId="{72F44F56-EB0C-48F5-BE16-52ABACC0302F}" type="parTrans" cxnId="{7B9AA319-65E9-431B-8726-7AD6F258F132}">
      <dgm:prSet/>
      <dgm:spPr/>
      <dgm:t>
        <a:bodyPr/>
        <a:lstStyle/>
        <a:p>
          <a:endParaRPr lang="ru-RU"/>
        </a:p>
      </dgm:t>
    </dgm:pt>
    <dgm:pt modelId="{6FDD33F5-77A0-4DDF-96E4-125FC52DFE82}" type="sibTrans" cxnId="{7B9AA319-65E9-431B-8726-7AD6F258F132}">
      <dgm:prSet/>
      <dgm:spPr/>
      <dgm:t>
        <a:bodyPr/>
        <a:lstStyle/>
        <a:p>
          <a:endParaRPr lang="ru-RU"/>
        </a:p>
      </dgm:t>
    </dgm:pt>
    <dgm:pt modelId="{0A3731E2-7D3A-4F65-BB65-A25DE80A4835}">
      <dgm:prSet phldrT="[Текст]"/>
      <dgm:spPr/>
      <dgm:t>
        <a:bodyPr/>
        <a:lstStyle/>
        <a:p>
          <a:r>
            <a:rPr lang="ru-RU" b="1" dirty="0" err="1" smtClean="0"/>
            <a:t>Друк</a:t>
          </a:r>
          <a:endParaRPr lang="ru-RU" b="1" dirty="0"/>
        </a:p>
      </dgm:t>
    </dgm:pt>
    <dgm:pt modelId="{F03D112F-5575-4A4E-993B-DEEF9773F144}" type="parTrans" cxnId="{EB05EBC9-7300-4BC4-8E48-29F473CC707C}">
      <dgm:prSet/>
      <dgm:spPr/>
      <dgm:t>
        <a:bodyPr/>
        <a:lstStyle/>
        <a:p>
          <a:endParaRPr lang="ru-RU"/>
        </a:p>
      </dgm:t>
    </dgm:pt>
    <dgm:pt modelId="{4F314094-DFD7-4EDC-92D4-4160E0530356}" type="sibTrans" cxnId="{EB05EBC9-7300-4BC4-8E48-29F473CC707C}">
      <dgm:prSet/>
      <dgm:spPr/>
      <dgm:t>
        <a:bodyPr/>
        <a:lstStyle/>
        <a:p>
          <a:endParaRPr lang="ru-RU"/>
        </a:p>
      </dgm:t>
    </dgm:pt>
    <dgm:pt modelId="{17CF50FD-F38B-47A0-903A-95DCD6D74DF7}">
      <dgm:prSet phldrT="[Текст]"/>
      <dgm:spPr/>
      <dgm:t>
        <a:bodyPr/>
        <a:lstStyle/>
        <a:p>
          <a:r>
            <a:rPr lang="ru-RU" b="1" dirty="0" err="1" smtClean="0"/>
            <a:t>Відкриття</a:t>
          </a:r>
          <a:r>
            <a:rPr lang="ru-RU" b="1" dirty="0" smtClean="0"/>
            <a:t> </a:t>
          </a:r>
          <a:r>
            <a:rPr lang="ru-RU" b="1" dirty="0" err="1" smtClean="0"/>
            <a:t>діалогового</a:t>
          </a:r>
          <a:r>
            <a:rPr lang="ru-RU" b="1" dirty="0" smtClean="0"/>
            <a:t> </a:t>
          </a:r>
          <a:r>
            <a:rPr lang="ru-RU" b="1" dirty="0" err="1" smtClean="0"/>
            <a:t>вікна</a:t>
          </a:r>
          <a:r>
            <a:rPr lang="ru-RU" b="1" dirty="0" smtClean="0"/>
            <a:t> для </a:t>
          </a:r>
          <a:r>
            <a:rPr lang="ru-RU" b="1" dirty="0" err="1" smtClean="0"/>
            <a:t>встановлення</a:t>
          </a:r>
          <a:r>
            <a:rPr lang="ru-RU" b="1" dirty="0" smtClean="0"/>
            <a:t> </a:t>
          </a:r>
          <a:r>
            <a:rPr lang="ru-RU" b="1" dirty="0" err="1" smtClean="0"/>
            <a:t>налаштувань</a:t>
          </a:r>
          <a:r>
            <a:rPr lang="ru-RU" b="1" dirty="0" smtClean="0"/>
            <a:t> </a:t>
          </a:r>
          <a:r>
            <a:rPr lang="ru-RU" b="1" dirty="0" err="1" smtClean="0"/>
            <a:t>параметрів</a:t>
          </a:r>
          <a:r>
            <a:rPr lang="ru-RU" b="1" dirty="0" smtClean="0"/>
            <a:t> </a:t>
          </a:r>
          <a:r>
            <a:rPr lang="ru-RU" b="1" dirty="0" err="1" smtClean="0"/>
            <a:t>друку</a:t>
          </a:r>
          <a:r>
            <a:rPr lang="ru-RU" b="1" dirty="0" smtClean="0"/>
            <a:t> </a:t>
          </a:r>
          <a:r>
            <a:rPr lang="ru-RU" b="1" dirty="0" err="1" smtClean="0"/>
            <a:t>вибраного</a:t>
          </a:r>
          <a:r>
            <a:rPr lang="ru-RU" b="1" dirty="0" smtClean="0"/>
            <a:t> листа</a:t>
          </a:r>
          <a:endParaRPr lang="ru-RU" b="1" dirty="0"/>
        </a:p>
      </dgm:t>
    </dgm:pt>
    <dgm:pt modelId="{6CBB18F2-1ECE-42CE-B9FA-94B54C33620F}" type="parTrans" cxnId="{0A588201-3BA2-473D-BF18-BEC85578C0EA}">
      <dgm:prSet/>
      <dgm:spPr/>
      <dgm:t>
        <a:bodyPr/>
        <a:lstStyle/>
        <a:p>
          <a:endParaRPr lang="ru-RU"/>
        </a:p>
      </dgm:t>
    </dgm:pt>
    <dgm:pt modelId="{B8EB0A56-C836-40D9-A777-CB67B5DAC4A8}" type="sibTrans" cxnId="{0A588201-3BA2-473D-BF18-BEC85578C0EA}">
      <dgm:prSet/>
      <dgm:spPr/>
      <dgm:t>
        <a:bodyPr/>
        <a:lstStyle/>
        <a:p>
          <a:endParaRPr lang="ru-RU"/>
        </a:p>
      </dgm:t>
    </dgm:pt>
    <dgm:pt modelId="{934371BF-56AC-4D45-AEB1-C8AB219E778E}">
      <dgm:prSet phldrT="[Текст]"/>
      <dgm:spPr/>
      <dgm:t>
        <a:bodyPr/>
        <a:lstStyle/>
        <a:p>
          <a:r>
            <a:rPr lang="ru-RU" b="1" dirty="0" err="1" smtClean="0"/>
            <a:t>Видалення</a:t>
          </a:r>
          <a:r>
            <a:rPr lang="ru-RU" b="1" dirty="0" smtClean="0"/>
            <a:t> </a:t>
          </a:r>
          <a:r>
            <a:rPr lang="ru-RU" b="1" dirty="0" err="1" smtClean="0"/>
            <a:t>вибраного</a:t>
          </a:r>
          <a:r>
            <a:rPr lang="ru-RU" b="1" dirty="0" smtClean="0"/>
            <a:t> листа (</a:t>
          </a:r>
          <a:r>
            <a:rPr lang="ru-RU" b="1" dirty="0" err="1" smtClean="0"/>
            <a:t>переміщення</a:t>
          </a:r>
          <a:r>
            <a:rPr lang="ru-RU" b="1" dirty="0" smtClean="0"/>
            <a:t> до папки </a:t>
          </a:r>
          <a:r>
            <a:rPr lang="ru-RU" b="1" dirty="0" err="1" smtClean="0"/>
            <a:t>Видалені</a:t>
          </a:r>
          <a:r>
            <a:rPr lang="ru-RU" b="1" dirty="0" smtClean="0"/>
            <a:t>)</a:t>
          </a:r>
          <a:endParaRPr lang="ru-RU" b="1" dirty="0"/>
        </a:p>
      </dgm:t>
    </dgm:pt>
    <dgm:pt modelId="{C08778B3-F153-44C2-8B5F-2B93315EBA02}" type="parTrans" cxnId="{061CC384-3859-4BD6-A8BF-D5EFC6617662}">
      <dgm:prSet/>
      <dgm:spPr/>
      <dgm:t>
        <a:bodyPr/>
        <a:lstStyle/>
        <a:p>
          <a:endParaRPr lang="ru-RU"/>
        </a:p>
      </dgm:t>
    </dgm:pt>
    <dgm:pt modelId="{5B2B03CF-8B4F-4CEA-8ACD-4244356321DC}" type="sibTrans" cxnId="{061CC384-3859-4BD6-A8BF-D5EFC6617662}">
      <dgm:prSet/>
      <dgm:spPr/>
      <dgm:t>
        <a:bodyPr/>
        <a:lstStyle/>
        <a:p>
          <a:endParaRPr lang="ru-RU"/>
        </a:p>
      </dgm:t>
    </dgm:pt>
    <dgm:pt modelId="{A54BA526-B94D-47E1-B126-2CE451FB0D29}">
      <dgm:prSet phldrT="[Текст]"/>
      <dgm:spPr/>
      <dgm:t>
        <a:bodyPr/>
        <a:lstStyle/>
        <a:p>
          <a:r>
            <a:rPr lang="ru-RU" b="1" dirty="0" err="1" smtClean="0"/>
            <a:t>Видалити</a:t>
          </a:r>
          <a:endParaRPr lang="ru-RU" b="1" dirty="0"/>
        </a:p>
      </dgm:t>
    </dgm:pt>
    <dgm:pt modelId="{8E4D49E1-222A-4E24-B8F9-F56A0A73D9DC}" type="parTrans" cxnId="{BC80827B-B937-4BFF-B04E-294F3F22AF99}">
      <dgm:prSet/>
      <dgm:spPr/>
      <dgm:t>
        <a:bodyPr/>
        <a:lstStyle/>
        <a:p>
          <a:endParaRPr lang="ru-RU"/>
        </a:p>
      </dgm:t>
    </dgm:pt>
    <dgm:pt modelId="{B169A71B-7AA3-46BA-B31D-85B967882CD9}" type="sibTrans" cxnId="{BC80827B-B937-4BFF-B04E-294F3F22AF99}">
      <dgm:prSet/>
      <dgm:spPr/>
      <dgm:t>
        <a:bodyPr/>
        <a:lstStyle/>
        <a:p>
          <a:endParaRPr lang="ru-RU"/>
        </a:p>
      </dgm:t>
    </dgm:pt>
    <dgm:pt modelId="{C994557A-B5B8-4C01-AF41-B737AAC16807}" type="pres">
      <dgm:prSet presAssocID="{A1894B7B-4834-4495-98EA-2D7FAE0848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F3202D6-4968-4554-A15D-6D8E328FF057}" type="pres">
      <dgm:prSet presAssocID="{5F136246-9A23-4B91-93BA-B4789FA50789}" presName="comp" presStyleCnt="0"/>
      <dgm:spPr/>
    </dgm:pt>
    <dgm:pt modelId="{D64CE779-9F74-4D40-B05E-3D624248B135}" type="pres">
      <dgm:prSet presAssocID="{5F136246-9A23-4B91-93BA-B4789FA50789}" presName="box" presStyleLbl="node1" presStyleIdx="0" presStyleCnt="5"/>
      <dgm:spPr/>
      <dgm:t>
        <a:bodyPr/>
        <a:lstStyle/>
        <a:p>
          <a:endParaRPr lang="ru-RU"/>
        </a:p>
      </dgm:t>
    </dgm:pt>
    <dgm:pt modelId="{1014983C-9C78-4206-879B-696717C3652D}" type="pres">
      <dgm:prSet presAssocID="{5F136246-9A23-4B91-93BA-B4789FA50789}" presName="img" presStyleLbl="fgImgPlace1" presStyleIdx="0" presStyleCnt="5" custScaleX="553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897ACCF-1707-41DC-B5D1-24A5087B5D87}" type="pres">
      <dgm:prSet presAssocID="{5F136246-9A23-4B91-93BA-B4789FA50789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347C0-F5E0-46BE-ABC5-45907DB72EA0}" type="pres">
      <dgm:prSet presAssocID="{F892B2CD-65C8-4DF1-A926-87E97F07695E}" presName="spacer" presStyleCnt="0"/>
      <dgm:spPr/>
    </dgm:pt>
    <dgm:pt modelId="{9B7F26D2-4131-4849-9851-9E208CE1C470}" type="pres">
      <dgm:prSet presAssocID="{3A5F67AC-3FA7-4F85-832F-5593BCDFAE62}" presName="comp" presStyleCnt="0"/>
      <dgm:spPr/>
    </dgm:pt>
    <dgm:pt modelId="{2A6C6CDC-5CFB-490E-94DA-EDE136DB36EE}" type="pres">
      <dgm:prSet presAssocID="{3A5F67AC-3FA7-4F85-832F-5593BCDFAE62}" presName="box" presStyleLbl="node1" presStyleIdx="1" presStyleCnt="5"/>
      <dgm:spPr/>
      <dgm:t>
        <a:bodyPr/>
        <a:lstStyle/>
        <a:p>
          <a:endParaRPr lang="ru-RU"/>
        </a:p>
      </dgm:t>
    </dgm:pt>
    <dgm:pt modelId="{58808F5B-413B-4309-8E37-3895DADBB005}" type="pres">
      <dgm:prSet presAssocID="{3A5F67AC-3FA7-4F85-832F-5593BCDFAE62}" presName="img" presStyleLbl="fgImgPlace1" presStyleIdx="1" presStyleCnt="5" custScaleX="5530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D75DC54-BC18-4D9C-B00C-462FDD06B371}" type="pres">
      <dgm:prSet presAssocID="{3A5F67AC-3FA7-4F85-832F-5593BCDFAE6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87270-F135-48BA-9C20-3C74B6BBC4D9}" type="pres">
      <dgm:prSet presAssocID="{86F4E69A-6EFF-4DEC-8370-D273C72FCEB2}" presName="spacer" presStyleCnt="0"/>
      <dgm:spPr/>
    </dgm:pt>
    <dgm:pt modelId="{638E647D-DD3B-4250-B376-B8929C2FDC43}" type="pres">
      <dgm:prSet presAssocID="{79F3ADA8-BB89-4C46-A322-4D45E9697779}" presName="comp" presStyleCnt="0"/>
      <dgm:spPr/>
    </dgm:pt>
    <dgm:pt modelId="{9838372E-08A5-4F0D-A40C-79E35FC05CF1}" type="pres">
      <dgm:prSet presAssocID="{79F3ADA8-BB89-4C46-A322-4D45E9697779}" presName="box" presStyleLbl="node1" presStyleIdx="2" presStyleCnt="5"/>
      <dgm:spPr/>
      <dgm:t>
        <a:bodyPr/>
        <a:lstStyle/>
        <a:p>
          <a:endParaRPr lang="ru-RU"/>
        </a:p>
      </dgm:t>
    </dgm:pt>
    <dgm:pt modelId="{92F9B92A-5025-4B4B-BF9A-8D0BC1A727C0}" type="pres">
      <dgm:prSet presAssocID="{79F3ADA8-BB89-4C46-A322-4D45E9697779}" presName="img" presStyleLbl="fgImgPlace1" presStyleIdx="2" presStyleCnt="5" custScaleX="5530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3A213F6-D9D1-4F41-9BE2-FE5A6F620AD9}" type="pres">
      <dgm:prSet presAssocID="{79F3ADA8-BB89-4C46-A322-4D45E9697779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641AD-2D11-4DD2-B6F6-727E2DD0898A}" type="pres">
      <dgm:prSet presAssocID="{AB4825B4-1689-438E-97AD-86A92819AC95}" presName="spacer" presStyleCnt="0"/>
      <dgm:spPr/>
    </dgm:pt>
    <dgm:pt modelId="{8A2F9063-F7D9-4E00-BC13-D14DE71EAD1C}" type="pres">
      <dgm:prSet presAssocID="{0A3731E2-7D3A-4F65-BB65-A25DE80A4835}" presName="comp" presStyleCnt="0"/>
      <dgm:spPr/>
    </dgm:pt>
    <dgm:pt modelId="{47A66DFF-8016-4585-825F-E571E77FB4A2}" type="pres">
      <dgm:prSet presAssocID="{0A3731E2-7D3A-4F65-BB65-A25DE80A4835}" presName="box" presStyleLbl="node1" presStyleIdx="3" presStyleCnt="5"/>
      <dgm:spPr/>
      <dgm:t>
        <a:bodyPr/>
        <a:lstStyle/>
        <a:p>
          <a:endParaRPr lang="ru-RU"/>
        </a:p>
      </dgm:t>
    </dgm:pt>
    <dgm:pt modelId="{81FDBAAE-558C-4AF8-9DC3-E2BC44D9A390}" type="pres">
      <dgm:prSet presAssocID="{0A3731E2-7D3A-4F65-BB65-A25DE80A4835}" presName="img" presStyleLbl="fgImgPlace1" presStyleIdx="3" presStyleCnt="5" custScaleX="5530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99D116A-4A34-463F-8A91-D2BB0F436CAC}" type="pres">
      <dgm:prSet presAssocID="{0A3731E2-7D3A-4F65-BB65-A25DE80A483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A87A2-1248-4184-87F2-854E0B6579C6}" type="pres">
      <dgm:prSet presAssocID="{4F314094-DFD7-4EDC-92D4-4160E0530356}" presName="spacer" presStyleCnt="0"/>
      <dgm:spPr/>
    </dgm:pt>
    <dgm:pt modelId="{10A00CD1-3956-4416-9326-290E586CA461}" type="pres">
      <dgm:prSet presAssocID="{A54BA526-B94D-47E1-B126-2CE451FB0D29}" presName="comp" presStyleCnt="0"/>
      <dgm:spPr/>
    </dgm:pt>
    <dgm:pt modelId="{E6FF6E7D-66B9-4377-8802-D798F3E89F27}" type="pres">
      <dgm:prSet presAssocID="{A54BA526-B94D-47E1-B126-2CE451FB0D29}" presName="box" presStyleLbl="node1" presStyleIdx="4" presStyleCnt="5"/>
      <dgm:spPr/>
      <dgm:t>
        <a:bodyPr/>
        <a:lstStyle/>
        <a:p>
          <a:endParaRPr lang="ru-RU"/>
        </a:p>
      </dgm:t>
    </dgm:pt>
    <dgm:pt modelId="{D1C0BFB9-CFFD-4279-930E-3EDCFED1CBC8}" type="pres">
      <dgm:prSet presAssocID="{A54BA526-B94D-47E1-B126-2CE451FB0D29}" presName="img" presStyleLbl="fgImgPlace1" presStyleIdx="4" presStyleCnt="5" custScaleX="5530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A1CE420-DB0D-4B82-AD56-68364B12C2A8}" type="pres">
      <dgm:prSet presAssocID="{A54BA526-B94D-47E1-B126-2CE451FB0D29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23C613-BFFA-44F1-9A1D-D111EB52D7E4}" type="presOf" srcId="{FDE62299-ADB7-4C20-8692-B2E1671D3494}" destId="{2A6C6CDC-5CFB-490E-94DA-EDE136DB36EE}" srcOrd="0" destOrd="1" presId="urn:microsoft.com/office/officeart/2005/8/layout/vList4#3"/>
    <dgm:cxn modelId="{B46665B3-8CF0-4645-93C6-BA260C01AE31}" type="presOf" srcId="{79F3ADA8-BB89-4C46-A322-4D45E9697779}" destId="{93A213F6-D9D1-4F41-9BE2-FE5A6F620AD9}" srcOrd="1" destOrd="0" presId="urn:microsoft.com/office/officeart/2005/8/layout/vList4#3"/>
    <dgm:cxn modelId="{061CC384-3859-4BD6-A8BF-D5EFC6617662}" srcId="{A54BA526-B94D-47E1-B126-2CE451FB0D29}" destId="{934371BF-56AC-4D45-AEB1-C8AB219E778E}" srcOrd="0" destOrd="0" parTransId="{C08778B3-F153-44C2-8B5F-2B93315EBA02}" sibTransId="{5B2B03CF-8B4F-4CEA-8ACD-4244356321DC}"/>
    <dgm:cxn modelId="{7B9AA319-65E9-431B-8726-7AD6F258F132}" srcId="{79F3ADA8-BB89-4C46-A322-4D45E9697779}" destId="{58A19D87-A0C9-4136-8771-D4E0406AF080}" srcOrd="0" destOrd="0" parTransId="{72F44F56-EB0C-48F5-BE16-52ABACC0302F}" sibTransId="{6FDD33F5-77A0-4DDF-96E4-125FC52DFE82}"/>
    <dgm:cxn modelId="{35948091-8C08-4BDA-9231-89E83165E3D6}" srcId="{A1894B7B-4834-4495-98EA-2D7FAE08487F}" destId="{5F136246-9A23-4B91-93BA-B4789FA50789}" srcOrd="0" destOrd="0" parTransId="{C312FAE7-DD21-4AE4-9558-B73FB885E07B}" sibTransId="{F892B2CD-65C8-4DF1-A926-87E97F07695E}"/>
    <dgm:cxn modelId="{5B218395-E735-4DCA-B888-AF951E319D67}" type="presOf" srcId="{3A5F67AC-3FA7-4F85-832F-5593BCDFAE62}" destId="{FD75DC54-BC18-4D9C-B00C-462FDD06B371}" srcOrd="1" destOrd="0" presId="urn:microsoft.com/office/officeart/2005/8/layout/vList4#3"/>
    <dgm:cxn modelId="{4C814040-D49B-4FA7-AA36-FB01D0DE792F}" type="presOf" srcId="{5F136246-9A23-4B91-93BA-B4789FA50789}" destId="{D64CE779-9F74-4D40-B05E-3D624248B135}" srcOrd="0" destOrd="0" presId="urn:microsoft.com/office/officeart/2005/8/layout/vList4#3"/>
    <dgm:cxn modelId="{6A263D4B-E83C-4C6A-B5C8-F4969E26429B}" type="presOf" srcId="{58A19D87-A0C9-4136-8771-D4E0406AF080}" destId="{9838372E-08A5-4F0D-A40C-79E35FC05CF1}" srcOrd="0" destOrd="1" presId="urn:microsoft.com/office/officeart/2005/8/layout/vList4#3"/>
    <dgm:cxn modelId="{B088812F-A9DE-4F72-9522-7DBC61031FE8}" type="presOf" srcId="{A1894B7B-4834-4495-98EA-2D7FAE08487F}" destId="{C994557A-B5B8-4C01-AF41-B737AAC16807}" srcOrd="0" destOrd="0" presId="urn:microsoft.com/office/officeart/2005/8/layout/vList4#3"/>
    <dgm:cxn modelId="{EB05EBC9-7300-4BC4-8E48-29F473CC707C}" srcId="{A1894B7B-4834-4495-98EA-2D7FAE08487F}" destId="{0A3731E2-7D3A-4F65-BB65-A25DE80A4835}" srcOrd="3" destOrd="0" parTransId="{F03D112F-5575-4A4E-993B-DEEF9773F144}" sibTransId="{4F314094-DFD7-4EDC-92D4-4160E0530356}"/>
    <dgm:cxn modelId="{A877F913-7174-42CA-A576-FEC1A79C6D20}" type="presOf" srcId="{0A3731E2-7D3A-4F65-BB65-A25DE80A4835}" destId="{47A66DFF-8016-4585-825F-E571E77FB4A2}" srcOrd="0" destOrd="0" presId="urn:microsoft.com/office/officeart/2005/8/layout/vList4#3"/>
    <dgm:cxn modelId="{8CC0143B-2E31-433D-8BD2-77EA7041E6E3}" type="presOf" srcId="{17CF50FD-F38B-47A0-903A-95DCD6D74DF7}" destId="{47A66DFF-8016-4585-825F-E571E77FB4A2}" srcOrd="0" destOrd="1" presId="urn:microsoft.com/office/officeart/2005/8/layout/vList4#3"/>
    <dgm:cxn modelId="{DC6F3D4E-6D7F-47A2-9F6D-60E53420EEAC}" srcId="{A1894B7B-4834-4495-98EA-2D7FAE08487F}" destId="{79F3ADA8-BB89-4C46-A322-4D45E9697779}" srcOrd="2" destOrd="0" parTransId="{7537D0EE-5C16-4719-9E11-CE62050AC8F2}" sibTransId="{AB4825B4-1689-438E-97AD-86A92819AC95}"/>
    <dgm:cxn modelId="{BC80827B-B937-4BFF-B04E-294F3F22AF99}" srcId="{A1894B7B-4834-4495-98EA-2D7FAE08487F}" destId="{A54BA526-B94D-47E1-B126-2CE451FB0D29}" srcOrd="4" destOrd="0" parTransId="{8E4D49E1-222A-4E24-B8F9-F56A0A73D9DC}" sibTransId="{B169A71B-7AA3-46BA-B31D-85B967882CD9}"/>
    <dgm:cxn modelId="{D25D7127-FEB9-4DB9-85D9-138F744A06BE}" type="presOf" srcId="{408CC68F-2FD7-4576-963A-90E8633FCE81}" destId="{3897ACCF-1707-41DC-B5D1-24A5087B5D87}" srcOrd="1" destOrd="1" presId="urn:microsoft.com/office/officeart/2005/8/layout/vList4#3"/>
    <dgm:cxn modelId="{4C16079E-CEE7-4ABC-8B4E-C904D000D4EE}" type="presOf" srcId="{3A5F67AC-3FA7-4F85-832F-5593BCDFAE62}" destId="{2A6C6CDC-5CFB-490E-94DA-EDE136DB36EE}" srcOrd="0" destOrd="0" presId="urn:microsoft.com/office/officeart/2005/8/layout/vList4#3"/>
    <dgm:cxn modelId="{F560102B-29D0-435E-A86D-723284C2F5CC}" type="presOf" srcId="{58A19D87-A0C9-4136-8771-D4E0406AF080}" destId="{93A213F6-D9D1-4F41-9BE2-FE5A6F620AD9}" srcOrd="1" destOrd="1" presId="urn:microsoft.com/office/officeart/2005/8/layout/vList4#3"/>
    <dgm:cxn modelId="{BC718E0E-D258-44D8-B1F7-EBA0D49E6E8F}" type="presOf" srcId="{17CF50FD-F38B-47A0-903A-95DCD6D74DF7}" destId="{D99D116A-4A34-463F-8A91-D2BB0F436CAC}" srcOrd="1" destOrd="1" presId="urn:microsoft.com/office/officeart/2005/8/layout/vList4#3"/>
    <dgm:cxn modelId="{2D1F7603-C229-4E5A-8991-EE4309107C2D}" type="presOf" srcId="{408CC68F-2FD7-4576-963A-90E8633FCE81}" destId="{D64CE779-9F74-4D40-B05E-3D624248B135}" srcOrd="0" destOrd="1" presId="urn:microsoft.com/office/officeart/2005/8/layout/vList4#3"/>
    <dgm:cxn modelId="{32D8FE7E-5E1F-46B6-9349-B0DADEE55A9C}" type="presOf" srcId="{0A3731E2-7D3A-4F65-BB65-A25DE80A4835}" destId="{D99D116A-4A34-463F-8A91-D2BB0F436CAC}" srcOrd="1" destOrd="0" presId="urn:microsoft.com/office/officeart/2005/8/layout/vList4#3"/>
    <dgm:cxn modelId="{33288693-7762-44F5-A781-D25E4E2D24F4}" type="presOf" srcId="{79F3ADA8-BB89-4C46-A322-4D45E9697779}" destId="{9838372E-08A5-4F0D-A40C-79E35FC05CF1}" srcOrd="0" destOrd="0" presId="urn:microsoft.com/office/officeart/2005/8/layout/vList4#3"/>
    <dgm:cxn modelId="{0A588201-3BA2-473D-BF18-BEC85578C0EA}" srcId="{0A3731E2-7D3A-4F65-BB65-A25DE80A4835}" destId="{17CF50FD-F38B-47A0-903A-95DCD6D74DF7}" srcOrd="0" destOrd="0" parTransId="{6CBB18F2-1ECE-42CE-B9FA-94B54C33620F}" sibTransId="{B8EB0A56-C836-40D9-A777-CB67B5DAC4A8}"/>
    <dgm:cxn modelId="{5F2B5917-A525-4953-8B73-FF1C62E17ABB}" type="presOf" srcId="{FDE62299-ADB7-4C20-8692-B2E1671D3494}" destId="{FD75DC54-BC18-4D9C-B00C-462FDD06B371}" srcOrd="1" destOrd="1" presId="urn:microsoft.com/office/officeart/2005/8/layout/vList4#3"/>
    <dgm:cxn modelId="{F3B0DD8D-9B95-4040-B7DB-F1062DDB1A64}" srcId="{A1894B7B-4834-4495-98EA-2D7FAE08487F}" destId="{3A5F67AC-3FA7-4F85-832F-5593BCDFAE62}" srcOrd="1" destOrd="0" parTransId="{E496142D-EFFB-4812-B6B0-B02A01B25B6A}" sibTransId="{86F4E69A-6EFF-4DEC-8370-D273C72FCEB2}"/>
    <dgm:cxn modelId="{4139D705-B116-427D-862A-A184117B9BE5}" type="presOf" srcId="{934371BF-56AC-4D45-AEB1-C8AB219E778E}" destId="{E6FF6E7D-66B9-4377-8802-D798F3E89F27}" srcOrd="0" destOrd="1" presId="urn:microsoft.com/office/officeart/2005/8/layout/vList4#3"/>
    <dgm:cxn modelId="{3D812B22-6818-4124-A7B6-AD773DF49139}" srcId="{3A5F67AC-3FA7-4F85-832F-5593BCDFAE62}" destId="{FDE62299-ADB7-4C20-8692-B2E1671D3494}" srcOrd="0" destOrd="0" parTransId="{20F28017-B3DA-4C41-82BE-4E0A7DD87FE5}" sibTransId="{77A4F74F-E8DA-4886-B0F5-DC4E4C69B487}"/>
    <dgm:cxn modelId="{BC7E8D6C-BE40-49CE-9A5E-2907E279B044}" type="presOf" srcId="{A54BA526-B94D-47E1-B126-2CE451FB0D29}" destId="{E6FF6E7D-66B9-4377-8802-D798F3E89F27}" srcOrd="0" destOrd="0" presId="urn:microsoft.com/office/officeart/2005/8/layout/vList4#3"/>
    <dgm:cxn modelId="{28D4616D-B8B0-4D3F-B84C-A8692955ABCA}" type="presOf" srcId="{934371BF-56AC-4D45-AEB1-C8AB219E778E}" destId="{6A1CE420-DB0D-4B82-AD56-68364B12C2A8}" srcOrd="1" destOrd="1" presId="urn:microsoft.com/office/officeart/2005/8/layout/vList4#3"/>
    <dgm:cxn modelId="{B2B33AC9-C0F1-460B-A885-03DA806A36F7}" type="presOf" srcId="{5F136246-9A23-4B91-93BA-B4789FA50789}" destId="{3897ACCF-1707-41DC-B5D1-24A5087B5D87}" srcOrd="1" destOrd="0" presId="urn:microsoft.com/office/officeart/2005/8/layout/vList4#3"/>
    <dgm:cxn modelId="{BE20CA03-41F1-45D0-B7D9-A51749AB997F}" srcId="{5F136246-9A23-4B91-93BA-B4789FA50789}" destId="{408CC68F-2FD7-4576-963A-90E8633FCE81}" srcOrd="0" destOrd="0" parTransId="{996C8E29-42BC-4575-8008-6A1FE2FD4164}" sibTransId="{EB455834-6BFC-48D4-ACA9-4CF0C2B7F7BF}"/>
    <dgm:cxn modelId="{E04625BA-495C-4414-A471-8694553D1C37}" type="presOf" srcId="{A54BA526-B94D-47E1-B126-2CE451FB0D29}" destId="{6A1CE420-DB0D-4B82-AD56-68364B12C2A8}" srcOrd="1" destOrd="0" presId="urn:microsoft.com/office/officeart/2005/8/layout/vList4#3"/>
    <dgm:cxn modelId="{12117E4D-734D-49EF-858E-DB663D7AF8C4}" type="presParOf" srcId="{C994557A-B5B8-4C01-AF41-B737AAC16807}" destId="{5F3202D6-4968-4554-A15D-6D8E328FF057}" srcOrd="0" destOrd="0" presId="urn:microsoft.com/office/officeart/2005/8/layout/vList4#3"/>
    <dgm:cxn modelId="{53F5D4CB-0FC4-4D26-92FB-ABACB8A4A35E}" type="presParOf" srcId="{5F3202D6-4968-4554-A15D-6D8E328FF057}" destId="{D64CE779-9F74-4D40-B05E-3D624248B135}" srcOrd="0" destOrd="0" presId="urn:microsoft.com/office/officeart/2005/8/layout/vList4#3"/>
    <dgm:cxn modelId="{5C72EFA4-457E-415E-B3AF-FA162CEBDB15}" type="presParOf" srcId="{5F3202D6-4968-4554-A15D-6D8E328FF057}" destId="{1014983C-9C78-4206-879B-696717C3652D}" srcOrd="1" destOrd="0" presId="urn:microsoft.com/office/officeart/2005/8/layout/vList4#3"/>
    <dgm:cxn modelId="{ECA8F5B0-C84F-4046-BB88-6D8BA8711B4D}" type="presParOf" srcId="{5F3202D6-4968-4554-A15D-6D8E328FF057}" destId="{3897ACCF-1707-41DC-B5D1-24A5087B5D87}" srcOrd="2" destOrd="0" presId="urn:microsoft.com/office/officeart/2005/8/layout/vList4#3"/>
    <dgm:cxn modelId="{84EB5C61-FA42-417E-90B8-3C8CC96C8327}" type="presParOf" srcId="{C994557A-B5B8-4C01-AF41-B737AAC16807}" destId="{C99347C0-F5E0-46BE-ABC5-45907DB72EA0}" srcOrd="1" destOrd="0" presId="urn:microsoft.com/office/officeart/2005/8/layout/vList4#3"/>
    <dgm:cxn modelId="{F9AE5344-0720-4082-B964-ECD99BEBE0AB}" type="presParOf" srcId="{C994557A-B5B8-4C01-AF41-B737AAC16807}" destId="{9B7F26D2-4131-4849-9851-9E208CE1C470}" srcOrd="2" destOrd="0" presId="urn:microsoft.com/office/officeart/2005/8/layout/vList4#3"/>
    <dgm:cxn modelId="{2A6AF32D-D04E-4878-A962-1E3C8B3E32B0}" type="presParOf" srcId="{9B7F26D2-4131-4849-9851-9E208CE1C470}" destId="{2A6C6CDC-5CFB-490E-94DA-EDE136DB36EE}" srcOrd="0" destOrd="0" presId="urn:microsoft.com/office/officeart/2005/8/layout/vList4#3"/>
    <dgm:cxn modelId="{993BDEAE-42A7-4E8C-8536-601681D101F2}" type="presParOf" srcId="{9B7F26D2-4131-4849-9851-9E208CE1C470}" destId="{58808F5B-413B-4309-8E37-3895DADBB005}" srcOrd="1" destOrd="0" presId="urn:microsoft.com/office/officeart/2005/8/layout/vList4#3"/>
    <dgm:cxn modelId="{97AD5BEA-F3B1-4378-8EFD-6EABF46D2508}" type="presParOf" srcId="{9B7F26D2-4131-4849-9851-9E208CE1C470}" destId="{FD75DC54-BC18-4D9C-B00C-462FDD06B371}" srcOrd="2" destOrd="0" presId="urn:microsoft.com/office/officeart/2005/8/layout/vList4#3"/>
    <dgm:cxn modelId="{260219F4-1AA8-4B12-A2D6-E4F6354B7234}" type="presParOf" srcId="{C994557A-B5B8-4C01-AF41-B737AAC16807}" destId="{43887270-F135-48BA-9C20-3C74B6BBC4D9}" srcOrd="3" destOrd="0" presId="urn:microsoft.com/office/officeart/2005/8/layout/vList4#3"/>
    <dgm:cxn modelId="{D5D12166-BF3C-4062-8880-18088200B1CB}" type="presParOf" srcId="{C994557A-B5B8-4C01-AF41-B737AAC16807}" destId="{638E647D-DD3B-4250-B376-B8929C2FDC43}" srcOrd="4" destOrd="0" presId="urn:microsoft.com/office/officeart/2005/8/layout/vList4#3"/>
    <dgm:cxn modelId="{4D450C8D-EE52-4215-B54C-FA7BDA82F297}" type="presParOf" srcId="{638E647D-DD3B-4250-B376-B8929C2FDC43}" destId="{9838372E-08A5-4F0D-A40C-79E35FC05CF1}" srcOrd="0" destOrd="0" presId="urn:microsoft.com/office/officeart/2005/8/layout/vList4#3"/>
    <dgm:cxn modelId="{CBA2F55C-B17A-495C-A63D-ECDC9BCF9DA0}" type="presParOf" srcId="{638E647D-DD3B-4250-B376-B8929C2FDC43}" destId="{92F9B92A-5025-4B4B-BF9A-8D0BC1A727C0}" srcOrd="1" destOrd="0" presId="urn:microsoft.com/office/officeart/2005/8/layout/vList4#3"/>
    <dgm:cxn modelId="{1E8F7847-CD28-42CC-A760-4FDB42DE2B0B}" type="presParOf" srcId="{638E647D-DD3B-4250-B376-B8929C2FDC43}" destId="{93A213F6-D9D1-4F41-9BE2-FE5A6F620AD9}" srcOrd="2" destOrd="0" presId="urn:microsoft.com/office/officeart/2005/8/layout/vList4#3"/>
    <dgm:cxn modelId="{97C94949-A889-4A45-90E4-97882E7C6C65}" type="presParOf" srcId="{C994557A-B5B8-4C01-AF41-B737AAC16807}" destId="{5F7641AD-2D11-4DD2-B6F6-727E2DD0898A}" srcOrd="5" destOrd="0" presId="urn:microsoft.com/office/officeart/2005/8/layout/vList4#3"/>
    <dgm:cxn modelId="{D334D6C8-9784-4449-BE14-27623516A479}" type="presParOf" srcId="{C994557A-B5B8-4C01-AF41-B737AAC16807}" destId="{8A2F9063-F7D9-4E00-BC13-D14DE71EAD1C}" srcOrd="6" destOrd="0" presId="urn:microsoft.com/office/officeart/2005/8/layout/vList4#3"/>
    <dgm:cxn modelId="{9B7F8084-4B5D-4861-B299-CADABB7842B7}" type="presParOf" srcId="{8A2F9063-F7D9-4E00-BC13-D14DE71EAD1C}" destId="{47A66DFF-8016-4585-825F-E571E77FB4A2}" srcOrd="0" destOrd="0" presId="urn:microsoft.com/office/officeart/2005/8/layout/vList4#3"/>
    <dgm:cxn modelId="{35BC2646-7930-4AA8-9D25-9DFE32FF2391}" type="presParOf" srcId="{8A2F9063-F7D9-4E00-BC13-D14DE71EAD1C}" destId="{81FDBAAE-558C-4AF8-9DC3-E2BC44D9A390}" srcOrd="1" destOrd="0" presId="urn:microsoft.com/office/officeart/2005/8/layout/vList4#3"/>
    <dgm:cxn modelId="{846BD952-E86F-43FB-AA51-A2A889FBDAA3}" type="presParOf" srcId="{8A2F9063-F7D9-4E00-BC13-D14DE71EAD1C}" destId="{D99D116A-4A34-463F-8A91-D2BB0F436CAC}" srcOrd="2" destOrd="0" presId="urn:microsoft.com/office/officeart/2005/8/layout/vList4#3"/>
    <dgm:cxn modelId="{308C1215-4C64-4A6C-B195-A20716BC7471}" type="presParOf" srcId="{C994557A-B5B8-4C01-AF41-B737AAC16807}" destId="{1E1A87A2-1248-4184-87F2-854E0B6579C6}" srcOrd="7" destOrd="0" presId="urn:microsoft.com/office/officeart/2005/8/layout/vList4#3"/>
    <dgm:cxn modelId="{94BF0709-BBF1-4F01-B279-737F90E88087}" type="presParOf" srcId="{C994557A-B5B8-4C01-AF41-B737AAC16807}" destId="{10A00CD1-3956-4416-9326-290E586CA461}" srcOrd="8" destOrd="0" presId="urn:microsoft.com/office/officeart/2005/8/layout/vList4#3"/>
    <dgm:cxn modelId="{4AA43A24-1C5A-49F6-85E3-8361CE6FAE04}" type="presParOf" srcId="{10A00CD1-3956-4416-9326-290E586CA461}" destId="{E6FF6E7D-66B9-4377-8802-D798F3E89F27}" srcOrd="0" destOrd="0" presId="urn:microsoft.com/office/officeart/2005/8/layout/vList4#3"/>
    <dgm:cxn modelId="{69521116-BEE0-4BAC-A46E-2EF5A2D1055B}" type="presParOf" srcId="{10A00CD1-3956-4416-9326-290E586CA461}" destId="{D1C0BFB9-CFFD-4279-930E-3EDCFED1CBC8}" srcOrd="1" destOrd="0" presId="urn:microsoft.com/office/officeart/2005/8/layout/vList4#3"/>
    <dgm:cxn modelId="{21F23C4B-08AE-4C1F-970D-EAAB4CF563F5}" type="presParOf" srcId="{10A00CD1-3956-4416-9326-290E586CA461}" destId="{6A1CE420-DB0D-4B82-AD56-68364B12C2A8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CD6D-4538-42A0-9771-97A3DDA9985B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C746-9E3B-4CDD-A032-83C5A8D0C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06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6DCB-F7F3-4943-ABCB-2CC38FF350B9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01AD-63AB-419D-B0A8-A0AC7F660DA3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3E7E-FBEC-4EDF-BCDB-7420888B7A86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9F6-C3D7-4E19-9414-C85EEFC7446B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215-57EC-47AC-8E15-79462120D524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743B-A623-43A7-9328-F03D46179296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83E2-AFC4-4503-8AAA-01EA4F303CE5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CC27-FF39-4E8D-A0F9-AF6114D4412B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E54CF24-EDFF-4019-9D47-AA4F5147DF70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1FAA493-AE5D-43A1-8E7A-03BCD924E11C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hyperlink" Target="http://support.microsoft.com/gp/&#1089;&#1088;_email_master/uk-u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700862" cy="1752600"/>
          </a:xfrm>
        </p:spPr>
        <p:txBody>
          <a:bodyPr>
            <a:normAutofit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</a:t>
            </a:r>
            <a:endParaRPr lang="en-US" dirty="0" smtClean="0"/>
          </a:p>
          <a:p>
            <a:r>
              <a:rPr lang="uk-UA" dirty="0" smtClean="0"/>
              <a:t>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14C0-4E1C-4033-9C6D-0D5DBDE4648F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Призначення кнопок Панелі інструментів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en-US" dirty="0" smtClean="0"/>
              <a:t>Outlook Express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572032" cy="498635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лівій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на </a:t>
            </a:r>
            <a:r>
              <a:rPr lang="ru-RU" dirty="0" err="1" smtClean="0"/>
              <a:t>відповідних</a:t>
            </a:r>
            <a:r>
              <a:rPr lang="ru-RU" dirty="0" smtClean="0"/>
              <a:t> панелях </a:t>
            </a:r>
            <a:r>
              <a:rPr lang="ru-RU" dirty="0" err="1" smtClean="0"/>
              <a:t>розміщено</a:t>
            </a:r>
            <a:r>
              <a:rPr lang="ru-RU" dirty="0" smtClean="0"/>
              <a:t> список </a:t>
            </a:r>
            <a:r>
              <a:rPr lang="ru-RU" dirty="0" err="1" smtClean="0"/>
              <a:t>імен</a:t>
            </a:r>
            <a:r>
              <a:rPr lang="ru-RU" dirty="0" smtClean="0"/>
              <a:t> папок </a:t>
            </a:r>
            <a:r>
              <a:rPr lang="ru-RU" dirty="0" err="1" smtClean="0"/>
              <a:t>і</a:t>
            </a:r>
            <a:r>
              <a:rPr lang="ru-RU" dirty="0" smtClean="0"/>
              <a:t> список </a:t>
            </a:r>
            <a:r>
              <a:rPr lang="ru-RU" dirty="0" err="1" smtClean="0"/>
              <a:t>контактів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uk-UA" dirty="0" smtClean="0"/>
              <a:t>За замовчуванням </a:t>
            </a:r>
            <a:r>
              <a:rPr lang="en-US" dirty="0" smtClean="0"/>
              <a:t>Outlook Express </a:t>
            </a:r>
            <a:r>
              <a:rPr lang="uk-UA" dirty="0" smtClean="0"/>
              <a:t>має такі папки:</a:t>
            </a:r>
          </a:p>
          <a:p>
            <a:pPr marL="0" indent="361950">
              <a:buNone/>
            </a:pPr>
            <a:r>
              <a:rPr lang="en-US" b="1" dirty="0" smtClean="0"/>
              <a:t>Outlook Express </a:t>
            </a:r>
            <a:r>
              <a:rPr lang="ru-RU" dirty="0" smtClean="0"/>
              <a:t>- папка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;</a:t>
            </a:r>
            <a:endParaRPr lang="en-US" dirty="0" smtClean="0"/>
          </a:p>
          <a:p>
            <a:pPr marL="0" indent="361950">
              <a:buNone/>
            </a:pPr>
            <a:r>
              <a:rPr lang="uk-UA" b="1" dirty="0" smtClean="0"/>
              <a:t>Локальні папки </a:t>
            </a:r>
            <a:r>
              <a:rPr lang="ru-RU" dirty="0" smtClean="0"/>
              <a:t>- папки,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зберігатися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;</a:t>
            </a:r>
          </a:p>
          <a:p>
            <a:pPr marL="0" indent="361950">
              <a:buNone/>
            </a:pPr>
            <a:r>
              <a:rPr lang="uk-UA" b="1" dirty="0" smtClean="0"/>
              <a:t>Вхідні, Надіслані, Видалені, Чернетки</a:t>
            </a:r>
            <a:r>
              <a:rPr lang="uk-UA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локальні</a:t>
            </a:r>
            <a:r>
              <a:rPr lang="ru-RU" dirty="0" smtClean="0"/>
              <a:t> папки, </a:t>
            </a:r>
            <a:r>
              <a:rPr lang="ru-RU" dirty="0" err="1" smtClean="0"/>
              <a:t>аналогічні</a:t>
            </a:r>
            <a:r>
              <a:rPr lang="ru-RU" dirty="0" smtClean="0"/>
              <a:t> за </a:t>
            </a:r>
            <a:r>
              <a:rPr lang="ru-RU" dirty="0" err="1" smtClean="0"/>
              <a:t>призначенням</a:t>
            </a:r>
            <a:r>
              <a:rPr lang="ru-RU" dirty="0" smtClean="0"/>
              <a:t> </a:t>
            </a:r>
            <a:r>
              <a:rPr lang="ru-RU" dirty="0" err="1" smtClean="0"/>
              <a:t>відповідним</a:t>
            </a:r>
            <a:r>
              <a:rPr lang="ru-RU" dirty="0" smtClean="0"/>
              <a:t> папкам у </a:t>
            </a:r>
            <a:r>
              <a:rPr lang="ru-RU" dirty="0" err="1" smtClean="0"/>
              <a:t>веб-пошті</a:t>
            </a:r>
            <a:r>
              <a:rPr lang="ru-RU" dirty="0" smtClean="0"/>
              <a:t>;</a:t>
            </a:r>
          </a:p>
          <a:p>
            <a:pPr marL="0" indent="361950">
              <a:buNone/>
            </a:pPr>
            <a:r>
              <a:rPr lang="uk-UA" b="1" dirty="0" smtClean="0"/>
              <a:t>Вихідні</a:t>
            </a:r>
            <a:r>
              <a:rPr lang="uk-UA" dirty="0" smtClean="0"/>
              <a:t> </a:t>
            </a:r>
            <a:r>
              <a:rPr lang="ru-RU" dirty="0" smtClean="0"/>
              <a:t>- локальна папка для </a:t>
            </a:r>
            <a:r>
              <a:rPr lang="ru-RU" dirty="0" err="1" smtClean="0"/>
              <a:t>тимчасового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, </a:t>
            </a:r>
            <a:r>
              <a:rPr lang="ru-RU" dirty="0" err="1" smtClean="0"/>
              <a:t>підготовлених</a:t>
            </a:r>
            <a:r>
              <a:rPr lang="ru-RU" dirty="0" smtClean="0"/>
              <a:t> до </a:t>
            </a:r>
            <a:r>
              <a:rPr lang="ru-RU" dirty="0" err="1" smtClean="0"/>
              <a:t>відправлення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357298"/>
            <a:ext cx="2185981" cy="191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286124"/>
            <a:ext cx="3952880" cy="308503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Панель </a:t>
            </a:r>
            <a:r>
              <a:rPr lang="ru-RU" dirty="0" err="1" smtClean="0"/>
              <a:t>Контакти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імена</a:t>
            </a:r>
            <a:r>
              <a:rPr lang="ru-RU" dirty="0" smtClean="0"/>
              <a:t> </a:t>
            </a:r>
            <a:r>
              <a:rPr lang="ru-RU" dirty="0" err="1" smtClean="0"/>
              <a:t>контактів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адресної</a:t>
            </a:r>
            <a:r>
              <a:rPr lang="ru-RU" dirty="0" smtClean="0"/>
              <a:t> книги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5" y="1785926"/>
            <a:ext cx="5347247" cy="360939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071810"/>
            <a:ext cx="3338506" cy="10817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572000" y="2285992"/>
          <a:ext cx="435771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3286148"/>
              </a:tblGrid>
              <a:tr h="3010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Значення властивостей листа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7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важливість</a:t>
                      </a:r>
                      <a:r>
                        <a:rPr lang="ru-RU" sz="1400" dirty="0" smtClean="0"/>
                        <a:t> листа, </a:t>
                      </a:r>
                      <a:r>
                        <a:rPr lang="ru-RU" sz="1400" dirty="0" err="1" smtClean="0"/>
                        <a:t>визначається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відправником</a:t>
                      </a:r>
                      <a:r>
                        <a:rPr lang="ru-RU" sz="1400" dirty="0" smtClean="0"/>
                        <a:t> листа;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74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наявність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прикріплених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файлів</a:t>
                      </a:r>
                      <a:r>
                        <a:rPr lang="ru-RU" sz="1400" dirty="0" smtClean="0"/>
                        <a:t>;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79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прапорець</a:t>
                      </a:r>
                      <a:r>
                        <a:rPr lang="ru-RU" sz="1400" dirty="0" smtClean="0"/>
                        <a:t> (</a:t>
                      </a:r>
                      <a:r>
                        <a:rPr lang="ru-RU" sz="1400" dirty="0" err="1" smtClean="0"/>
                        <a:t>увага</a:t>
                      </a:r>
                      <a:r>
                        <a:rPr lang="ru-RU" sz="1400" dirty="0" smtClean="0"/>
                        <a:t>), </a:t>
                      </a:r>
                      <a:r>
                        <a:rPr lang="ru-RU" sz="1400" dirty="0" err="1" smtClean="0"/>
                        <a:t>встановлюється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одержувачем</a:t>
                      </a:r>
                      <a:r>
                        <a:rPr lang="ru-RU" sz="1400" dirty="0" smtClean="0"/>
                        <a:t> листа;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79"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Від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адреса </a:t>
                      </a:r>
                      <a:r>
                        <a:rPr lang="ru-RU" sz="1400" dirty="0" err="1" smtClean="0"/>
                        <a:t>відправника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або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його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ім'я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з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адресної</a:t>
                      </a:r>
                      <a:r>
                        <a:rPr lang="ru-RU" sz="1400" dirty="0" smtClean="0"/>
                        <a:t> книги;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7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Тема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тема листа;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74">
                <a:tc>
                  <a:txBody>
                    <a:bodyPr/>
                    <a:lstStyle/>
                    <a:p>
                      <a:r>
                        <a:rPr lang="ru-RU" sz="1200" b="1" dirty="0" err="1" smtClean="0"/>
                        <a:t>Отримано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</a:t>
                      </a:r>
                      <a:r>
                        <a:rPr lang="ru-RU" sz="1400" dirty="0" err="1" smtClean="0"/>
                        <a:t>і</a:t>
                      </a:r>
                      <a:r>
                        <a:rPr lang="ru-RU" sz="1400" dirty="0" smtClean="0"/>
                        <a:t> час </a:t>
                      </a:r>
                      <a:r>
                        <a:rPr lang="ru-RU" sz="1400" dirty="0" err="1" smtClean="0"/>
                        <a:t>отримання</a:t>
                      </a:r>
                      <a:r>
                        <a:rPr lang="ru-RU" sz="1400" dirty="0" smtClean="0"/>
                        <a:t> листа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Панелі</a:t>
            </a:r>
            <a:r>
              <a:rPr lang="ru-RU" b="1" dirty="0" smtClean="0"/>
              <a:t> </a:t>
            </a:r>
            <a:r>
              <a:rPr lang="ru-RU" b="1" dirty="0" err="1" smtClean="0"/>
              <a:t>інструментів</a:t>
            </a:r>
            <a:r>
              <a:rPr lang="ru-RU" b="1" dirty="0" smtClean="0"/>
              <a:t> папок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5057796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папки на </a:t>
            </a:r>
            <a:r>
              <a:rPr lang="ru-RU" dirty="0" err="1" smtClean="0"/>
              <a:t>панелі</a:t>
            </a:r>
            <a:r>
              <a:rPr lang="ru-RU" dirty="0" smtClean="0"/>
              <a:t> Папки </a:t>
            </a:r>
            <a:r>
              <a:rPr lang="ru-RU" dirty="0" err="1" smtClean="0"/>
              <a:t>змінюється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робочої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та </a:t>
            </a:r>
            <a:r>
              <a:rPr lang="ru-RU" dirty="0" err="1" smtClean="0"/>
              <a:t>з'являються</a:t>
            </a:r>
            <a:r>
              <a:rPr lang="ru-RU" dirty="0" smtClean="0"/>
              <a:t> </a:t>
            </a:r>
            <a:r>
              <a:rPr lang="ru-RU" dirty="0" err="1" smtClean="0"/>
              <a:t>додаткові</a:t>
            </a:r>
            <a:r>
              <a:rPr lang="ru-RU" dirty="0" smtClean="0"/>
              <a:t> кнопки на </a:t>
            </a:r>
            <a:r>
              <a:rPr lang="ru-RU" b="1" dirty="0" err="1" smtClean="0"/>
              <a:t>Панелі</a:t>
            </a:r>
            <a:r>
              <a:rPr lang="ru-RU" b="1" dirty="0" smtClean="0"/>
              <a:t> </a:t>
            </a:r>
            <a:r>
              <a:rPr lang="ru-RU" b="1" dirty="0" err="1" smtClean="0"/>
              <a:t>інструментів</a:t>
            </a:r>
            <a:r>
              <a:rPr lang="ru-RU" dirty="0" smtClean="0"/>
              <a:t>. </a:t>
            </a:r>
            <a:endParaRPr lang="en-US" dirty="0" smtClean="0"/>
          </a:p>
          <a:p>
            <a:pPr marL="0" indent="361950">
              <a:buNone/>
            </a:pP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відображенням</a:t>
            </a:r>
            <a:r>
              <a:rPr lang="ru-RU" dirty="0" smtClean="0"/>
              <a:t> </a:t>
            </a:r>
            <a:r>
              <a:rPr lang="ru-RU" dirty="0" err="1" smtClean="0"/>
              <a:t>вмісту</a:t>
            </a:r>
            <a:r>
              <a:rPr lang="ru-RU" dirty="0" smtClean="0"/>
              <a:t> папки </a:t>
            </a:r>
            <a:r>
              <a:rPr lang="ru-RU" b="1" dirty="0" err="1" smtClean="0"/>
              <a:t>Вхідні</a:t>
            </a:r>
            <a:r>
              <a:rPr lang="ru-RU" b="1" dirty="0" smtClean="0"/>
              <a:t> </a:t>
            </a:r>
            <a:r>
              <a:rPr lang="ru-RU" dirty="0" smtClean="0"/>
              <a:t>подано на рисунку.</a:t>
            </a:r>
          </a:p>
          <a:p>
            <a:pPr marL="0" indent="361950">
              <a:buNone/>
            </a:pPr>
            <a:r>
              <a:rPr lang="ru-RU" dirty="0" err="1" smtClean="0"/>
              <a:t>Робоча</a:t>
            </a:r>
            <a:r>
              <a:rPr lang="ru-RU" dirty="0" smtClean="0"/>
              <a:t> область </a:t>
            </a:r>
            <a:r>
              <a:rPr lang="ru-RU" dirty="0" err="1" smtClean="0"/>
              <a:t>вікна</a:t>
            </a:r>
            <a:r>
              <a:rPr lang="ru-RU" dirty="0" smtClean="0"/>
              <a:t> при </a:t>
            </a:r>
            <a:r>
              <a:rPr lang="ru-RU" dirty="0" err="1" smtClean="0"/>
              <a:t>відображенні</a:t>
            </a:r>
            <a:r>
              <a:rPr lang="ru-RU" dirty="0" smtClean="0"/>
              <a:t> </a:t>
            </a:r>
            <a:r>
              <a:rPr lang="ru-RU" dirty="0" err="1" smtClean="0"/>
              <a:t>вмісту</a:t>
            </a:r>
            <a:r>
              <a:rPr lang="ru-RU" dirty="0" smtClean="0"/>
              <a:t> папок </a:t>
            </a:r>
            <a:r>
              <a:rPr lang="ru-RU" dirty="0" err="1" smtClean="0"/>
              <a:t>поділена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en-US" dirty="0" smtClean="0"/>
              <a:t>  </a:t>
            </a:r>
            <a:r>
              <a:rPr lang="ru-RU" dirty="0" err="1" smtClean="0"/>
              <a:t>частини</a:t>
            </a:r>
            <a:r>
              <a:rPr lang="ru-RU" dirty="0" smtClean="0"/>
              <a:t>: </a:t>
            </a:r>
            <a:r>
              <a:rPr lang="ru-RU" b="1" dirty="0" smtClean="0"/>
              <a:t>Список </a:t>
            </a:r>
            <a:r>
              <a:rPr lang="ru-RU" b="1" dirty="0" err="1" smtClean="0"/>
              <a:t>повідомлень</a:t>
            </a:r>
            <a:r>
              <a:rPr lang="ru-RU" b="1" dirty="0" smtClean="0"/>
              <a:t> </a:t>
            </a:r>
            <a:r>
              <a:rPr lang="ru-RU" dirty="0" smtClean="0"/>
              <a:t>та </a:t>
            </a:r>
            <a:r>
              <a:rPr lang="ru-RU" b="1" dirty="0" smtClean="0"/>
              <a:t>Область </a:t>
            </a:r>
            <a:r>
              <a:rPr lang="ru-RU" b="1" dirty="0" err="1" smtClean="0"/>
              <a:t>попереднього</a:t>
            </a:r>
            <a:r>
              <a:rPr lang="ru-RU" b="1" dirty="0" smtClean="0"/>
              <a:t> перегляду</a:t>
            </a:r>
            <a:r>
              <a:rPr lang="ru-RU" dirty="0" smtClean="0"/>
              <a:t>. </a:t>
            </a:r>
            <a:endParaRPr lang="en-US" dirty="0" smtClean="0"/>
          </a:p>
          <a:p>
            <a:pPr marL="0" indent="361950">
              <a:buNone/>
            </a:pPr>
            <a:r>
              <a:rPr lang="uk-UA" dirty="0" smtClean="0"/>
              <a:t>Ї</a:t>
            </a:r>
            <a:r>
              <a:rPr lang="ru-RU" dirty="0" err="1" smtClean="0"/>
              <a:t>х</a:t>
            </a:r>
            <a:r>
              <a:rPr lang="ru-RU" dirty="0" smtClean="0"/>
              <a:t> </a:t>
            </a:r>
            <a:r>
              <a:rPr lang="ru-RU" dirty="0" err="1" smtClean="0"/>
              <a:t>розділяє</a:t>
            </a:r>
            <a:r>
              <a:rPr lang="ru-RU" dirty="0" smtClean="0"/>
              <a:t> </a:t>
            </a:r>
            <a:r>
              <a:rPr lang="ru-RU" b="1" dirty="0" smtClean="0"/>
              <a:t>Заголовок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</a:t>
            </a:r>
            <a:r>
              <a:rPr lang="ru-RU" b="1" dirty="0" err="1" smtClean="0"/>
              <a:t>попереднього</a:t>
            </a:r>
            <a:r>
              <a:rPr lang="ru-RU" b="1" dirty="0" smtClean="0"/>
              <a:t> перегляду</a:t>
            </a:r>
            <a:r>
              <a:rPr lang="ru-RU" dirty="0" smtClean="0"/>
              <a:t>.	</a:t>
            </a:r>
          </a:p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b="1" dirty="0" smtClean="0"/>
              <a:t>Списку </a:t>
            </a:r>
            <a:r>
              <a:rPr lang="ru-RU" b="1" dirty="0" err="1" smtClean="0"/>
              <a:t>повідомлень</a:t>
            </a:r>
            <a:r>
              <a:rPr lang="ru-RU" b="1" dirty="0" smtClean="0"/>
              <a:t> </a:t>
            </a:r>
            <a:r>
              <a:rPr lang="ru-RU" dirty="0" err="1" smtClean="0"/>
              <a:t>відображаються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заголовків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у </a:t>
            </a:r>
            <a:r>
              <a:rPr lang="ru-RU" dirty="0" err="1" smtClean="0"/>
              <a:t>вибраній</a:t>
            </a:r>
            <a:r>
              <a:rPr lang="ru-RU" dirty="0" smtClean="0"/>
              <a:t> </a:t>
            </a:r>
            <a:r>
              <a:rPr lang="ru-RU" dirty="0" err="1" smtClean="0"/>
              <a:t>папці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замовчуванням</a:t>
            </a:r>
            <a:r>
              <a:rPr lang="ru-RU" dirty="0" smtClean="0"/>
              <a:t> </a:t>
            </a:r>
            <a:r>
              <a:rPr lang="ru-RU" b="1" dirty="0" smtClean="0"/>
              <a:t>Список </a:t>
            </a:r>
            <a:r>
              <a:rPr lang="ru-RU" b="1" dirty="0" err="1" smtClean="0"/>
              <a:t>повідомлень</a:t>
            </a:r>
            <a:r>
              <a:rPr lang="ru-RU" b="1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стовпці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значеннями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кожного листа: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714620"/>
            <a:ext cx="336179" cy="2857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14686"/>
            <a:ext cx="285752" cy="24493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643314"/>
            <a:ext cx="285752" cy="22559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572140"/>
            <a:ext cx="8572560" cy="5715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Значення властивостей листа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8503920" cy="928694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відправника</a:t>
            </a:r>
            <a:r>
              <a:rPr lang="ru-RU" dirty="0" smtClean="0"/>
              <a:t> </a:t>
            </a:r>
            <a:r>
              <a:rPr lang="ru-RU" dirty="0" err="1" smtClean="0"/>
              <a:t>розміщений</a:t>
            </a:r>
            <a:r>
              <a:rPr lang="ru-RU" dirty="0" smtClean="0"/>
              <a:t> значок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зображенням</a:t>
            </a:r>
            <a:r>
              <a:rPr lang="ru-RU" dirty="0" smtClean="0"/>
              <a:t> </a:t>
            </a:r>
            <a:r>
              <a:rPr lang="ru-RU" dirty="0" err="1" smtClean="0"/>
              <a:t>поштового</a:t>
            </a:r>
            <a:r>
              <a:rPr lang="ru-RU" dirty="0" smtClean="0"/>
              <a:t> конверта,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позначати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листа:</a:t>
            </a:r>
            <a:endParaRPr lang="ru-RU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1571604" y="22859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4913190" cy="8429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Елементи вікна</a:t>
            </a:r>
            <a:r>
              <a:rPr lang="en-US" dirty="0" smtClean="0"/>
              <a:t>Outlook Express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357718" cy="4986358"/>
          </a:xfrm>
        </p:spPr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заголовків</a:t>
            </a:r>
            <a:r>
              <a:rPr lang="ru-RU" dirty="0" smtClean="0"/>
              <a:t> </a:t>
            </a:r>
            <a:r>
              <a:rPr lang="ru-RU" dirty="0" err="1" smtClean="0"/>
              <a:t>непрочитаних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виводяться</a:t>
            </a:r>
            <a:r>
              <a:rPr lang="ru-RU" dirty="0" smtClean="0"/>
              <a:t> </a:t>
            </a:r>
            <a:r>
              <a:rPr lang="ru-RU" dirty="0" err="1" smtClean="0"/>
              <a:t>напівжирним</a:t>
            </a:r>
            <a:r>
              <a:rPr lang="ru-RU" dirty="0" smtClean="0"/>
              <a:t> шрифтом. Так само </a:t>
            </a:r>
            <a:r>
              <a:rPr lang="ru-RU" dirty="0" err="1" smtClean="0"/>
              <a:t>відображаються</a:t>
            </a:r>
            <a:r>
              <a:rPr lang="ru-RU" dirty="0" smtClean="0"/>
              <a:t> </a:t>
            </a:r>
            <a:r>
              <a:rPr lang="ru-RU" dirty="0" err="1" smtClean="0"/>
              <a:t>імена</a:t>
            </a:r>
            <a:r>
              <a:rPr lang="ru-RU" dirty="0" smtClean="0"/>
              <a:t> папок, 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непрочитані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. У дужках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папки </a:t>
            </a:r>
            <a:r>
              <a:rPr lang="ru-RU" dirty="0" err="1" smtClean="0"/>
              <a:t>виводиться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непрочитаних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папки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у </a:t>
            </a:r>
            <a:r>
              <a:rPr lang="ru-RU" b="1" dirty="0" smtClean="0"/>
              <a:t>Списку </a:t>
            </a:r>
            <a:r>
              <a:rPr lang="ru-RU" b="1" dirty="0" err="1" smtClean="0"/>
              <a:t>повідомлень</a:t>
            </a:r>
            <a:r>
              <a:rPr lang="ru-RU" b="1" dirty="0" smtClean="0"/>
              <a:t> </a:t>
            </a:r>
            <a:r>
              <a:rPr lang="ru-RU" dirty="0" err="1" smtClean="0"/>
              <a:t>вибраний</a:t>
            </a:r>
            <a:r>
              <a:rPr lang="ru-RU" dirty="0" smtClean="0"/>
              <a:t> </a:t>
            </a:r>
            <a:r>
              <a:rPr lang="ru-RU" dirty="0" err="1" smtClean="0"/>
              <a:t>деякий</a:t>
            </a:r>
            <a:r>
              <a:rPr lang="ru-RU" dirty="0" smtClean="0"/>
              <a:t> лист, то в </a:t>
            </a:r>
            <a:r>
              <a:rPr lang="ru-RU" b="1" dirty="0" smtClean="0"/>
              <a:t>Заголовку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</a:t>
            </a:r>
            <a:r>
              <a:rPr lang="ru-RU" b="1" dirty="0" err="1" smtClean="0"/>
              <a:t>попереднього</a:t>
            </a:r>
            <a:r>
              <a:rPr lang="ru-RU" b="1" dirty="0" smtClean="0"/>
              <a:t> </a:t>
            </a:r>
            <a:r>
              <a:rPr lang="ru-RU" b="1" dirty="0" err="1" smtClean="0"/>
              <a:t>перегладу</a:t>
            </a:r>
            <a:r>
              <a:rPr lang="ru-RU" b="1" dirty="0" smtClean="0"/>
              <a:t> </a:t>
            </a:r>
            <a:r>
              <a:rPr lang="ru-RU" dirty="0" err="1" smtClean="0"/>
              <a:t>виводяться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заголовка: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адреса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 </a:t>
            </a:r>
            <a:r>
              <a:rPr lang="ru-RU" dirty="0" err="1" smtClean="0"/>
              <a:t>відправника</a:t>
            </a:r>
            <a:r>
              <a:rPr lang="ru-RU" dirty="0" smtClean="0"/>
              <a:t>, </a:t>
            </a:r>
            <a:r>
              <a:rPr lang="ru-RU" dirty="0" err="1" smtClean="0"/>
              <a:t>одержувача</a:t>
            </a:r>
            <a:r>
              <a:rPr lang="ru-RU" dirty="0" smtClean="0"/>
              <a:t> та тема листа. </a:t>
            </a:r>
          </a:p>
          <a:p>
            <a:pPr marL="0" indent="36195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до листа </a:t>
            </a:r>
            <a:r>
              <a:rPr lang="ru-RU" dirty="0" err="1" smtClean="0"/>
              <a:t>прикріплено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, то в заголовку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значок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вкладення</a:t>
            </a:r>
            <a:r>
              <a:rPr lang="ru-RU" dirty="0" smtClean="0"/>
              <a:t> </a:t>
            </a:r>
          </a:p>
          <a:p>
            <a:pPr marL="0" indent="361950">
              <a:buNone/>
            </a:pPr>
            <a:r>
              <a:rPr lang="ru-RU" dirty="0" smtClean="0"/>
              <a:t>В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</a:t>
            </a:r>
            <a:r>
              <a:rPr lang="ru-RU" b="1" dirty="0" err="1" smtClean="0"/>
              <a:t>попереднього</a:t>
            </a:r>
            <a:r>
              <a:rPr lang="ru-RU" b="1" dirty="0" smtClean="0"/>
              <a:t> перегляду </a:t>
            </a:r>
            <a:r>
              <a:rPr lang="ru-RU" dirty="0" err="1" smtClean="0"/>
              <a:t>розміщується</a:t>
            </a:r>
            <a:r>
              <a:rPr lang="ru-RU" dirty="0" smtClean="0"/>
              <a:t> текст </a:t>
            </a:r>
            <a:r>
              <a:rPr lang="ru-RU" dirty="0" err="1" smtClean="0"/>
              <a:t>вибраного</a:t>
            </a:r>
            <a:r>
              <a:rPr lang="ru-RU" dirty="0" smtClean="0"/>
              <a:t> листа. </a:t>
            </a:r>
            <a:r>
              <a:rPr lang="ru-RU" dirty="0" err="1" smtClean="0"/>
              <a:t>Якщо</a:t>
            </a:r>
            <a:r>
              <a:rPr lang="ru-RU" dirty="0" smtClean="0"/>
              <a:t> до листа </a:t>
            </a:r>
            <a:r>
              <a:rPr lang="ru-RU" dirty="0" err="1" smtClean="0"/>
              <a:t>прикріплено</a:t>
            </a:r>
            <a:r>
              <a:rPr lang="ru-RU" dirty="0" smtClean="0"/>
              <a:t> </a:t>
            </a:r>
            <a:r>
              <a:rPr lang="ru-RU" dirty="0" err="1" smtClean="0"/>
              <a:t>графічні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, то </a:t>
            </a:r>
            <a:r>
              <a:rPr lang="ru-RU" dirty="0" err="1" smtClean="0"/>
              <a:t>зображення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в них, </a:t>
            </a:r>
            <a:r>
              <a:rPr lang="ru-RU" dirty="0" err="1" smtClean="0"/>
              <a:t>відображаються</a:t>
            </a:r>
            <a:r>
              <a:rPr lang="ru-RU" dirty="0" smtClean="0"/>
              <a:t> </a:t>
            </a:r>
            <a:r>
              <a:rPr lang="ru-RU" dirty="0" err="1" smtClean="0"/>
              <a:t>нижче</a:t>
            </a:r>
            <a:r>
              <a:rPr lang="ru-RU" dirty="0" smtClean="0"/>
              <a:t> тексту </a:t>
            </a:r>
            <a:r>
              <a:rPr lang="ru-RU" dirty="0" err="1" smtClean="0"/>
              <a:t>повідомлення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b="1" dirty="0" smtClean="0"/>
              <a:t>Рядку стану </a:t>
            </a:r>
            <a:r>
              <a:rPr lang="ru-RU" dirty="0" err="1" smtClean="0"/>
              <a:t>виводяться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про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у </a:t>
            </a:r>
            <a:r>
              <a:rPr lang="ru-RU" dirty="0" err="1" smtClean="0"/>
              <a:t>папці</a:t>
            </a:r>
            <a:r>
              <a:rPr lang="ru-RU" dirty="0" smtClean="0"/>
              <a:t>, </a:t>
            </a:r>
            <a:r>
              <a:rPr lang="ru-RU" dirty="0" err="1" smtClean="0"/>
              <a:t>у</a:t>
            </a:r>
            <a:r>
              <a:rPr lang="ru-RU" dirty="0" smtClean="0"/>
              <a:t> тому </a:t>
            </a:r>
            <a:r>
              <a:rPr lang="ru-RU" dirty="0" err="1" smtClean="0"/>
              <a:t>числі</a:t>
            </a:r>
            <a:r>
              <a:rPr lang="ru-RU" dirty="0" smtClean="0"/>
              <a:t> таких,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позначені</a:t>
            </a:r>
            <a:r>
              <a:rPr lang="ru-RU" dirty="0" smtClean="0"/>
              <a:t> як </a:t>
            </a:r>
            <a:r>
              <a:rPr lang="ru-RU" dirty="0" err="1" smtClean="0"/>
              <a:t>непрочитані</a:t>
            </a:r>
            <a:r>
              <a:rPr lang="ru-RU" dirty="0" smtClean="0"/>
              <a:t>, про стан </a:t>
            </a:r>
            <a:r>
              <a:rPr lang="ru-RU" dirty="0" err="1" smtClean="0"/>
              <a:t>підключення</a:t>
            </a:r>
            <a:r>
              <a:rPr lang="ru-RU" dirty="0" smtClean="0"/>
              <a:t> до </a:t>
            </a:r>
            <a:r>
              <a:rPr lang="ru-RU" dirty="0" err="1" smtClean="0"/>
              <a:t>Інтернету</a:t>
            </a:r>
            <a:r>
              <a:rPr lang="ru-RU" dirty="0" smtClean="0"/>
              <a:t>, про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, </a:t>
            </a:r>
            <a:r>
              <a:rPr lang="ru-RU" dirty="0" err="1" smtClean="0"/>
              <a:t>отриманих</a:t>
            </a:r>
            <a:r>
              <a:rPr lang="ru-RU" dirty="0" smtClean="0"/>
              <a:t> у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останньої</a:t>
            </a:r>
            <a:r>
              <a:rPr lang="ru-RU" dirty="0" smtClean="0"/>
              <a:t> доставки </a:t>
            </a:r>
            <a:r>
              <a:rPr lang="ru-RU" dirty="0" err="1" smtClean="0"/>
              <a:t>пошти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завершити</a:t>
            </a:r>
            <a:r>
              <a:rPr lang="ru-RU" dirty="0" smtClean="0"/>
              <a:t> роботу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програмою</a:t>
            </a:r>
            <a:r>
              <a:rPr lang="ru-RU" dirty="0" smtClean="0"/>
              <a:t> </a:t>
            </a:r>
            <a:r>
              <a:rPr lang="en-US" dirty="0" smtClean="0"/>
              <a:t>Outlook Express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/>
              <a:t>Закрити</a:t>
            </a:r>
            <a:r>
              <a:rPr lang="ru-RU" dirty="0" smtClean="0"/>
              <a:t> в </a:t>
            </a:r>
            <a:r>
              <a:rPr lang="ru-RU" b="1" dirty="0" smtClean="0"/>
              <a:t>Рядку заголовка </a:t>
            </a:r>
            <a:r>
              <a:rPr lang="ru-RU" dirty="0" err="1" smtClean="0"/>
              <a:t>поштового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b="1" i="1" dirty="0" smtClean="0"/>
              <a:t>Файл </a:t>
            </a:r>
            <a:r>
              <a:rPr lang="ru-RU" b="1" dirty="0" smtClean="0">
                <a:sym typeface="Symbol"/>
              </a:rPr>
              <a:t>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Вихід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натиснути</a:t>
            </a:r>
            <a:r>
              <a:rPr lang="ru-RU" dirty="0" smtClean="0"/>
              <a:t> </a:t>
            </a:r>
            <a:r>
              <a:rPr lang="ru-RU" dirty="0" err="1" smtClean="0"/>
              <a:t>сполучення</a:t>
            </a:r>
            <a:r>
              <a:rPr lang="ru-RU" dirty="0" smtClean="0"/>
              <a:t> </a:t>
            </a:r>
            <a:r>
              <a:rPr lang="ru-RU" dirty="0" err="1" smtClean="0"/>
              <a:t>клавіш</a:t>
            </a:r>
            <a:r>
              <a:rPr lang="ru-RU" dirty="0" smtClean="0"/>
              <a:t> </a:t>
            </a:r>
            <a:r>
              <a:rPr lang="en-US" b="1" dirty="0" smtClean="0"/>
              <a:t>Alt</a:t>
            </a:r>
            <a:r>
              <a:rPr lang="ru-RU" b="1" dirty="0" smtClean="0"/>
              <a:t> + </a:t>
            </a:r>
            <a:r>
              <a:rPr lang="en-US" b="1" dirty="0" smtClean="0"/>
              <a:t>F</a:t>
            </a:r>
            <a:r>
              <a:rPr lang="ru-RU" b="1" dirty="0" smtClean="0"/>
              <a:t>4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4449536" cy="234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 rot="16200000" flipH="1">
            <a:off x="3964777" y="5036355"/>
            <a:ext cx="857256" cy="5000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42851"/>
            <a:ext cx="3786214" cy="323116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341686" cy="84294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Налаштування</a:t>
            </a:r>
            <a:r>
              <a:rPr lang="ru-RU" dirty="0" smtClean="0"/>
              <a:t> </a:t>
            </a:r>
            <a:r>
              <a:rPr lang="ru-RU" dirty="0" err="1" smtClean="0"/>
              <a:t>поштового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en-US" dirty="0" smtClean="0"/>
              <a:t>Outlook Express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змінений</a:t>
            </a:r>
            <a:r>
              <a:rPr lang="ru-RU" dirty="0" smtClean="0"/>
              <a:t> </a:t>
            </a:r>
            <a:r>
              <a:rPr lang="ru-RU" dirty="0" err="1" smtClean="0"/>
              <a:t>користувачем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замовчуванням</a:t>
            </a:r>
            <a:r>
              <a:rPr lang="ru-RU" dirty="0" smtClean="0"/>
              <a:t> у </a:t>
            </a:r>
            <a:r>
              <a:rPr lang="ru-RU" dirty="0" err="1" smtClean="0"/>
              <a:t>робочій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відображається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папки </a:t>
            </a:r>
            <a:r>
              <a:rPr lang="en-US" dirty="0" smtClean="0"/>
              <a:t>Outlook Express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сторінка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гіперпосиланнями</a:t>
            </a:r>
            <a:r>
              <a:rPr lang="ru-RU" dirty="0" smtClean="0"/>
              <a:t>, 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по </a:t>
            </a:r>
            <a:r>
              <a:rPr lang="ru-RU" dirty="0" err="1" smtClean="0"/>
              <a:t>роботі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електронною</a:t>
            </a:r>
            <a:r>
              <a:rPr lang="ru-RU" dirty="0" smtClean="0"/>
              <a:t> </a:t>
            </a:r>
            <a:r>
              <a:rPr lang="ru-RU" dirty="0" err="1" smtClean="0"/>
              <a:t>поштою</a:t>
            </a:r>
            <a:r>
              <a:rPr lang="ru-RU" dirty="0" smtClean="0"/>
              <a:t>, </a:t>
            </a:r>
            <a:r>
              <a:rPr lang="ru-RU" dirty="0" err="1" smtClean="0"/>
              <a:t>групами</a:t>
            </a:r>
            <a:r>
              <a:rPr lang="ru-RU" dirty="0" smtClean="0"/>
              <a:t> новин </a:t>
            </a:r>
            <a:r>
              <a:rPr lang="ru-RU" dirty="0" err="1" smtClean="0"/>
              <a:t>і</a:t>
            </a:r>
            <a:r>
              <a:rPr lang="ru-RU" dirty="0" smtClean="0"/>
              <a:t> контактами. </a:t>
            </a:r>
            <a:r>
              <a:rPr lang="ru-RU" dirty="0" err="1" smtClean="0"/>
              <a:t>Якщо</a:t>
            </a:r>
            <a:r>
              <a:rPr lang="ru-RU" dirty="0" smtClean="0"/>
              <a:t> на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сторінці</a:t>
            </a:r>
            <a:r>
              <a:rPr lang="ru-RU" dirty="0" smtClean="0"/>
              <a:t> </a:t>
            </a:r>
            <a:r>
              <a:rPr lang="ru-RU" dirty="0" err="1" smtClean="0"/>
              <a:t>встановити</a:t>
            </a:r>
            <a:r>
              <a:rPr lang="ru-RU" dirty="0" smtClean="0"/>
              <a:t> </a:t>
            </a:r>
            <a:r>
              <a:rPr lang="ru-RU" dirty="0" err="1" smtClean="0"/>
              <a:t>позначку</a:t>
            </a:r>
            <a:r>
              <a:rPr lang="ru-RU" dirty="0" smtClean="0"/>
              <a:t> </a:t>
            </a:r>
            <a:r>
              <a:rPr lang="ru-RU" dirty="0" err="1" smtClean="0"/>
              <a:t>прапорця</a:t>
            </a:r>
            <a:r>
              <a:rPr lang="ru-RU" dirty="0" smtClean="0"/>
              <a:t> </a:t>
            </a:r>
            <a:r>
              <a:rPr lang="ru-RU" b="1" dirty="0" err="1" smtClean="0"/>
              <a:t>Після</a:t>
            </a:r>
            <a:r>
              <a:rPr lang="ru-RU" b="1" dirty="0" smtClean="0"/>
              <a:t> запуску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en-US" dirty="0" smtClean="0"/>
              <a:t>Outlook Express </a:t>
            </a:r>
            <a:r>
              <a:rPr lang="ru-RU" dirty="0" err="1" smtClean="0"/>
              <a:t>відкривати</a:t>
            </a:r>
            <a:r>
              <a:rPr lang="ru-RU" dirty="0" smtClean="0"/>
              <a:t> папку </a:t>
            </a:r>
            <a:r>
              <a:rPr lang="ru-RU" b="1" dirty="0" err="1" smtClean="0"/>
              <a:t>Вхідні</a:t>
            </a:r>
            <a:r>
              <a:rPr lang="ru-RU" b="1" dirty="0" smtClean="0"/>
              <a:t>,</a:t>
            </a:r>
            <a:r>
              <a:rPr lang="ru-RU" dirty="0" smtClean="0"/>
              <a:t> то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наступних</a:t>
            </a:r>
            <a:r>
              <a:rPr lang="ru-RU" dirty="0" smtClean="0"/>
              <a:t> </a:t>
            </a:r>
            <a:r>
              <a:rPr lang="ru-RU" dirty="0" err="1" smtClean="0"/>
              <a:t>запусків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en-US" dirty="0" smtClean="0"/>
              <a:t>Outlook Express </a:t>
            </a:r>
            <a:r>
              <a:rPr lang="ru-RU" dirty="0" smtClean="0"/>
              <a:t>у </a:t>
            </a:r>
            <a:r>
              <a:rPr lang="ru-RU" dirty="0" err="1" smtClean="0"/>
              <a:t>робочій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відображатиметься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папки </a:t>
            </a:r>
            <a:r>
              <a:rPr lang="ru-RU" dirty="0" err="1" smtClean="0"/>
              <a:t>Вхідні</a:t>
            </a:r>
            <a:r>
              <a:rPr lang="ru-RU" dirty="0" smtClean="0"/>
              <a:t>.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налаштування</a:t>
            </a:r>
            <a:r>
              <a:rPr lang="ru-RU" dirty="0" smtClean="0"/>
              <a:t> </a:t>
            </a:r>
            <a:r>
              <a:rPr lang="ru-RU" dirty="0" err="1" smtClean="0"/>
              <a:t>доцільно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першого</a:t>
            </a:r>
            <a:r>
              <a:rPr lang="ru-RU" dirty="0" smtClean="0"/>
              <a:t> запуску </a:t>
            </a:r>
            <a:r>
              <a:rPr lang="ru-RU" dirty="0" err="1" smtClean="0"/>
              <a:t>програми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0"/>
            <a:ext cx="4038600" cy="389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572140"/>
            <a:ext cx="4219575" cy="2667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571744"/>
            <a:ext cx="3943358" cy="38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Налаштування</a:t>
            </a:r>
            <a:r>
              <a:rPr lang="ru-RU" dirty="0" smtClean="0"/>
              <a:t> </a:t>
            </a:r>
            <a:r>
              <a:rPr lang="ru-RU" dirty="0" err="1" smtClean="0"/>
              <a:t>поштового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налаштувати</a:t>
            </a:r>
            <a:r>
              <a:rPr lang="ru-RU" dirty="0" smtClean="0"/>
              <a:t> </a:t>
            </a:r>
            <a:r>
              <a:rPr lang="ru-RU" dirty="0" err="1" smtClean="0"/>
              <a:t>відображення</a:t>
            </a:r>
            <a:r>
              <a:rPr lang="ru-RU" dirty="0" smtClean="0"/>
              <a:t> у </a:t>
            </a:r>
            <a:r>
              <a:rPr lang="ru-RU" b="1" dirty="0" smtClean="0"/>
              <a:t>Списку </a:t>
            </a:r>
            <a:r>
              <a:rPr lang="ru-RU" b="1" dirty="0" err="1" smtClean="0"/>
              <a:t>повідомлень</a:t>
            </a:r>
            <a:r>
              <a:rPr lang="ru-RU" b="1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i="1" dirty="0" smtClean="0"/>
              <a:t> </a:t>
            </a:r>
            <a:r>
              <a:rPr lang="ru-RU" b="1" i="1" dirty="0" err="1" smtClean="0"/>
              <a:t>Вигляд</a:t>
            </a:r>
            <a:r>
              <a:rPr lang="ru-RU" b="1" i="1" dirty="0" smtClean="0"/>
              <a:t> </a:t>
            </a:r>
            <a:r>
              <a:rPr lang="ru-RU" b="1" dirty="0" smtClean="0">
                <a:sym typeface="Symbol"/>
              </a:rPr>
              <a:t>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Стовпці</a:t>
            </a:r>
            <a:r>
              <a:rPr lang="ru-RU" b="1" dirty="0" smtClean="0"/>
              <a:t> </a:t>
            </a:r>
            <a:r>
              <a:rPr lang="ru-RU" dirty="0" smtClean="0"/>
              <a:t>та у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dirty="0" err="1" smtClean="0"/>
              <a:t>Стовпці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відкриється</a:t>
            </a:r>
            <a:r>
              <a:rPr lang="ru-RU" dirty="0" smtClean="0"/>
              <a:t>, </a:t>
            </a:r>
            <a:r>
              <a:rPr lang="ru-RU" dirty="0" err="1" smtClean="0"/>
              <a:t>встановити</a:t>
            </a:r>
            <a:r>
              <a:rPr lang="ru-RU" dirty="0" smtClean="0"/>
              <a:t> </a:t>
            </a:r>
            <a:r>
              <a:rPr lang="ru-RU" dirty="0" err="1" smtClean="0"/>
              <a:t>позначки</a:t>
            </a:r>
            <a:r>
              <a:rPr lang="ru-RU" dirty="0" smtClean="0"/>
              <a:t> </a:t>
            </a:r>
            <a:r>
              <a:rPr lang="ru-RU" dirty="0" err="1" smtClean="0"/>
              <a:t>прапорців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іменами</a:t>
            </a:r>
            <a:r>
              <a:rPr lang="ru-RU" dirty="0" smtClean="0"/>
              <a:t> тих </a:t>
            </a:r>
            <a:r>
              <a:rPr lang="ru-RU" dirty="0" err="1" smtClean="0"/>
              <a:t>стовпців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відображати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зняти</a:t>
            </a:r>
            <a:r>
              <a:rPr lang="ru-RU" dirty="0" smtClean="0"/>
              <a:t> </a:t>
            </a:r>
            <a:r>
              <a:rPr lang="ru-RU" dirty="0" err="1" smtClean="0"/>
              <a:t>позначки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тими</a:t>
            </a:r>
            <a:r>
              <a:rPr lang="ru-RU" dirty="0" smtClean="0"/>
              <a:t>, </a:t>
            </a:r>
            <a:r>
              <a:rPr lang="ru-RU" dirty="0" err="1" smtClean="0"/>
              <a:t>відображення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не </a:t>
            </a:r>
            <a:r>
              <a:rPr lang="ru-RU" dirty="0" err="1" smtClean="0"/>
              <a:t>потрібне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Порядок </a:t>
            </a:r>
            <a:r>
              <a:rPr lang="ru-RU" dirty="0" err="1" smtClean="0"/>
              <a:t>розташування</a:t>
            </a:r>
            <a:r>
              <a:rPr lang="ru-RU" dirty="0" smtClean="0"/>
              <a:t> </a:t>
            </a:r>
            <a:r>
              <a:rPr lang="ru-RU" dirty="0" err="1" smtClean="0"/>
              <a:t>стовпців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кнопки </a:t>
            </a:r>
            <a:r>
              <a:rPr lang="ru-RU" b="1" dirty="0" err="1" smtClean="0"/>
              <a:t>Вгору</a:t>
            </a:r>
            <a:r>
              <a:rPr lang="ru-RU" dirty="0" smtClean="0"/>
              <a:t> та </a:t>
            </a:r>
            <a:r>
              <a:rPr lang="ru-RU" b="1" dirty="0" smtClean="0"/>
              <a:t>Вниз</a:t>
            </a:r>
            <a:r>
              <a:rPr lang="ru-RU" dirty="0" smtClean="0"/>
              <a:t> у </a:t>
            </a:r>
            <a:r>
              <a:rPr lang="ru-RU" b="1" dirty="0" err="1" smtClean="0"/>
              <a:t>вікні</a:t>
            </a:r>
            <a:r>
              <a:rPr lang="ru-RU" b="1" dirty="0" smtClean="0"/>
              <a:t> </a:t>
            </a:r>
            <a:r>
              <a:rPr lang="ru-RU" b="1" dirty="0" err="1" smtClean="0"/>
              <a:t>Стовпці</a:t>
            </a:r>
            <a:r>
              <a:rPr lang="ru-RU" dirty="0" smtClean="0"/>
              <a:t>. </a:t>
            </a:r>
            <a:r>
              <a:rPr lang="ru-RU" dirty="0" err="1" smtClean="0"/>
              <a:t>Вибравши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стовпця</a:t>
            </a:r>
            <a:r>
              <a:rPr lang="ru-RU" dirty="0" smtClean="0"/>
              <a:t>, у </a:t>
            </a:r>
            <a:r>
              <a:rPr lang="ru-RU" dirty="0" err="1" smtClean="0"/>
              <a:t>полі</a:t>
            </a:r>
            <a:r>
              <a:rPr lang="ru-RU" dirty="0" smtClean="0"/>
              <a:t> </a:t>
            </a:r>
            <a:r>
              <a:rPr lang="ru-RU" b="1" dirty="0" smtClean="0"/>
              <a:t>Ширина</a:t>
            </a:r>
            <a:r>
              <a:rPr lang="ru-RU" dirty="0" smtClean="0"/>
              <a:t> </a:t>
            </a:r>
            <a:r>
              <a:rPr lang="ru-RU" dirty="0" err="1" smtClean="0"/>
              <a:t>вибраного</a:t>
            </a:r>
            <a:r>
              <a:rPr lang="ru-RU" dirty="0" smtClean="0"/>
              <a:t> </a:t>
            </a:r>
            <a:r>
              <a:rPr lang="ru-RU" dirty="0" err="1" smtClean="0"/>
              <a:t>стовпця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ширину.</a:t>
            </a:r>
          </a:p>
          <a:p>
            <a:pPr marL="0" indent="361950">
              <a:buNone/>
            </a:pPr>
            <a:r>
              <a:rPr lang="ru-RU" dirty="0" smtClean="0"/>
              <a:t>Список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впорядковувати</a:t>
            </a:r>
            <a:r>
              <a:rPr lang="ru-RU" dirty="0" smtClean="0"/>
              <a:t> за </a:t>
            </a:r>
            <a:r>
              <a:rPr lang="ru-RU" dirty="0" err="1" smtClean="0"/>
              <a:t>зростанням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спаданням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у </a:t>
            </a:r>
            <a:r>
              <a:rPr lang="ru-RU" dirty="0" err="1" smtClean="0"/>
              <a:t>будь-якому</a:t>
            </a:r>
            <a:r>
              <a:rPr lang="ru-RU" dirty="0" smtClean="0"/>
              <a:t> </a:t>
            </a:r>
            <a:r>
              <a:rPr lang="ru-RU" dirty="0" err="1" smtClean="0"/>
              <a:t>стовпці</a:t>
            </a:r>
            <a:r>
              <a:rPr lang="ru-RU" dirty="0" smtClean="0"/>
              <a:t>. За </a:t>
            </a:r>
            <a:r>
              <a:rPr lang="ru-RU" dirty="0" err="1" smtClean="0"/>
              <a:t>замовчуванням</a:t>
            </a:r>
            <a:r>
              <a:rPr lang="ru-RU" dirty="0" smtClean="0"/>
              <a:t> заголовки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впорядковані</a:t>
            </a:r>
            <a:r>
              <a:rPr lang="ru-RU" dirty="0" smtClean="0"/>
              <a:t> в порядку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в </a:t>
            </a:r>
            <a:r>
              <a:rPr lang="ru-RU" dirty="0" err="1" smtClean="0"/>
              <a:t>стовпці</a:t>
            </a:r>
            <a:r>
              <a:rPr lang="ru-RU" dirty="0" smtClean="0"/>
              <a:t> </a:t>
            </a:r>
            <a:r>
              <a:rPr lang="ru-RU" b="1" dirty="0" err="1" smtClean="0"/>
              <a:t>Отримано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заголовки </a:t>
            </a:r>
            <a:r>
              <a:rPr lang="ru-RU" dirty="0" err="1" smtClean="0"/>
              <a:t>останніх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отриманих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відображатися</a:t>
            </a:r>
            <a:r>
              <a:rPr lang="ru-RU" dirty="0" smtClean="0"/>
              <a:t> у </a:t>
            </a:r>
            <a:r>
              <a:rPr lang="ru-RU" dirty="0" err="1" smtClean="0"/>
              <a:t>нижній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списку. За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будь-якого</a:t>
            </a:r>
            <a:r>
              <a:rPr lang="ru-RU" dirty="0" smtClean="0"/>
              <a:t> </a:t>
            </a:r>
            <a:r>
              <a:rPr lang="ru-RU" dirty="0" err="1" smtClean="0"/>
              <a:t>стовпця</a:t>
            </a:r>
            <a:r>
              <a:rPr lang="ru-RU" dirty="0" smtClean="0"/>
              <a:t> </a:t>
            </a:r>
            <a:r>
              <a:rPr lang="ru-RU" dirty="0" err="1" smtClean="0"/>
              <a:t>відбудеться</a:t>
            </a:r>
            <a:r>
              <a:rPr lang="ru-RU" dirty="0" smtClean="0"/>
              <a:t> </a:t>
            </a:r>
            <a:r>
              <a:rPr lang="ru-RU" dirty="0" err="1" smtClean="0"/>
              <a:t>впорядкування</a:t>
            </a:r>
            <a:r>
              <a:rPr lang="ru-RU" dirty="0" smtClean="0"/>
              <a:t> </a:t>
            </a:r>
            <a:r>
              <a:rPr lang="ru-RU" dirty="0" err="1" smtClean="0"/>
              <a:t>за</a:t>
            </a:r>
            <a:r>
              <a:rPr lang="ru-RU" dirty="0" smtClean="0"/>
              <a:t> </a:t>
            </a:r>
            <a:r>
              <a:rPr lang="ru-RU" dirty="0" err="1" smtClean="0"/>
              <a:t>значеннями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стовпці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стовпця</a:t>
            </a:r>
            <a:r>
              <a:rPr lang="ru-RU" dirty="0" smtClean="0"/>
              <a:t> </a:t>
            </a:r>
            <a:r>
              <a:rPr lang="ru-RU" dirty="0" err="1" smtClean="0"/>
              <a:t>з'являється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:</a:t>
            </a:r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en-US" dirty="0" smtClean="0"/>
              <a:t>   </a:t>
            </a:r>
            <a:r>
              <a:rPr lang="ru-RU" dirty="0" err="1" smtClean="0"/>
              <a:t>упорядкування</a:t>
            </a:r>
            <a:r>
              <a:rPr lang="ru-RU" dirty="0" smtClean="0"/>
              <a:t> за </a:t>
            </a:r>
            <a:r>
              <a:rPr lang="ru-RU" dirty="0" err="1" smtClean="0"/>
              <a:t>зростанням</a:t>
            </a:r>
            <a:endParaRPr lang="ru-RU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en-US" dirty="0" smtClean="0"/>
              <a:t>   </a:t>
            </a:r>
            <a:r>
              <a:rPr lang="ru-RU" dirty="0" err="1" smtClean="0"/>
              <a:t>упорядкування</a:t>
            </a:r>
            <a:r>
              <a:rPr lang="ru-RU" dirty="0" smtClean="0"/>
              <a:t> за </a:t>
            </a:r>
            <a:r>
              <a:rPr lang="ru-RU" dirty="0" err="1" smtClean="0"/>
              <a:t>спаданням</a:t>
            </a:r>
            <a:r>
              <a:rPr lang="ru-RU" dirty="0" smtClean="0"/>
              <a:t>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142984"/>
            <a:ext cx="2561905" cy="318095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143248"/>
            <a:ext cx="31432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786322"/>
            <a:ext cx="428628" cy="31172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5214950"/>
            <a:ext cx="386606" cy="2857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913190" cy="75895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Налаштування</a:t>
            </a:r>
            <a:r>
              <a:rPr lang="ru-RU" dirty="0" smtClean="0"/>
              <a:t> </a:t>
            </a:r>
            <a:r>
              <a:rPr lang="ru-RU" dirty="0" err="1" smtClean="0"/>
              <a:t>поштового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3643338" cy="498635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Програму</a:t>
            </a:r>
            <a:r>
              <a:rPr lang="ru-RU" dirty="0" smtClean="0"/>
              <a:t> </a:t>
            </a:r>
            <a:r>
              <a:rPr lang="en-US" dirty="0" smtClean="0"/>
              <a:t>Outlook Express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налаштувати</a:t>
            </a:r>
            <a:r>
              <a:rPr lang="ru-RU" dirty="0" smtClean="0"/>
              <a:t> так, </a:t>
            </a:r>
            <a:r>
              <a:rPr lang="ru-RU" dirty="0" err="1" smtClean="0"/>
              <a:t>щоб</a:t>
            </a:r>
            <a:r>
              <a:rPr lang="ru-RU" dirty="0" smtClean="0"/>
              <a:t> при </a:t>
            </a:r>
            <a:r>
              <a:rPr lang="ru-RU" dirty="0" err="1" smtClean="0"/>
              <a:t>завершенні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програмою</a:t>
            </a:r>
            <a:r>
              <a:rPr lang="ru-RU" dirty="0" smtClean="0"/>
              <a:t> автоматично </a:t>
            </a:r>
            <a:r>
              <a:rPr lang="ru-RU" dirty="0" err="1" smtClean="0"/>
              <a:t>очищувався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папки </a:t>
            </a:r>
            <a:r>
              <a:rPr lang="ru-RU" dirty="0" err="1" smtClean="0"/>
              <a:t>Видалені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i="1" dirty="0" smtClean="0"/>
              <a:t> </a:t>
            </a:r>
            <a:r>
              <a:rPr lang="ru-RU" b="1" i="1" dirty="0" err="1" smtClean="0"/>
              <a:t>Сервіс</a:t>
            </a:r>
            <a:r>
              <a:rPr lang="ru-RU" b="1" i="1" dirty="0" smtClean="0"/>
              <a:t> </a:t>
            </a:r>
            <a:r>
              <a:rPr lang="ru-RU" b="1" dirty="0" smtClean="0">
                <a:sym typeface="Symbol"/>
              </a:rPr>
              <a:t>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Параметри</a:t>
            </a:r>
            <a:r>
              <a:rPr lang="ru-RU" dirty="0" smtClean="0"/>
              <a:t>, </a:t>
            </a:r>
            <a:r>
              <a:rPr lang="ru-RU" dirty="0" err="1" smtClean="0"/>
              <a:t>вибрати</a:t>
            </a:r>
            <a:r>
              <a:rPr lang="ru-RU" dirty="0" smtClean="0"/>
              <a:t> вкладку </a:t>
            </a:r>
            <a:r>
              <a:rPr lang="ru-RU" b="1" dirty="0" smtClean="0"/>
              <a:t>Обслуживание </a:t>
            </a:r>
            <a:r>
              <a:rPr lang="ru-RU" dirty="0" smtClean="0"/>
              <a:t>(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), </a:t>
            </a:r>
            <a:r>
              <a:rPr lang="ru-RU" dirty="0" err="1" smtClean="0"/>
              <a:t>установити</a:t>
            </a:r>
            <a:r>
              <a:rPr lang="ru-RU" dirty="0" smtClean="0"/>
              <a:t> </a:t>
            </a:r>
            <a:r>
              <a:rPr lang="ru-RU" dirty="0" err="1" smtClean="0"/>
              <a:t>позначку</a:t>
            </a:r>
            <a:r>
              <a:rPr lang="ru-RU" dirty="0" smtClean="0"/>
              <a:t> </a:t>
            </a:r>
            <a:r>
              <a:rPr lang="ru-RU" dirty="0" err="1" smtClean="0"/>
              <a:t>прапорця</a:t>
            </a:r>
            <a:r>
              <a:rPr lang="ru-RU" dirty="0" smtClean="0"/>
              <a:t> </a:t>
            </a:r>
            <a:r>
              <a:rPr lang="ru-RU" b="1" dirty="0" smtClean="0"/>
              <a:t>Очищать папку «Удаленные» перед выходом </a:t>
            </a:r>
            <a:r>
              <a:rPr lang="ru-RU" dirty="0" smtClean="0"/>
              <a:t>(</a:t>
            </a:r>
            <a:r>
              <a:rPr lang="ru-RU" dirty="0" err="1" smtClean="0"/>
              <a:t>очищувати</a:t>
            </a:r>
            <a:r>
              <a:rPr lang="ru-RU" dirty="0" smtClean="0"/>
              <a:t> папку </a:t>
            </a:r>
            <a:r>
              <a:rPr lang="ru-RU" b="1" dirty="0" err="1" smtClean="0"/>
              <a:t>Видалені</a:t>
            </a:r>
            <a:r>
              <a:rPr lang="ru-RU" b="1" dirty="0" smtClean="0"/>
              <a:t> </a:t>
            </a:r>
            <a:r>
              <a:rPr lang="ru-RU" dirty="0" smtClean="0"/>
              <a:t>перед </a:t>
            </a:r>
            <a:r>
              <a:rPr lang="ru-RU" dirty="0" err="1" smtClean="0"/>
              <a:t>виходом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smtClean="0"/>
              <a:t>ОК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57166"/>
            <a:ext cx="3076191" cy="213333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508996"/>
            <a:ext cx="5072067" cy="371304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913190" cy="75895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Налаштування</a:t>
            </a:r>
            <a:r>
              <a:rPr lang="ru-RU" dirty="0" smtClean="0"/>
              <a:t> </a:t>
            </a:r>
            <a:r>
              <a:rPr lang="ru-RU" dirty="0" err="1" smtClean="0"/>
              <a:t>поштового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3714776" cy="498635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Панелі</a:t>
            </a:r>
            <a:r>
              <a:rPr lang="ru-RU" dirty="0" smtClean="0"/>
              <a:t> </a:t>
            </a:r>
            <a:r>
              <a:rPr lang="ru-RU" b="1" dirty="0" smtClean="0"/>
              <a:t>Папки</a:t>
            </a:r>
            <a:r>
              <a:rPr lang="ru-RU" dirty="0" smtClean="0"/>
              <a:t> та </a:t>
            </a:r>
            <a:r>
              <a:rPr lang="ru-RU" b="1" dirty="0" err="1" smtClean="0"/>
              <a:t>Контакти</a:t>
            </a:r>
            <a:r>
              <a:rPr lang="ru-RU" b="1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закрити</a:t>
            </a:r>
            <a:r>
              <a:rPr lang="ru-RU" dirty="0" smtClean="0"/>
              <a:t> </a:t>
            </a:r>
            <a:r>
              <a:rPr lang="ru-RU" dirty="0" err="1" smtClean="0"/>
              <a:t>вибором</a:t>
            </a:r>
            <a:r>
              <a:rPr lang="ru-RU" dirty="0" smtClean="0"/>
              <a:t> кнопки </a:t>
            </a:r>
            <a:r>
              <a:rPr lang="ru-RU" b="1" dirty="0" err="1" smtClean="0"/>
              <a:t>Закрити</a:t>
            </a:r>
            <a:r>
              <a:rPr lang="ru-RU" dirty="0" smtClean="0"/>
              <a:t> в заголовку </a:t>
            </a:r>
            <a:r>
              <a:rPr lang="ru-RU" dirty="0" err="1" smtClean="0"/>
              <a:t>панелі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відображенням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компонентів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поштового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відкрити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b="1" dirty="0" smtClean="0"/>
              <a:t>Настройка</a:t>
            </a:r>
            <a:r>
              <a:rPr lang="ru-RU" dirty="0" smtClean="0"/>
              <a:t> </a:t>
            </a:r>
            <a:r>
              <a:rPr lang="ru-RU" b="1" dirty="0" err="1" smtClean="0"/>
              <a:t>вікна</a:t>
            </a:r>
            <a:r>
              <a:rPr lang="ru-RU" b="1" dirty="0" smtClean="0"/>
              <a:t> — </a:t>
            </a:r>
            <a:r>
              <a:rPr lang="ru-RU" b="1" dirty="0" err="1" smtClean="0"/>
              <a:t>властивості</a:t>
            </a:r>
            <a:r>
              <a:rPr lang="ru-RU" dirty="0" smtClean="0"/>
              <a:t>, </a:t>
            </a:r>
            <a:r>
              <a:rPr lang="ru-RU" dirty="0" err="1" smtClean="0"/>
              <a:t>виконавши</a:t>
            </a:r>
            <a:r>
              <a:rPr lang="ru-RU" i="1" dirty="0" smtClean="0"/>
              <a:t> </a:t>
            </a:r>
          </a:p>
          <a:p>
            <a:pPr marL="0" indent="361950">
              <a:buNone/>
            </a:pPr>
            <a:r>
              <a:rPr lang="ru-RU" b="1" i="1" dirty="0" err="1" smtClean="0"/>
              <a:t>Вигляд</a:t>
            </a:r>
            <a:r>
              <a:rPr lang="ru-RU" b="1" i="1" dirty="0" smtClean="0"/>
              <a:t> </a:t>
            </a:r>
            <a:r>
              <a:rPr lang="ru-RU" b="1" dirty="0" smtClean="0">
                <a:sym typeface="Symbol"/>
              </a:rPr>
              <a:t>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Розкладка</a:t>
            </a:r>
            <a:r>
              <a:rPr lang="ru-RU" i="1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Встановивши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знявши</a:t>
            </a:r>
            <a:r>
              <a:rPr lang="ru-RU" dirty="0" smtClean="0"/>
              <a:t> </a:t>
            </a:r>
            <a:r>
              <a:rPr lang="ru-RU" dirty="0" err="1" smtClean="0"/>
              <a:t>позначки</a:t>
            </a:r>
            <a:r>
              <a:rPr lang="ru-RU" dirty="0" smtClean="0"/>
              <a:t> </a:t>
            </a:r>
            <a:r>
              <a:rPr lang="ru-RU" dirty="0" err="1" smtClean="0"/>
              <a:t>прапорців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назвами</a:t>
            </a:r>
            <a:r>
              <a:rPr lang="ru-RU" dirty="0" smtClean="0"/>
              <a:t> </a:t>
            </a:r>
            <a:r>
              <a:rPr lang="ru-RU" dirty="0" err="1" smtClean="0"/>
              <a:t>компонентів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налаштувати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за </a:t>
            </a:r>
            <a:r>
              <a:rPr lang="ru-RU" dirty="0" err="1" smtClean="0"/>
              <a:t>власними</a:t>
            </a:r>
            <a:r>
              <a:rPr lang="ru-RU" dirty="0" smtClean="0"/>
              <a:t> </a:t>
            </a:r>
            <a:r>
              <a:rPr lang="ru-RU" dirty="0" err="1" smtClean="0"/>
              <a:t>вподобаннями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Вибір</a:t>
            </a:r>
            <a:r>
              <a:rPr lang="ru-RU" dirty="0" smtClean="0"/>
              <a:t> кнопки </a:t>
            </a:r>
            <a:r>
              <a:rPr lang="ru-RU" b="1" dirty="0" smtClean="0"/>
              <a:t>Настройка</a:t>
            </a:r>
            <a:r>
              <a:rPr lang="ru-RU" dirty="0" smtClean="0"/>
              <a:t> </a:t>
            </a:r>
            <a:r>
              <a:rPr lang="ru-RU" dirty="0" err="1" smtClean="0"/>
              <a:t>відкриває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b="1" dirty="0" smtClean="0"/>
              <a:t>Настройка </a:t>
            </a:r>
            <a:r>
              <a:rPr lang="ru-RU" b="1" dirty="0" err="1" smtClean="0"/>
              <a:t>панелі</a:t>
            </a:r>
            <a:r>
              <a:rPr lang="ru-RU" b="1" dirty="0" smtClean="0"/>
              <a:t> </a:t>
            </a:r>
            <a:r>
              <a:rPr lang="ru-RU" b="1" dirty="0" err="1" smtClean="0"/>
              <a:t>інструментів</a:t>
            </a:r>
            <a:r>
              <a:rPr lang="ru-RU" dirty="0" smtClean="0"/>
              <a:t>, 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кнопки </a:t>
            </a:r>
            <a:r>
              <a:rPr lang="ru-RU" dirty="0" err="1" smtClean="0"/>
              <a:t>відображати</a:t>
            </a:r>
            <a:r>
              <a:rPr lang="ru-RU" dirty="0" smtClean="0"/>
              <a:t> на </a:t>
            </a:r>
            <a:r>
              <a:rPr lang="ru-RU" dirty="0" err="1" smtClean="0"/>
              <a:t>панелі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, </a:t>
            </a:r>
            <a:r>
              <a:rPr lang="ru-RU" dirty="0" err="1" smtClean="0"/>
              <a:t>яким</a:t>
            </a:r>
            <a:r>
              <a:rPr lang="ru-RU" dirty="0" smtClean="0"/>
              <a:t> повинен бути </a:t>
            </a:r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підписи</a:t>
            </a:r>
            <a:r>
              <a:rPr lang="ru-RU" dirty="0" smtClean="0"/>
              <a:t> кнопок.</a:t>
            </a:r>
          </a:p>
          <a:p>
            <a:pPr marL="0" indent="361950">
              <a:buNone/>
            </a:pPr>
            <a:r>
              <a:rPr lang="ru-RU" dirty="0" smtClean="0"/>
              <a:t> </a:t>
            </a:r>
          </a:p>
          <a:p>
            <a:pPr marL="0" indent="3619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63047" y="0"/>
            <a:ext cx="2580953" cy="317142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428736"/>
            <a:ext cx="392905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143380"/>
            <a:ext cx="4210061" cy="224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81000"/>
            <a:ext cx="8643998" cy="1752600"/>
          </a:xfrm>
        </p:spPr>
        <p:txBody>
          <a:bodyPr>
            <a:normAutofit/>
          </a:bodyPr>
          <a:lstStyle/>
          <a:p>
            <a:r>
              <a:rPr lang="uk-UA" dirty="0" smtClean="0"/>
              <a:t>Розділ </a:t>
            </a:r>
            <a:r>
              <a:rPr lang="en-US" dirty="0" smtClean="0"/>
              <a:t>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Служби Інтернету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A333-9479-421D-85F4-36C7757B26D5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66419"/>
            <a:ext cx="4143404" cy="302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76771" y="76187"/>
            <a:ext cx="4110053" cy="301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" y="3214686"/>
            <a:ext cx="4219575" cy="309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6707" y="3214686"/>
            <a:ext cx="4119645" cy="303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8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038600" cy="297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4038600" cy="29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14290"/>
            <a:ext cx="4038600" cy="295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286124"/>
            <a:ext cx="4038600" cy="296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1" y="230852"/>
            <a:ext cx="7965484" cy="584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Створення</a:t>
            </a:r>
            <a:r>
              <a:rPr lang="ru-RU" b="1" dirty="0" smtClean="0"/>
              <a:t> правила для </a:t>
            </a:r>
            <a:r>
              <a:rPr lang="ru-RU" b="1" dirty="0" err="1" smtClean="0"/>
              <a:t>пошти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Поштовий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налаштувати</a:t>
            </a:r>
            <a:r>
              <a:rPr lang="ru-RU" dirty="0" smtClean="0"/>
              <a:t> на </a:t>
            </a:r>
            <a:r>
              <a:rPr lang="ru-RU" dirty="0" err="1" smtClean="0"/>
              <a:t>автоматичне</a:t>
            </a:r>
            <a:r>
              <a:rPr lang="ru-RU" dirty="0" smtClean="0"/>
              <a:t> </a:t>
            </a:r>
            <a:r>
              <a:rPr lang="ru-RU" dirty="0" err="1" smtClean="0"/>
              <a:t>впорядкування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пошти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задати</a:t>
            </a:r>
            <a:r>
              <a:rPr lang="ru-RU" b="1" dirty="0" smtClean="0"/>
              <a:t> правила для </a:t>
            </a:r>
            <a:r>
              <a:rPr lang="ru-RU" b="1" dirty="0" err="1" smtClean="0"/>
              <a:t>пошти</a:t>
            </a:r>
            <a:r>
              <a:rPr lang="ru-RU" b="1" dirty="0" smtClean="0"/>
              <a:t>.</a:t>
            </a:r>
            <a:endParaRPr lang="ru-RU" dirty="0" smtClean="0"/>
          </a:p>
          <a:p>
            <a:pPr marL="0" indent="361950">
              <a:buNone/>
            </a:pPr>
            <a:r>
              <a:rPr lang="ru-RU" dirty="0" err="1" smtClean="0"/>
              <a:t>Створення</a:t>
            </a:r>
            <a:r>
              <a:rPr lang="ru-RU" dirty="0" smtClean="0"/>
              <a:t> правила </a:t>
            </a:r>
            <a:r>
              <a:rPr lang="ru-RU" dirty="0" err="1" smtClean="0"/>
              <a:t>здійснюється</a:t>
            </a:r>
            <a:r>
              <a:rPr lang="ru-RU" dirty="0" smtClean="0"/>
              <a:t> за таким алгоритмом:</a:t>
            </a:r>
          </a:p>
          <a:p>
            <a:pPr marL="0" indent="361950">
              <a:buAutoNum type="arabicPeriod"/>
            </a:pPr>
            <a:r>
              <a:rPr lang="ru-RU" dirty="0" err="1" smtClean="0"/>
              <a:t>Виконати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Сервіс</a:t>
            </a:r>
            <a:r>
              <a:rPr lang="ru-RU" b="1" i="1" dirty="0" smtClean="0"/>
              <a:t> </a:t>
            </a:r>
            <a:r>
              <a:rPr lang="ru-RU" b="1" dirty="0" smtClean="0">
                <a:sym typeface="Symbol"/>
              </a:rPr>
              <a:t></a:t>
            </a:r>
            <a:r>
              <a:rPr lang="ru-RU" b="1" dirty="0" smtClean="0"/>
              <a:t> </a:t>
            </a:r>
            <a:r>
              <a:rPr lang="ru-RU" b="1" i="1" dirty="0" smtClean="0"/>
              <a:t>Правила для </a:t>
            </a:r>
            <a:r>
              <a:rPr lang="ru-RU" b="1" i="1" dirty="0" err="1" smtClean="0"/>
              <a:t>повідомлень</a:t>
            </a:r>
            <a:r>
              <a:rPr lang="ru-RU" b="1" i="1" dirty="0" smtClean="0"/>
              <a:t> </a:t>
            </a:r>
            <a:r>
              <a:rPr lang="ru-RU" b="1" dirty="0" smtClean="0">
                <a:sym typeface="Symbol"/>
              </a:rPr>
              <a:t></a:t>
            </a:r>
            <a:r>
              <a:rPr lang="ru-RU" b="1" dirty="0" smtClean="0"/>
              <a:t> </a:t>
            </a:r>
            <a:r>
              <a:rPr lang="ru-RU" b="1" i="1" dirty="0" err="1" smtClean="0"/>
              <a:t>Пошта</a:t>
            </a:r>
            <a:r>
              <a:rPr lang="ru-RU" b="1" i="1" dirty="0" smtClean="0"/>
              <a:t>. </a:t>
            </a:r>
          </a:p>
          <a:p>
            <a:pPr marL="0" indent="361950">
              <a:buAutoNum type="arabicPeriod"/>
            </a:pPr>
            <a:r>
              <a:rPr lang="ru-RU" dirty="0" err="1" smtClean="0"/>
              <a:t>Вибрати</a:t>
            </a:r>
            <a:r>
              <a:rPr lang="ru-RU" dirty="0" smtClean="0"/>
              <a:t> кнопку</a:t>
            </a:r>
            <a:r>
              <a:rPr lang="ru-RU" b="1" dirty="0" smtClean="0"/>
              <a:t> </a:t>
            </a:r>
            <a:r>
              <a:rPr lang="ru-RU" b="1" dirty="0" err="1" smtClean="0"/>
              <a:t>Створити</a:t>
            </a:r>
            <a:r>
              <a:rPr lang="ru-RU" dirty="0" smtClean="0"/>
              <a:t> у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b="1" dirty="0" smtClean="0"/>
              <a:t>Правила для </a:t>
            </a:r>
            <a:r>
              <a:rPr lang="ru-RU" b="1" dirty="0" err="1" smtClean="0"/>
              <a:t>повідомлень</a:t>
            </a:r>
            <a:r>
              <a:rPr lang="ru-RU" dirty="0" smtClean="0"/>
              <a:t> на </a:t>
            </a:r>
            <a:r>
              <a:rPr lang="ru-RU" dirty="0" err="1" smtClean="0"/>
              <a:t>вкладці</a:t>
            </a:r>
            <a:r>
              <a:rPr lang="ru-RU" b="1" dirty="0" smtClean="0"/>
              <a:t> Правила для </a:t>
            </a:r>
            <a:r>
              <a:rPr lang="ru-RU" b="1" dirty="0" err="1" smtClean="0"/>
              <a:t>пошти</a:t>
            </a:r>
            <a:r>
              <a:rPr lang="ru-RU" b="1" dirty="0" smtClean="0"/>
              <a:t>. 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214422"/>
            <a:ext cx="4038600" cy="161106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000372"/>
            <a:ext cx="3238507" cy="296288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Створення</a:t>
            </a:r>
            <a:r>
              <a:rPr lang="ru-RU" b="1" dirty="0" smtClean="0"/>
              <a:t> правила для </a:t>
            </a:r>
            <a:r>
              <a:rPr lang="ru-RU" b="1" dirty="0" err="1" smtClean="0"/>
              <a:t>пошти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361950">
              <a:buAutoNum type="arabicPeriod"/>
            </a:pPr>
            <a:r>
              <a:rPr lang="ru-RU" dirty="0" err="1" smtClean="0"/>
              <a:t>Установити</a:t>
            </a:r>
            <a:r>
              <a:rPr lang="ru-RU" dirty="0" smtClean="0"/>
              <a:t> </a:t>
            </a:r>
            <a:r>
              <a:rPr lang="ru-RU" dirty="0" err="1" smtClean="0"/>
              <a:t>позначки</a:t>
            </a:r>
            <a:r>
              <a:rPr lang="ru-RU" dirty="0" smtClean="0"/>
              <a:t> </a:t>
            </a:r>
            <a:r>
              <a:rPr lang="ru-RU" dirty="0" err="1" smtClean="0"/>
              <a:t>прапорців</a:t>
            </a:r>
            <a:r>
              <a:rPr lang="ru-RU" dirty="0" smtClean="0"/>
              <a:t> у списку</a:t>
            </a:r>
            <a:r>
              <a:rPr lang="ru-RU" b="1" dirty="0" smtClean="0"/>
              <a:t> </a:t>
            </a:r>
            <a:r>
              <a:rPr lang="ru-RU" b="1" dirty="0" err="1" smtClean="0"/>
              <a:t>Виберіть</a:t>
            </a:r>
            <a:r>
              <a:rPr lang="ru-RU" b="1" dirty="0" smtClean="0"/>
              <a:t> </a:t>
            </a:r>
            <a:r>
              <a:rPr lang="ru-RU" b="1" dirty="0" err="1" smtClean="0"/>
              <a:t>умови</a:t>
            </a:r>
            <a:r>
              <a:rPr lang="ru-RU" b="1" dirty="0" smtClean="0"/>
              <a:t> для </a:t>
            </a:r>
            <a:r>
              <a:rPr lang="ru-RU" b="1" dirty="0" err="1" smtClean="0"/>
              <a:t>цього</a:t>
            </a:r>
            <a:r>
              <a:rPr lang="ru-RU" b="1" dirty="0" smtClean="0"/>
              <a:t> правила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умовами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виконуватися</a:t>
            </a:r>
            <a:r>
              <a:rPr lang="ru-RU" dirty="0" smtClean="0"/>
              <a:t> для </a:t>
            </a:r>
            <a:r>
              <a:rPr lang="ru-RU" dirty="0" err="1" smtClean="0"/>
              <a:t>цього</a:t>
            </a:r>
            <a:r>
              <a:rPr lang="ru-RU" dirty="0" smtClean="0"/>
              <a:t> правила</a:t>
            </a:r>
          </a:p>
          <a:p>
            <a:pPr marL="0" indent="361950">
              <a:buAutoNum type="arabicPeriod"/>
            </a:pPr>
            <a:r>
              <a:rPr lang="ru-RU" dirty="0" smtClean="0"/>
              <a:t> </a:t>
            </a:r>
            <a:r>
              <a:rPr lang="ru-RU" dirty="0" err="1" smtClean="0"/>
              <a:t>Установити</a:t>
            </a:r>
            <a:r>
              <a:rPr lang="ru-RU" dirty="0" smtClean="0"/>
              <a:t> </a:t>
            </a:r>
            <a:r>
              <a:rPr lang="ru-RU" dirty="0" err="1" smtClean="0"/>
              <a:t>позначки</a:t>
            </a:r>
            <a:r>
              <a:rPr lang="ru-RU" dirty="0" smtClean="0"/>
              <a:t> </a:t>
            </a:r>
            <a:r>
              <a:rPr lang="ru-RU" dirty="0" err="1" smtClean="0"/>
              <a:t>прапорців</a:t>
            </a:r>
            <a:r>
              <a:rPr lang="ru-RU" dirty="0" smtClean="0"/>
              <a:t> у списку</a:t>
            </a:r>
            <a:r>
              <a:rPr lang="ru-RU" b="1" dirty="0" smtClean="0"/>
              <a:t> </a:t>
            </a:r>
            <a:r>
              <a:rPr lang="ru-RU" b="1" dirty="0" err="1" smtClean="0"/>
              <a:t>Виберіть</a:t>
            </a:r>
            <a:r>
              <a:rPr lang="ru-RU" b="1" dirty="0" smtClean="0"/>
              <a:t> </a:t>
            </a:r>
            <a:r>
              <a:rPr lang="ru-RU" b="1" dirty="0" err="1" smtClean="0"/>
              <a:t>дії</a:t>
            </a:r>
            <a:r>
              <a:rPr lang="ru-RU" b="1" dirty="0" smtClean="0"/>
              <a:t> для </a:t>
            </a:r>
            <a:r>
              <a:rPr lang="ru-RU" b="1" dirty="0" err="1" smtClean="0"/>
              <a:t>цього</a:t>
            </a:r>
            <a:r>
              <a:rPr lang="ru-RU" b="1" dirty="0" smtClean="0"/>
              <a:t> правила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описом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здійснити</a:t>
            </a:r>
            <a:r>
              <a:rPr lang="ru-RU" dirty="0" smtClean="0"/>
              <a:t> за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endParaRPr lang="ru-RU" dirty="0" smtClean="0"/>
          </a:p>
          <a:p>
            <a:pPr marL="0" indent="361950">
              <a:buAutoNum type="arabicPeriod"/>
            </a:pP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в </a:t>
            </a:r>
            <a:r>
              <a:rPr lang="ru-RU" dirty="0" err="1" smtClean="0"/>
              <a:t>полі</a:t>
            </a:r>
            <a:r>
              <a:rPr lang="ru-RU" dirty="0" smtClean="0"/>
              <a:t> </a:t>
            </a:r>
            <a:r>
              <a:rPr lang="ru-RU" b="1" dirty="0" err="1" smtClean="0"/>
              <a:t>Опис</a:t>
            </a:r>
            <a:r>
              <a:rPr lang="ru-RU" b="1" dirty="0" smtClean="0"/>
              <a:t> правила</a:t>
            </a:r>
            <a:r>
              <a:rPr lang="ru-RU" dirty="0" smtClean="0"/>
              <a:t> та ввести </a:t>
            </a:r>
            <a:r>
              <a:rPr lang="ru-RU" dirty="0" err="1" smtClean="0"/>
              <a:t>конкретні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для </a:t>
            </a:r>
            <a:r>
              <a:rPr lang="ru-RU" dirty="0" err="1" smtClean="0"/>
              <a:t>умови</a:t>
            </a:r>
            <a:r>
              <a:rPr lang="ru-RU" dirty="0" smtClean="0"/>
              <a:t> та </a:t>
            </a:r>
            <a:r>
              <a:rPr lang="ru-RU" dirty="0" err="1" smtClean="0"/>
              <a:t>дій</a:t>
            </a:r>
            <a:r>
              <a:rPr lang="ru-RU" dirty="0" smtClean="0"/>
              <a:t>. </a:t>
            </a:r>
          </a:p>
          <a:p>
            <a:pPr marL="0" indent="361950">
              <a:buAutoNum type="arabicPeriod"/>
            </a:pPr>
            <a:r>
              <a:rPr lang="ru-RU" dirty="0" smtClean="0"/>
              <a:t>Увести </a:t>
            </a:r>
            <a:r>
              <a:rPr lang="ru-RU" dirty="0" err="1" smtClean="0"/>
              <a:t>назву</a:t>
            </a:r>
            <a:r>
              <a:rPr lang="ru-RU" dirty="0" smtClean="0"/>
              <a:t> правила в </a:t>
            </a:r>
            <a:r>
              <a:rPr lang="ru-RU" dirty="0" err="1" smtClean="0"/>
              <a:t>полі</a:t>
            </a:r>
            <a:r>
              <a:rPr lang="ru-RU" b="1" dirty="0" smtClean="0"/>
              <a:t> </a:t>
            </a:r>
            <a:r>
              <a:rPr lang="ru-RU" b="1" dirty="0" err="1" smtClean="0"/>
              <a:t>Назва</a:t>
            </a:r>
            <a:r>
              <a:rPr lang="ru-RU" b="1" dirty="0" smtClean="0"/>
              <a:t> правила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погодитись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запропонованою</a:t>
            </a:r>
            <a:r>
              <a:rPr lang="ru-RU" dirty="0" smtClean="0"/>
              <a:t>. </a:t>
            </a:r>
          </a:p>
          <a:p>
            <a:pPr marL="0" indent="361950">
              <a:buAutoNum type="arabicPeriod"/>
            </a:pP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smtClean="0"/>
              <a:t>ОК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00174"/>
            <a:ext cx="4038600" cy="399451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5056066" cy="914384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/>
              <a:t>Створення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облікового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запису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Для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</a:rPr>
              <a:t>створення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</a:rPr>
              <a:t>облікового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</a:rPr>
              <a:t>запису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 в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</a:rPr>
              <a:t>програмі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Outlook Express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</a:rPr>
              <a:t>потрібно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  <a:endParaRPr lang="ru-RU" sz="4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lvl="0" indent="0">
              <a:buNone/>
            </a:pPr>
            <a:r>
              <a:rPr lang="ru-RU" sz="2800" dirty="0" smtClean="0">
                <a:latin typeface="Calibri" pitchFamily="34" charset="0"/>
              </a:rPr>
              <a:t>1). </a:t>
            </a:r>
            <a:r>
              <a:rPr lang="ru-RU" sz="2800" dirty="0" err="1" smtClean="0">
                <a:latin typeface="Calibri" pitchFamily="34" charset="0"/>
              </a:rPr>
              <a:t>Відкрити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вікно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Облікові</a:t>
            </a:r>
            <a:r>
              <a:rPr lang="ru-RU" sz="2800" b="1" dirty="0" smtClean="0">
                <a:latin typeface="Calibri" pitchFamily="34" charset="0"/>
              </a:rPr>
              <a:t> записи </a:t>
            </a:r>
            <a:r>
              <a:rPr lang="ru-RU" sz="2800" b="1" dirty="0" err="1" smtClean="0">
                <a:latin typeface="Calibri" pitchFamily="34" charset="0"/>
              </a:rPr>
              <a:t>Інтернету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виконавша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Сервіс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1400" b="1" i="1" dirty="0" smtClean="0">
                <a:sym typeface="Symbol"/>
              </a:rPr>
              <a:t>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Облікові</a:t>
            </a:r>
            <a:r>
              <a:rPr lang="ru-RU" sz="2800" b="1" dirty="0" smtClean="0">
                <a:latin typeface="Calibri" pitchFamily="34" charset="0"/>
              </a:rPr>
              <a:t> записи</a:t>
            </a:r>
            <a:r>
              <a:rPr lang="ru-RU" sz="2800" i="1" dirty="0" smtClean="0">
                <a:latin typeface="Calibri" pitchFamily="34" charset="0"/>
              </a:rPr>
              <a:t>.</a:t>
            </a:r>
            <a:endParaRPr lang="ru-RU" sz="4800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ru-RU" sz="2800" dirty="0" smtClean="0">
                <a:latin typeface="Calibri" pitchFamily="34" charset="0"/>
              </a:rPr>
              <a:t>2). </a:t>
            </a:r>
            <a:r>
              <a:rPr lang="ru-RU" sz="2800" dirty="0" err="1" smtClean="0">
                <a:latin typeface="Calibri" pitchFamily="34" charset="0"/>
              </a:rPr>
              <a:t>Відкрити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вікно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Майстер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підключення</a:t>
            </a:r>
            <a:r>
              <a:rPr lang="ru-RU" sz="2800" b="1" dirty="0" smtClean="0">
                <a:latin typeface="Calibri" pitchFamily="34" charset="0"/>
              </a:rPr>
              <a:t> до </a:t>
            </a:r>
            <a:r>
              <a:rPr lang="ru-RU" sz="2800" b="1" dirty="0" err="1" smtClean="0">
                <a:latin typeface="Calibri" pitchFamily="34" charset="0"/>
              </a:rPr>
              <a:t>Інтернету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вибравши</a:t>
            </a:r>
            <a:r>
              <a:rPr lang="ru-RU" sz="2800" dirty="0" smtClean="0">
                <a:latin typeface="Calibri" pitchFamily="34" charset="0"/>
              </a:rPr>
              <a:t> вкладку </a:t>
            </a:r>
            <a:r>
              <a:rPr lang="ru-RU" sz="2800" b="1" dirty="0" err="1" smtClean="0">
                <a:latin typeface="Calibri" pitchFamily="34" charset="0"/>
              </a:rPr>
              <a:t>Пошта</a:t>
            </a:r>
            <a:r>
              <a:rPr lang="ru-RU" sz="2800" dirty="0" smtClean="0">
                <a:latin typeface="Calibri" pitchFamily="34" charset="0"/>
              </a:rPr>
              <a:t> та </a:t>
            </a:r>
            <a:r>
              <a:rPr lang="ru-RU" sz="2800" dirty="0" err="1" smtClean="0">
                <a:latin typeface="Calibri" pitchFamily="34" charset="0"/>
              </a:rPr>
              <a:t>виконавши</a:t>
            </a:r>
            <a:r>
              <a:rPr lang="ru-RU" sz="2800" i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Додати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1400" b="1" i="1" dirty="0" smtClean="0">
                <a:sym typeface="Symbol"/>
              </a:rPr>
              <a:t>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Пошта</a:t>
            </a:r>
            <a:r>
              <a:rPr lang="ru-RU" sz="2800" i="1" dirty="0" smtClean="0">
                <a:latin typeface="Calibri" pitchFamily="34" charset="0"/>
              </a:rPr>
              <a:t>.</a:t>
            </a:r>
            <a:endParaRPr lang="ru-RU" sz="4800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ru-RU" sz="2800" dirty="0" smtClean="0">
                <a:latin typeface="Calibri" pitchFamily="34" charset="0"/>
              </a:rPr>
              <a:t>3). Увести в поле </a:t>
            </a:r>
            <a:r>
              <a:rPr lang="ru-RU" sz="2800" b="1" dirty="0" err="1" smtClean="0">
                <a:latin typeface="Calibri" pitchFamily="34" charset="0"/>
              </a:rPr>
              <a:t>Коротке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ім'я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обране</a:t>
            </a:r>
            <a:r>
              <a:rPr lang="ru-RU" sz="2800" dirty="0" smtClean="0">
                <a:latin typeface="Calibri" pitchFamily="34" charset="0"/>
              </a:rPr>
              <a:t> для </a:t>
            </a:r>
            <a:r>
              <a:rPr lang="ru-RU" sz="2800" dirty="0" err="1" smtClean="0">
                <a:latin typeface="Calibri" pitchFamily="34" charset="0"/>
              </a:rPr>
              <a:t>облікового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запису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ім'я</a:t>
            </a:r>
            <a:r>
              <a:rPr lang="ru-RU" sz="2800" dirty="0" smtClean="0">
                <a:latin typeface="Calibri" pitchFamily="34" charset="0"/>
              </a:rPr>
              <a:t>; </a:t>
            </a:r>
            <a:r>
              <a:rPr lang="ru-RU" sz="2800" dirty="0" err="1" smtClean="0">
                <a:latin typeface="Calibri" pitchFamily="34" charset="0"/>
              </a:rPr>
              <a:t>вибрати</a:t>
            </a:r>
            <a:r>
              <a:rPr lang="ru-RU" sz="2800" dirty="0" smtClean="0">
                <a:latin typeface="Calibri" pitchFamily="34" charset="0"/>
              </a:rPr>
              <a:t> кнопку </a:t>
            </a:r>
            <a:r>
              <a:rPr lang="ru-RU" sz="2800" b="1" dirty="0" err="1" smtClean="0">
                <a:latin typeface="Calibri" pitchFamily="34" charset="0"/>
              </a:rPr>
              <a:t>Далі</a:t>
            </a:r>
            <a:r>
              <a:rPr lang="ru-RU" sz="2800" b="1" dirty="0" smtClean="0">
                <a:latin typeface="Calibri" pitchFamily="34" charset="0"/>
              </a:rPr>
              <a:t>.</a:t>
            </a:r>
            <a:endParaRPr lang="ru-RU" sz="4800" b="1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ru-RU" sz="2800" dirty="0" smtClean="0">
                <a:latin typeface="Calibri" pitchFamily="34" charset="0"/>
              </a:rPr>
              <a:t>4). Увести в поле </a:t>
            </a:r>
            <a:r>
              <a:rPr lang="ru-RU" sz="2800" b="1" dirty="0" err="1" smtClean="0">
                <a:latin typeface="Calibri" pitchFamily="34" charset="0"/>
              </a:rPr>
              <a:t>Електронна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пошта</a:t>
            </a:r>
            <a:r>
              <a:rPr lang="ru-RU" sz="2800" dirty="0" smtClean="0">
                <a:latin typeface="Calibri" pitchFamily="34" charset="0"/>
              </a:rPr>
              <a:t> адресу </a:t>
            </a:r>
            <a:r>
              <a:rPr lang="ru-RU" sz="2800" dirty="0" err="1" smtClean="0">
                <a:latin typeface="Calibri" pitchFamily="34" charset="0"/>
              </a:rPr>
              <a:t>електронної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поштової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скриньки</a:t>
            </a:r>
            <a:r>
              <a:rPr lang="ru-RU" sz="2800" dirty="0" smtClean="0">
                <a:latin typeface="Calibri" pitchFamily="34" charset="0"/>
              </a:rPr>
              <a:t>; </a:t>
            </a:r>
            <a:r>
              <a:rPr lang="ru-RU" sz="2800" dirty="0" err="1" smtClean="0">
                <a:latin typeface="Calibri" pitchFamily="34" charset="0"/>
              </a:rPr>
              <a:t>вибрати</a:t>
            </a:r>
            <a:r>
              <a:rPr lang="ru-RU" sz="2800" dirty="0" smtClean="0">
                <a:latin typeface="Calibri" pitchFamily="34" charset="0"/>
              </a:rPr>
              <a:t> кнопку </a:t>
            </a:r>
            <a:r>
              <a:rPr lang="ru-RU" sz="2800" b="1" dirty="0" err="1" smtClean="0">
                <a:latin typeface="Calibri" pitchFamily="34" charset="0"/>
              </a:rPr>
              <a:t>Далі</a:t>
            </a:r>
            <a:r>
              <a:rPr lang="ru-RU" sz="2800" dirty="0" smtClean="0">
                <a:latin typeface="Calibri" pitchFamily="34" charset="0"/>
              </a:rPr>
              <a:t>.</a:t>
            </a:r>
            <a:endParaRPr lang="ru-RU" sz="48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ru-RU" sz="2800" dirty="0" smtClean="0"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29714" y="0"/>
            <a:ext cx="3114286" cy="21238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479" y="2071678"/>
            <a:ext cx="4481521" cy="232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000372"/>
            <a:ext cx="2928958" cy="228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286256"/>
            <a:ext cx="3143272" cy="2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5056066" cy="914384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/>
              <a:t>Створення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облікового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запису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sz="2800" dirty="0" smtClean="0">
                <a:latin typeface="Calibri" pitchFamily="34" charset="0"/>
              </a:rPr>
              <a:t>5). </a:t>
            </a:r>
            <a:r>
              <a:rPr lang="ru-RU" sz="2800" dirty="0" err="1" smtClean="0">
                <a:latin typeface="Calibri" pitchFamily="34" charset="0"/>
              </a:rPr>
              <a:t>Вибрати</a:t>
            </a:r>
            <a:r>
              <a:rPr lang="ru-RU" sz="2800" dirty="0" smtClean="0">
                <a:latin typeface="Calibri" pitchFamily="34" charset="0"/>
              </a:rPr>
              <a:t> в списку Сервер </a:t>
            </a:r>
            <a:r>
              <a:rPr lang="ru-RU" sz="2800" dirty="0" err="1" smtClean="0">
                <a:latin typeface="Calibri" pitchFamily="34" charset="0"/>
              </a:rPr>
              <a:t>вхідних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повідомлень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назву</a:t>
            </a:r>
            <a:r>
              <a:rPr lang="ru-RU" sz="2800" dirty="0" smtClean="0">
                <a:latin typeface="Calibri" pitchFamily="34" charset="0"/>
              </a:rPr>
              <a:t> протоколу для </a:t>
            </a:r>
            <a:r>
              <a:rPr lang="ru-RU" sz="2800" dirty="0" err="1" smtClean="0">
                <a:latin typeface="Calibri" pitchFamily="34" charset="0"/>
              </a:rPr>
              <a:t>отримання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поштових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повідомлень</a:t>
            </a:r>
            <a:r>
              <a:rPr lang="ru-RU" sz="2800" dirty="0" smtClean="0">
                <a:latin typeface="Calibri" pitchFamily="34" charset="0"/>
              </a:rPr>
              <a:t>.</a:t>
            </a:r>
            <a:endParaRPr lang="ru-RU" sz="4800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ru-RU" sz="2800" dirty="0" smtClean="0">
                <a:latin typeface="Calibri" pitchFamily="34" charset="0"/>
              </a:rPr>
              <a:t>6). Увести в поля </a:t>
            </a:r>
            <a:r>
              <a:rPr lang="ru-RU" sz="2800" b="1" dirty="0" smtClean="0">
                <a:latin typeface="Calibri" pitchFamily="34" charset="0"/>
              </a:rPr>
              <a:t>Сервер </a:t>
            </a:r>
            <a:r>
              <a:rPr lang="ru-RU" sz="2800" b="1" dirty="0" err="1" smtClean="0">
                <a:latin typeface="Calibri" pitchFamily="34" charset="0"/>
              </a:rPr>
              <a:t>вхідних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повідомлень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</a:rPr>
              <a:t>(РОРЗ, ІМАР </a:t>
            </a:r>
            <a:r>
              <a:rPr lang="ru-RU" sz="2800" dirty="0" err="1" smtClean="0">
                <a:latin typeface="Calibri" pitchFamily="34" charset="0"/>
              </a:rPr>
              <a:t>або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HTTP</a:t>
            </a:r>
            <a:r>
              <a:rPr lang="ru-RU" sz="2800" dirty="0" smtClean="0">
                <a:latin typeface="Calibri" pitchFamily="34" charset="0"/>
              </a:rPr>
              <a:t>) </a:t>
            </a:r>
            <a:r>
              <a:rPr lang="ru-RU" sz="2800" dirty="0" err="1" smtClean="0">
                <a:latin typeface="Calibri" pitchFamily="34" charset="0"/>
              </a:rPr>
              <a:t>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</a:rPr>
              <a:t>Сервер </a:t>
            </a:r>
            <a:r>
              <a:rPr lang="ru-RU" sz="2800" b="1" dirty="0" err="1" smtClean="0">
                <a:latin typeface="Calibri" pitchFamily="34" charset="0"/>
              </a:rPr>
              <a:t>вихідних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повідомлень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</a:rPr>
              <a:t>(</a:t>
            </a:r>
            <a:r>
              <a:rPr lang="en-US" sz="2800" dirty="0" smtClean="0">
                <a:latin typeface="Calibri" pitchFamily="34" charset="0"/>
              </a:rPr>
              <a:t>SMTP</a:t>
            </a:r>
            <a:r>
              <a:rPr lang="ru-RU" sz="2800" dirty="0" smtClean="0">
                <a:latin typeface="Calibri" pitchFamily="34" charset="0"/>
              </a:rPr>
              <a:t>) </a:t>
            </a:r>
            <a:r>
              <a:rPr lang="ru-RU" sz="2800" dirty="0" err="1" smtClean="0">
                <a:latin typeface="Calibri" pitchFamily="34" charset="0"/>
              </a:rPr>
              <a:t>доменні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імена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відповідних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серверів</a:t>
            </a:r>
            <a:r>
              <a:rPr lang="ru-RU" sz="2800" dirty="0" smtClean="0">
                <a:latin typeface="Calibri" pitchFamily="34" charset="0"/>
              </a:rPr>
              <a:t>; </a:t>
            </a:r>
            <a:r>
              <a:rPr lang="ru-RU" sz="2800" dirty="0" err="1" smtClean="0">
                <a:latin typeface="Calibri" pitchFamily="34" charset="0"/>
              </a:rPr>
              <a:t>вибрати</a:t>
            </a:r>
            <a:r>
              <a:rPr lang="ru-RU" sz="2800" dirty="0" smtClean="0">
                <a:latin typeface="Calibri" pitchFamily="34" charset="0"/>
              </a:rPr>
              <a:t> кнопку </a:t>
            </a:r>
            <a:r>
              <a:rPr lang="ru-RU" sz="2800" b="1" dirty="0" err="1" smtClean="0">
                <a:latin typeface="Calibri" pitchFamily="34" charset="0"/>
              </a:rPr>
              <a:t>Далі</a:t>
            </a:r>
            <a:r>
              <a:rPr lang="ru-RU" sz="2800" b="1" dirty="0" smtClean="0">
                <a:latin typeface="Calibri" pitchFamily="34" charset="0"/>
              </a:rPr>
              <a:t>.</a:t>
            </a:r>
            <a:endParaRPr lang="ru-RU" sz="4800" b="1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ru-RU" sz="2800" dirty="0" smtClean="0">
                <a:latin typeface="Calibri" pitchFamily="34" charset="0"/>
              </a:rPr>
              <a:t>7). </a:t>
            </a:r>
            <a:r>
              <a:rPr lang="ru-RU" sz="2800" dirty="0" err="1" smtClean="0">
                <a:latin typeface="Calibri" pitchFamily="34" charset="0"/>
              </a:rPr>
              <a:t>Заповнити</a:t>
            </a:r>
            <a:r>
              <a:rPr lang="ru-RU" sz="2800" dirty="0" smtClean="0">
                <a:latin typeface="Calibri" pitchFamily="34" charset="0"/>
              </a:rPr>
              <a:t> поля </a:t>
            </a:r>
            <a:r>
              <a:rPr lang="ru-RU" sz="2800" b="1" dirty="0" err="1" smtClean="0">
                <a:latin typeface="Calibri" pitchFamily="34" charset="0"/>
              </a:rPr>
              <a:t>Обліковий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запис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</a:rPr>
              <a:t>Пароль</a:t>
            </a:r>
            <a:r>
              <a:rPr lang="ru-RU" sz="2800" dirty="0" smtClean="0">
                <a:latin typeface="Calibri" pitchFamily="34" charset="0"/>
              </a:rPr>
              <a:t>.</a:t>
            </a:r>
            <a:endParaRPr lang="ru-RU" sz="4800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ru-RU" sz="2800" dirty="0" smtClean="0">
                <a:latin typeface="Calibri" pitchFamily="34" charset="0"/>
              </a:rPr>
              <a:t>8). </a:t>
            </a:r>
            <a:r>
              <a:rPr lang="ru-RU" sz="2800" dirty="0" err="1" smtClean="0">
                <a:latin typeface="Calibri" pitchFamily="34" charset="0"/>
              </a:rPr>
              <a:t>Установити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позначку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прапорця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Зберегти</a:t>
            </a:r>
            <a:r>
              <a:rPr lang="ru-RU" sz="2800" b="1" dirty="0" smtClean="0">
                <a:latin typeface="Calibri" pitchFamily="34" charset="0"/>
              </a:rPr>
              <a:t> пароль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щоб</a:t>
            </a:r>
            <a:r>
              <a:rPr lang="ru-RU" sz="2800" dirty="0" smtClean="0">
                <a:latin typeface="Calibri" pitchFamily="34" charset="0"/>
              </a:rPr>
              <a:t> не </a:t>
            </a:r>
            <a:r>
              <a:rPr lang="ru-RU" sz="2800" dirty="0" err="1" smtClean="0">
                <a:latin typeface="Calibri" pitchFamily="34" charset="0"/>
              </a:rPr>
              <a:t>вводити</a:t>
            </a:r>
            <a:r>
              <a:rPr lang="ru-RU" sz="2800" dirty="0" smtClean="0">
                <a:latin typeface="Calibri" pitchFamily="34" charset="0"/>
              </a:rPr>
              <a:t> пароль </a:t>
            </a:r>
            <a:r>
              <a:rPr lang="ru-RU" sz="2800" dirty="0" err="1" smtClean="0">
                <a:latin typeface="Calibri" pitchFamily="34" charset="0"/>
              </a:rPr>
              <a:t>під</a:t>
            </a:r>
            <a:r>
              <a:rPr lang="ru-RU" sz="2800" dirty="0" smtClean="0">
                <a:latin typeface="Calibri" pitchFamily="34" charset="0"/>
              </a:rPr>
              <a:t> час </a:t>
            </a:r>
            <a:r>
              <a:rPr lang="ru-RU" sz="2800" dirty="0" err="1" smtClean="0">
                <a:latin typeface="Calibri" pitchFamily="34" charset="0"/>
              </a:rPr>
              <a:t>здійснення</a:t>
            </a:r>
            <a:r>
              <a:rPr lang="ru-RU" sz="2800" dirty="0" smtClean="0">
                <a:latin typeface="Calibri" pitchFamily="34" charset="0"/>
              </a:rPr>
              <a:t> доставки </a:t>
            </a:r>
            <a:r>
              <a:rPr lang="ru-RU" sz="2800" dirty="0" err="1" smtClean="0">
                <a:latin typeface="Calibri" pitchFamily="34" charset="0"/>
              </a:rPr>
              <a:t>пошти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або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зняти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позначку</a:t>
            </a:r>
            <a:r>
              <a:rPr lang="ru-RU" sz="2800" dirty="0" smtClean="0">
                <a:latin typeface="Calibri" pitchFamily="34" charset="0"/>
              </a:rPr>
              <a:t> в </a:t>
            </a:r>
            <a:r>
              <a:rPr lang="ru-RU" sz="2800" dirty="0" err="1" smtClean="0">
                <a:latin typeface="Calibri" pitchFamily="34" charset="0"/>
              </a:rPr>
              <a:t>іншому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випадку</a:t>
            </a:r>
            <a:r>
              <a:rPr lang="ru-RU" sz="2800" dirty="0" smtClean="0">
                <a:latin typeface="Calibri" pitchFamily="34" charset="0"/>
              </a:rPr>
              <a:t>.</a:t>
            </a:r>
            <a:endParaRPr lang="ru-RU" sz="4800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ru-RU" sz="2800" dirty="0" smtClean="0">
                <a:latin typeface="Calibri" pitchFamily="34" charset="0"/>
              </a:rPr>
              <a:t>9). </a:t>
            </a:r>
            <a:r>
              <a:rPr lang="ru-RU" sz="2800" dirty="0" err="1" smtClean="0">
                <a:latin typeface="Calibri" pitchFamily="34" charset="0"/>
              </a:rPr>
              <a:t>Вибрати</a:t>
            </a:r>
            <a:r>
              <a:rPr lang="ru-RU" sz="2800" dirty="0" smtClean="0">
                <a:latin typeface="Calibri" pitchFamily="34" charset="0"/>
              </a:rPr>
              <a:t> кнопку </a:t>
            </a:r>
            <a:r>
              <a:rPr lang="ru-RU" sz="2800" b="1" dirty="0" smtClean="0">
                <a:latin typeface="Calibri" pitchFamily="34" charset="0"/>
              </a:rPr>
              <a:t>Готово</a:t>
            </a:r>
            <a:r>
              <a:rPr lang="ru-RU" sz="2800" dirty="0" smtClean="0">
                <a:latin typeface="Calibri" pitchFamily="34" charset="0"/>
              </a:rPr>
              <a:t> для </a:t>
            </a:r>
            <a:r>
              <a:rPr lang="ru-RU" sz="2800" dirty="0" err="1" smtClean="0">
                <a:latin typeface="Calibri" pitchFamily="34" charset="0"/>
              </a:rPr>
              <a:t>завершення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створення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облікового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запису</a:t>
            </a:r>
            <a:r>
              <a:rPr lang="ru-RU" sz="2800" dirty="0" smtClean="0">
                <a:latin typeface="Calibri" pitchFamily="34" charset="0"/>
              </a:rPr>
              <a:t>.</a:t>
            </a:r>
            <a:endParaRPr lang="ru-RU" sz="48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ru-RU" sz="2800" dirty="0" smtClean="0">
              <a:latin typeface="Calibri" pitchFamily="34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85728"/>
            <a:ext cx="32952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214554"/>
            <a:ext cx="3143272" cy="245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643446"/>
            <a:ext cx="2500330" cy="174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Створення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облікового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запису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800" dirty="0" err="1" smtClean="0">
                <a:latin typeface="Calibri" pitchFamily="34" charset="0"/>
              </a:rPr>
              <a:t>Після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створення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облікового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запису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дані</a:t>
            </a:r>
            <a:r>
              <a:rPr lang="ru-RU" sz="1800" dirty="0" smtClean="0">
                <a:latin typeface="Calibri" pitchFamily="34" charset="0"/>
              </a:rPr>
              <a:t> про </a:t>
            </a:r>
            <a:r>
              <a:rPr lang="ru-RU" sz="1800" dirty="0" err="1" smtClean="0">
                <a:latin typeface="Calibri" pitchFamily="34" charset="0"/>
              </a:rPr>
              <a:t>нього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будуть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відображені</a:t>
            </a:r>
            <a:r>
              <a:rPr lang="ru-RU" sz="1800" dirty="0" smtClean="0">
                <a:latin typeface="Calibri" pitchFamily="34" charset="0"/>
              </a:rPr>
              <a:t> у </a:t>
            </a:r>
            <a:r>
              <a:rPr lang="ru-RU" sz="1800" dirty="0" err="1" smtClean="0">
                <a:latin typeface="Calibri" pitchFamily="34" charset="0"/>
              </a:rPr>
              <a:t>вікні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Облікові</a:t>
            </a:r>
            <a:r>
              <a:rPr lang="ru-RU" sz="1800" dirty="0" smtClean="0">
                <a:latin typeface="Calibri" pitchFamily="34" charset="0"/>
              </a:rPr>
              <a:t> записи </a:t>
            </a:r>
            <a:r>
              <a:rPr lang="ru-RU" sz="1800" dirty="0" err="1" smtClean="0">
                <a:latin typeface="Calibri" pitchFamily="34" charset="0"/>
              </a:rPr>
              <a:t>Інтернету</a:t>
            </a:r>
            <a:r>
              <a:rPr lang="ru-RU" sz="1800" dirty="0" smtClean="0">
                <a:latin typeface="Calibri" pitchFamily="34" charset="0"/>
              </a:rPr>
              <a:t>. Один </a:t>
            </a:r>
            <a:r>
              <a:rPr lang="ru-RU" sz="1800" dirty="0" err="1" smtClean="0">
                <a:latin typeface="Calibri" pitchFamily="34" charset="0"/>
              </a:rPr>
              <a:t>обліковий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запис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визначено</a:t>
            </a:r>
            <a:r>
              <a:rPr lang="ru-RU" sz="1800" dirty="0" smtClean="0">
                <a:latin typeface="Calibri" pitchFamily="34" charset="0"/>
              </a:rPr>
              <a:t> за </a:t>
            </a:r>
            <a:r>
              <a:rPr lang="ru-RU" sz="1800" dirty="0" err="1" smtClean="0">
                <a:latin typeface="Calibri" pitchFamily="34" charset="0"/>
              </a:rPr>
              <a:t>замовчуванням</a:t>
            </a:r>
            <a:r>
              <a:rPr lang="ru-RU" sz="1800" dirty="0" smtClean="0">
                <a:latin typeface="Calibri" pitchFamily="34" charset="0"/>
              </a:rPr>
              <a:t>. </a:t>
            </a:r>
            <a:r>
              <a:rPr lang="ru-RU" sz="1800" dirty="0" err="1" smtClean="0">
                <a:latin typeface="Calibri" pitchFamily="34" charset="0"/>
              </a:rPr>
              <a:t>Відповідна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йому</a:t>
            </a:r>
            <a:r>
              <a:rPr lang="ru-RU" sz="1800" dirty="0" smtClean="0">
                <a:latin typeface="Calibri" pitchFamily="34" charset="0"/>
              </a:rPr>
              <a:t> адреса </a:t>
            </a:r>
            <a:r>
              <a:rPr lang="ru-RU" sz="1800" dirty="0" err="1" smtClean="0">
                <a:latin typeface="Calibri" pitchFamily="34" charset="0"/>
              </a:rPr>
              <a:t>електронної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поштової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скриньки</a:t>
            </a:r>
            <a:r>
              <a:rPr lang="ru-RU" sz="1800" dirty="0" smtClean="0">
                <a:latin typeface="Calibri" pitchFamily="34" charset="0"/>
              </a:rPr>
              <a:t> буде </a:t>
            </a:r>
            <a:r>
              <a:rPr lang="ru-RU" sz="1800" dirty="0" err="1" smtClean="0">
                <a:latin typeface="Calibri" pitchFamily="34" charset="0"/>
              </a:rPr>
              <a:t>зазначена</a:t>
            </a:r>
            <a:r>
              <a:rPr lang="ru-RU" sz="1800" dirty="0" smtClean="0">
                <a:latin typeface="Calibri" pitchFamily="34" charset="0"/>
              </a:rPr>
              <a:t> в </a:t>
            </a:r>
            <a:r>
              <a:rPr lang="ru-RU" sz="1800" dirty="0" err="1" smtClean="0">
                <a:latin typeface="Calibri" pitchFamily="34" charset="0"/>
              </a:rPr>
              <a:t>полі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Від</a:t>
            </a:r>
            <a:r>
              <a:rPr lang="ru-RU" sz="1800" b="1" dirty="0" smtClean="0">
                <a:latin typeface="Calibri" pitchFamily="34" charset="0"/>
              </a:rPr>
              <a:t> кого </a:t>
            </a:r>
            <a:r>
              <a:rPr lang="ru-RU" sz="1800" dirty="0" err="1" smtClean="0">
                <a:latin typeface="Calibri" pitchFamily="34" charset="0"/>
              </a:rPr>
              <a:t>під</a:t>
            </a:r>
            <a:r>
              <a:rPr lang="ru-RU" sz="1800" dirty="0" smtClean="0">
                <a:latin typeface="Calibri" pitchFamily="34" charset="0"/>
              </a:rPr>
              <a:t> час </a:t>
            </a:r>
            <a:r>
              <a:rPr lang="ru-RU" sz="1800" dirty="0" err="1" smtClean="0">
                <a:latin typeface="Calibri" pitchFamily="34" charset="0"/>
              </a:rPr>
              <a:t>відправлення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листів</a:t>
            </a:r>
            <a:r>
              <a:rPr lang="ru-RU" sz="1800" dirty="0" smtClean="0">
                <a:latin typeface="Calibri" pitchFamily="34" charset="0"/>
              </a:rPr>
              <a:t>.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00174"/>
            <a:ext cx="4038600" cy="253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214554"/>
            <a:ext cx="4038600" cy="25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698876" cy="98582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</a:t>
            </a:r>
            <a:r>
              <a:rPr lang="uk-UA" sz="3600" dirty="0" err="1" smtClean="0"/>
              <a:t>ідключення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облікового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запису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681728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200" dirty="0" err="1" smtClean="0">
                <a:latin typeface="Calibri" pitchFamily="34" charset="0"/>
              </a:rPr>
              <a:t>Обліковий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запис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можна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тимчасово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відключити</a:t>
            </a:r>
            <a:r>
              <a:rPr lang="ru-RU" sz="1200" dirty="0" smtClean="0">
                <a:latin typeface="Calibri" pitchFamily="34" charset="0"/>
              </a:rPr>
              <a:t>, при </a:t>
            </a:r>
            <a:r>
              <a:rPr lang="ru-RU" sz="1200" dirty="0" err="1" smtClean="0">
                <a:latin typeface="Calibri" pitchFamily="34" charset="0"/>
              </a:rPr>
              <a:t>цьому</a:t>
            </a:r>
            <a:r>
              <a:rPr lang="ru-RU" sz="1200" dirty="0" smtClean="0">
                <a:latin typeface="Calibri" pitchFamily="34" charset="0"/>
              </a:rPr>
              <a:t> не буде </a:t>
            </a:r>
            <a:r>
              <a:rPr lang="ru-RU" sz="1200" dirty="0" err="1" smtClean="0">
                <a:latin typeface="Calibri" pitchFamily="34" charset="0"/>
              </a:rPr>
              <a:t>здійснюватися</a:t>
            </a:r>
            <a:r>
              <a:rPr lang="ru-RU" sz="1200" dirty="0" smtClean="0">
                <a:latin typeface="Calibri" pitchFamily="34" charset="0"/>
              </a:rPr>
              <a:t> доставка </a:t>
            </a:r>
            <a:r>
              <a:rPr lang="ru-RU" sz="1200" dirty="0" err="1" smtClean="0">
                <a:latin typeface="Calibri" pitchFamily="34" charset="0"/>
              </a:rPr>
              <a:t>пошти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з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відповідної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поштової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скриньки</a:t>
            </a:r>
            <a:r>
              <a:rPr lang="ru-RU" sz="12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</a:rPr>
              <a:t>Для </a:t>
            </a:r>
            <a:r>
              <a:rPr lang="ru-RU" sz="1200" b="1" dirty="0" err="1" smtClean="0">
                <a:solidFill>
                  <a:srgbClr val="FF0000"/>
                </a:solidFill>
                <a:latin typeface="Calibri" pitchFamily="34" charset="0"/>
              </a:rPr>
              <a:t>відключення</a:t>
            </a: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latin typeface="Calibri" pitchFamily="34" charset="0"/>
              </a:rPr>
              <a:t>потрібно</a:t>
            </a: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latin typeface="Calibri" pitchFamily="34" charset="0"/>
              </a:rPr>
              <a:t>виконати</a:t>
            </a: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latin typeface="Calibri" pitchFamily="34" charset="0"/>
              </a:rPr>
              <a:t>такий</a:t>
            </a: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</a:rPr>
              <a:t> алгоритм:</a:t>
            </a:r>
          </a:p>
          <a:p>
            <a:pPr marL="0" lvl="1" indent="361950">
              <a:buNone/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1). </a:t>
            </a:r>
            <a:r>
              <a:rPr lang="ru-RU" sz="1200" b="1" i="1" dirty="0" err="1" smtClean="0">
                <a:solidFill>
                  <a:schemeClr val="tx1"/>
                </a:solidFill>
                <a:latin typeface="Calibri" pitchFamily="34" charset="0"/>
              </a:rPr>
              <a:t>Виконати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Calibri" pitchFamily="34" charset="0"/>
              </a:rPr>
              <a:t>Сервіс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b="1" dirty="0" smtClean="0">
                <a:sym typeface="Symbol"/>
              </a:rPr>
              <a:t>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Calibri" pitchFamily="34" charset="0"/>
              </a:rPr>
              <a:t>Облікові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записи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lvl="1" indent="361950">
              <a:buNone/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2).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Вибрати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обліковий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запис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який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потрібно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відключити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lvl="1" indent="361950">
              <a:buNone/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3).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Вибрати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кнопку </a:t>
            </a:r>
            <a:r>
              <a:rPr lang="ru-RU" sz="1200" b="1" dirty="0" err="1" smtClean="0">
                <a:solidFill>
                  <a:schemeClr val="tx1"/>
                </a:solidFill>
                <a:latin typeface="Calibri" pitchFamily="34" charset="0"/>
              </a:rPr>
              <a:t>Властивості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lvl="1" indent="361950">
              <a:buNone/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4).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Зняти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позначку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прапорця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Calibri" pitchFamily="34" charset="0"/>
              </a:rPr>
              <a:t>Використовувати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при </a:t>
            </a:r>
            <a:r>
              <a:rPr lang="ru-RU" sz="1200" b="1" dirty="0" err="1" smtClean="0">
                <a:solidFill>
                  <a:schemeClr val="tx1"/>
                </a:solidFill>
                <a:latin typeface="Calibri" pitchFamily="34" charset="0"/>
              </a:rPr>
              <a:t>отриманні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Calibri" pitchFamily="34" charset="0"/>
              </a:rPr>
              <a:t>пошти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Calibri" pitchFamily="34" charset="0"/>
              </a:rPr>
              <a:t>і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Calibri" pitchFamily="34" charset="0"/>
              </a:rPr>
              <a:t>синхронізації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lvl="1" indent="361950">
              <a:buNone/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5).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Вибрати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кнопку 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ОК.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14290"/>
            <a:ext cx="2828534" cy="192893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214686"/>
            <a:ext cx="2781306" cy="321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 rot="5400000" flipH="1" flipV="1">
            <a:off x="7500958" y="3143248"/>
            <a:ext cx="714380" cy="714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latin typeface="Calibri" pitchFamily="34" charset="0"/>
              </a:rPr>
              <a:t>Видалення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облікового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запису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1400" dirty="0" smtClean="0">
                <a:latin typeface="Calibri" pitchFamily="34" charset="0"/>
              </a:rPr>
              <a:t>Для </a:t>
            </a:r>
            <a:r>
              <a:rPr lang="ru-RU" sz="1400" dirty="0" err="1" smtClean="0">
                <a:latin typeface="Calibri" pitchFamily="34" charset="0"/>
              </a:rPr>
              <a:t>отримання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пошти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поштової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скриньки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потрібно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увімкнути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обліковий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запис</a:t>
            </a:r>
            <a:r>
              <a:rPr lang="ru-RU" sz="1400" dirty="0" smtClean="0">
                <a:latin typeface="Calibri" pitchFamily="34" charset="0"/>
              </a:rPr>
              <a:t>, установивши </a:t>
            </a:r>
            <a:r>
              <a:rPr lang="ru-RU" sz="1400" dirty="0" err="1" smtClean="0">
                <a:latin typeface="Calibri" pitchFamily="34" charset="0"/>
              </a:rPr>
              <a:t>позначку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відповідного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прапорця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400" dirty="0" err="1" smtClean="0">
                <a:latin typeface="Calibri" pitchFamily="34" charset="0"/>
              </a:rPr>
              <a:t>Якщо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деяка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поштова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скринька</a:t>
            </a:r>
            <a:r>
              <a:rPr lang="ru-RU" sz="1400" dirty="0" smtClean="0">
                <a:latin typeface="Calibri" pitchFamily="34" charset="0"/>
              </a:rPr>
              <a:t> перестала </a:t>
            </a:r>
            <a:r>
              <a:rPr lang="ru-RU" sz="1400" dirty="0" err="1" smtClean="0">
                <a:latin typeface="Calibri" pitchFamily="34" charset="0"/>
              </a:rPr>
              <a:t>використовуватися</a:t>
            </a:r>
            <a:r>
              <a:rPr lang="ru-RU" sz="1400" dirty="0" smtClean="0">
                <a:latin typeface="Calibri" pitchFamily="34" charset="0"/>
              </a:rPr>
              <a:t>, то </a:t>
            </a:r>
            <a:r>
              <a:rPr lang="ru-RU" sz="1400" dirty="0" err="1" smtClean="0">
                <a:latin typeface="Calibri" pitchFamily="34" charset="0"/>
              </a:rPr>
              <a:t>відповідний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обліковий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запис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можна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видалити</a:t>
            </a:r>
            <a:r>
              <a:rPr lang="ru-RU" sz="14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400" dirty="0" smtClean="0">
                <a:latin typeface="Calibri" pitchFamily="34" charset="0"/>
              </a:rPr>
              <a:t>Для </a:t>
            </a:r>
            <a:r>
              <a:rPr lang="ru-RU" sz="1400" dirty="0" err="1" smtClean="0">
                <a:latin typeface="Calibri" pitchFamily="34" charset="0"/>
              </a:rPr>
              <a:t>цього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потрібно</a:t>
            </a:r>
            <a:r>
              <a:rPr lang="ru-RU" sz="1400" dirty="0" smtClean="0">
                <a:latin typeface="Calibri" pitchFamily="34" charset="0"/>
              </a:rPr>
              <a:t>:</a:t>
            </a:r>
          </a:p>
          <a:p>
            <a:pPr marL="0" lvl="2" indent="361950">
              <a:buNone/>
            </a:pPr>
            <a:r>
              <a:rPr lang="ru-RU" sz="1400" dirty="0" smtClean="0">
                <a:latin typeface="Calibri" pitchFamily="34" charset="0"/>
              </a:rPr>
              <a:t>1). </a:t>
            </a:r>
            <a:r>
              <a:rPr lang="ru-RU" sz="1400" dirty="0" err="1" smtClean="0">
                <a:latin typeface="Calibri" pitchFamily="34" charset="0"/>
              </a:rPr>
              <a:t>Відкрити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вікно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Облікові</a:t>
            </a:r>
            <a:r>
              <a:rPr lang="ru-RU" sz="1400" b="1" dirty="0" smtClean="0">
                <a:latin typeface="Calibri" pitchFamily="34" charset="0"/>
              </a:rPr>
              <a:t> записи </a:t>
            </a:r>
            <a:r>
              <a:rPr lang="ru-RU" sz="1400" b="1" dirty="0" err="1" smtClean="0">
                <a:latin typeface="Calibri" pitchFamily="34" charset="0"/>
              </a:rPr>
              <a:t>Інтернету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виконавши</a:t>
            </a:r>
            <a:r>
              <a:rPr lang="ru-RU" sz="1400" i="1" dirty="0" smtClean="0">
                <a:latin typeface="Calibri" pitchFamily="34" charset="0"/>
              </a:rPr>
              <a:t> </a:t>
            </a:r>
            <a:r>
              <a:rPr lang="ru-RU" sz="1400" b="1" i="1" dirty="0" err="1" smtClean="0">
                <a:latin typeface="Calibri" pitchFamily="34" charset="0"/>
              </a:rPr>
              <a:t>Сервіс</a:t>
            </a:r>
            <a:r>
              <a:rPr lang="ru-RU" sz="1400" b="1" i="1" dirty="0" smtClean="0">
                <a:latin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  <a:sym typeface="Symbol"/>
              </a:rPr>
              <a:t></a:t>
            </a:r>
            <a:r>
              <a:rPr lang="ru-RU" sz="1400" b="1" i="1" dirty="0" smtClean="0">
                <a:latin typeface="Calibri" pitchFamily="34" charset="0"/>
              </a:rPr>
              <a:t> </a:t>
            </a:r>
            <a:r>
              <a:rPr lang="ru-RU" sz="1400" b="1" i="1" dirty="0" err="1" smtClean="0">
                <a:latin typeface="Calibri" pitchFamily="34" charset="0"/>
              </a:rPr>
              <a:t>Облікові</a:t>
            </a:r>
            <a:r>
              <a:rPr lang="ru-RU" sz="1400" b="1" i="1" dirty="0" smtClean="0">
                <a:latin typeface="Calibri" pitchFamily="34" charset="0"/>
              </a:rPr>
              <a:t> </a:t>
            </a:r>
            <a:r>
              <a:rPr lang="ru-RU" sz="1400" b="1" i="1" dirty="0" err="1" smtClean="0">
                <a:latin typeface="Calibri" pitchFamily="34" charset="0"/>
              </a:rPr>
              <a:t>записи</a:t>
            </a:r>
            <a:r>
              <a:rPr lang="ru-RU" sz="1400" i="1" dirty="0" smtClean="0">
                <a:latin typeface="Calibri" pitchFamily="34" charset="0"/>
              </a:rPr>
              <a:t>.</a:t>
            </a:r>
            <a:endParaRPr lang="ru-RU" sz="1400" dirty="0" smtClean="0">
              <a:latin typeface="Calibri" pitchFamily="34" charset="0"/>
            </a:endParaRPr>
          </a:p>
          <a:p>
            <a:pPr marL="0" lvl="2" indent="361950">
              <a:buNone/>
            </a:pPr>
            <a:r>
              <a:rPr lang="ru-RU" sz="1400" dirty="0" smtClean="0">
                <a:latin typeface="Calibri" pitchFamily="34" charset="0"/>
              </a:rPr>
              <a:t>2). </a:t>
            </a: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непотрібний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обліковий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запис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0" lvl="2" indent="361950">
              <a:buNone/>
            </a:pPr>
            <a:r>
              <a:rPr lang="ru-RU" sz="1400" dirty="0" smtClean="0">
                <a:latin typeface="Calibri" pitchFamily="34" charset="0"/>
              </a:rPr>
              <a:t>3). </a:t>
            </a: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b="1" dirty="0" err="1" smtClean="0">
                <a:latin typeface="Calibri" pitchFamily="34" charset="0"/>
              </a:rPr>
              <a:t>Видалити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0" lvl="2" indent="361950">
              <a:buNone/>
            </a:pPr>
            <a:r>
              <a:rPr lang="ru-RU" sz="1400" dirty="0" smtClean="0">
                <a:latin typeface="Calibri" pitchFamily="34" charset="0"/>
              </a:rPr>
              <a:t>4). </a:t>
            </a: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b="1" dirty="0" smtClean="0">
                <a:latin typeface="Calibri" pitchFamily="34" charset="0"/>
              </a:rPr>
              <a:t>Так</a:t>
            </a:r>
            <a:r>
              <a:rPr lang="ru-RU" sz="1400" dirty="0" smtClean="0">
                <a:latin typeface="Calibri" pitchFamily="34" charset="0"/>
              </a:rPr>
              <a:t> у </a:t>
            </a:r>
            <a:r>
              <a:rPr lang="ru-RU" sz="1400" dirty="0" err="1" smtClean="0">
                <a:latin typeface="Calibri" pitchFamily="34" charset="0"/>
              </a:rPr>
              <a:t>вікні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із</a:t>
            </a:r>
            <a:r>
              <a:rPr lang="ru-RU" sz="1400" dirty="0" smtClean="0">
                <a:latin typeface="Calibri" pitchFamily="34" charset="0"/>
              </a:rPr>
              <a:t> запитом </a:t>
            </a:r>
            <a:r>
              <a:rPr lang="ru-RU" sz="1400" b="1" dirty="0" err="1" smtClean="0">
                <a:latin typeface="Calibri" pitchFamily="34" charset="0"/>
              </a:rPr>
              <a:t>Ви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дійсно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бажаєте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видалити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обліковий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запис</a:t>
            </a:r>
            <a:r>
              <a:rPr lang="ru-RU" sz="1400" b="1" dirty="0" smtClean="0">
                <a:latin typeface="Calibri" pitchFamily="34" charset="0"/>
              </a:rPr>
              <a:t>?	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071546"/>
            <a:ext cx="2828534" cy="192893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143248"/>
            <a:ext cx="4038600" cy="25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 rot="5400000" flipH="1" flipV="1">
            <a:off x="7500958" y="3786190"/>
            <a:ext cx="714380" cy="714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71604" y="5072074"/>
            <a:ext cx="3800000" cy="1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Створення</a:t>
            </a:r>
            <a:r>
              <a:rPr lang="ru-RU" sz="3600" dirty="0" smtClean="0"/>
              <a:t> та </a:t>
            </a:r>
            <a:r>
              <a:rPr lang="ru-RU" sz="3600" dirty="0" err="1" smtClean="0"/>
              <a:t>надсилання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листів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8858312" cy="4670312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200" dirty="0" smtClean="0">
                <a:latin typeface="Calibri" pitchFamily="34" charset="0"/>
              </a:rPr>
              <a:t>Для </a:t>
            </a:r>
            <a:r>
              <a:rPr lang="ru-RU" sz="1200" dirty="0" err="1" smtClean="0">
                <a:latin typeface="Calibri" pitchFamily="34" charset="0"/>
              </a:rPr>
              <a:t>створення</a:t>
            </a:r>
            <a:r>
              <a:rPr lang="ru-RU" sz="1200" dirty="0" smtClean="0">
                <a:latin typeface="Calibri" pitchFamily="34" charset="0"/>
              </a:rPr>
              <a:t> нового </a:t>
            </a:r>
            <a:r>
              <a:rPr lang="ru-RU" sz="1200" dirty="0" err="1" smtClean="0">
                <a:latin typeface="Calibri" pitchFamily="34" charset="0"/>
              </a:rPr>
              <a:t>електронного</a:t>
            </a:r>
            <a:r>
              <a:rPr lang="ru-RU" sz="1200" dirty="0" smtClean="0">
                <a:latin typeface="Calibri" pitchFamily="34" charset="0"/>
              </a:rPr>
              <a:t> листа </a:t>
            </a:r>
            <a:r>
              <a:rPr lang="ru-RU" sz="1200" dirty="0" err="1" smtClean="0">
                <a:latin typeface="Calibri" pitchFamily="34" charset="0"/>
              </a:rPr>
              <a:t>потрібно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виконати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b="1" dirty="0" smtClean="0">
                <a:latin typeface="Calibri" pitchFamily="34" charset="0"/>
              </a:rPr>
              <a:t>Файл </a:t>
            </a:r>
            <a:r>
              <a:rPr lang="ru-RU" sz="1200" b="1" dirty="0" smtClean="0">
                <a:latin typeface="Calibri" pitchFamily="34" charset="0"/>
                <a:sym typeface="Symbol"/>
              </a:rPr>
              <a:t></a:t>
            </a:r>
            <a:r>
              <a:rPr lang="ru-RU" sz="1200" b="1" dirty="0" smtClean="0">
                <a:latin typeface="Calibri" pitchFamily="34" charset="0"/>
              </a:rPr>
              <a:t> </a:t>
            </a:r>
            <a:r>
              <a:rPr lang="ru-RU" sz="1200" b="1" dirty="0" err="1" smtClean="0">
                <a:latin typeface="Calibri" pitchFamily="34" charset="0"/>
              </a:rPr>
              <a:t>Створити</a:t>
            </a:r>
            <a:r>
              <a:rPr lang="ru-RU" sz="1200" b="1" dirty="0" smtClean="0">
                <a:latin typeface="Calibri" pitchFamily="34" charset="0"/>
              </a:rPr>
              <a:t> </a:t>
            </a:r>
            <a:r>
              <a:rPr lang="ru-RU" sz="1200" b="1" dirty="0" smtClean="0">
                <a:latin typeface="Calibri" pitchFamily="34" charset="0"/>
                <a:sym typeface="Symbol"/>
              </a:rPr>
              <a:t></a:t>
            </a:r>
            <a:r>
              <a:rPr lang="ru-RU" sz="1200" b="1" dirty="0" smtClean="0">
                <a:latin typeface="Calibri" pitchFamily="34" charset="0"/>
              </a:rPr>
              <a:t> </a:t>
            </a:r>
            <a:r>
              <a:rPr lang="ru-RU" sz="1200" b="1" dirty="0" err="1" smtClean="0">
                <a:latin typeface="Calibri" pitchFamily="34" charset="0"/>
              </a:rPr>
              <a:t>Поштове</a:t>
            </a:r>
            <a:r>
              <a:rPr lang="ru-RU" sz="1200" b="1" dirty="0" smtClean="0">
                <a:latin typeface="Calibri" pitchFamily="34" charset="0"/>
              </a:rPr>
              <a:t> </a:t>
            </a:r>
            <a:r>
              <a:rPr lang="ru-RU" sz="1200" b="1" dirty="0" err="1" smtClean="0">
                <a:latin typeface="Calibri" pitchFamily="34" charset="0"/>
              </a:rPr>
              <a:t>повідомлення</a:t>
            </a:r>
            <a:r>
              <a:rPr lang="ru-RU" sz="1200" b="1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або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вибрати</a:t>
            </a:r>
            <a:r>
              <a:rPr lang="ru-RU" sz="1200" dirty="0" smtClean="0">
                <a:latin typeface="Calibri" pitchFamily="34" charset="0"/>
              </a:rPr>
              <a:t> кнопку  </a:t>
            </a:r>
            <a:r>
              <a:rPr lang="ru-RU" sz="1200" b="1" dirty="0" err="1" smtClean="0">
                <a:latin typeface="Calibri" pitchFamily="34" charset="0"/>
              </a:rPr>
              <a:t>Створити</a:t>
            </a:r>
            <a:r>
              <a:rPr lang="ru-RU" sz="1200" b="1" dirty="0" smtClean="0">
                <a:latin typeface="Calibri" pitchFamily="34" charset="0"/>
              </a:rPr>
              <a:t> </a:t>
            </a:r>
            <a:r>
              <a:rPr lang="ru-RU" sz="1200" b="1" dirty="0" err="1" smtClean="0">
                <a:latin typeface="Calibri" pitchFamily="34" charset="0"/>
              </a:rPr>
              <a:t>повідомлення</a:t>
            </a:r>
            <a:r>
              <a:rPr lang="ru-RU" sz="1200" b="1" dirty="0" smtClean="0">
                <a:latin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</a:rPr>
              <a:t>на </a:t>
            </a:r>
            <a:r>
              <a:rPr lang="ru-RU" sz="1200" dirty="0" err="1" smtClean="0">
                <a:latin typeface="Calibri" pitchFamily="34" charset="0"/>
              </a:rPr>
              <a:t>панелі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інструментів</a:t>
            </a:r>
            <a:r>
              <a:rPr lang="ru-RU" sz="12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200" dirty="0" smtClean="0">
                <a:latin typeface="Calibri" pitchFamily="34" charset="0"/>
              </a:rPr>
              <a:t>У </a:t>
            </a:r>
            <a:r>
              <a:rPr lang="ru-RU" sz="1200" dirty="0" err="1" smtClean="0">
                <a:latin typeface="Calibri" pitchFamily="34" charset="0"/>
              </a:rPr>
              <a:t>результаті</a:t>
            </a:r>
            <a:r>
              <a:rPr lang="ru-RU" sz="1200" dirty="0" smtClean="0">
                <a:latin typeface="Calibri" pitchFamily="34" charset="0"/>
              </a:rPr>
              <a:t> буде </a:t>
            </a:r>
            <a:r>
              <a:rPr lang="ru-RU" sz="1200" dirty="0" err="1" smtClean="0">
                <a:latin typeface="Calibri" pitchFamily="34" charset="0"/>
              </a:rPr>
              <a:t>відкрито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вікно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b="1" dirty="0" err="1" smtClean="0">
                <a:latin typeface="Calibri" pitchFamily="34" charset="0"/>
              </a:rPr>
              <a:t>Створити</a:t>
            </a:r>
            <a:r>
              <a:rPr lang="ru-RU" sz="1200" b="1" dirty="0" smtClean="0">
                <a:latin typeface="Calibri" pitchFamily="34" charset="0"/>
              </a:rPr>
              <a:t> </a:t>
            </a:r>
            <a:r>
              <a:rPr lang="ru-RU" sz="1200" b="1" dirty="0" err="1" smtClean="0">
                <a:latin typeface="Calibri" pitchFamily="34" charset="0"/>
              </a:rPr>
              <a:t>повідомлення</a:t>
            </a:r>
            <a:r>
              <a:rPr lang="ru-RU" sz="12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endParaRPr lang="ru-RU" sz="1200" dirty="0" smtClean="0">
              <a:latin typeface="Calibri" pitchFamily="34" charset="0"/>
            </a:endParaRPr>
          </a:p>
          <a:p>
            <a:pPr marL="361950" indent="-361950">
              <a:buNone/>
            </a:pPr>
            <a:endParaRPr lang="ru-RU" sz="1200" dirty="0">
              <a:latin typeface="Calibri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3153443" cy="205739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071678"/>
            <a:ext cx="51339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000372"/>
            <a:ext cx="3810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14282" y="535782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Calibri" pitchFamily="34" charset="0"/>
              </a:rPr>
              <a:t>У списку </a:t>
            </a:r>
            <a:r>
              <a:rPr lang="uk-UA" sz="1200" b="1" dirty="0" smtClean="0">
                <a:latin typeface="Calibri" pitchFamily="34" charset="0"/>
              </a:rPr>
              <a:t>Від</a:t>
            </a:r>
            <a:r>
              <a:rPr lang="uk-UA" sz="1200" dirty="0" smtClean="0">
                <a:latin typeface="Calibri" pitchFamily="34" charset="0"/>
              </a:rPr>
              <a:t> зазначена </a:t>
            </a:r>
            <a:r>
              <a:rPr lang="ru-RU" sz="1200" dirty="0" smtClean="0">
                <a:latin typeface="Calibri" pitchFamily="34" charset="0"/>
              </a:rPr>
              <a:t>адреса </a:t>
            </a:r>
            <a:r>
              <a:rPr lang="uk-UA" sz="1200" dirty="0" smtClean="0">
                <a:latin typeface="Calibri" pitchFamily="34" charset="0"/>
              </a:rPr>
              <a:t>електронної поштової скриньки, що відповідає обліковому запису, визначеному за замовчуванням. Список містить адреси електронних поштових скриньок усіх облікових записів поточного посвідчення. Як адресу відправника можна вибрати будь-яку з них.</a:t>
            </a:r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92882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3.3. Робота з поштовим клієнтом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2539-7F9A-4232-87E3-50564D116726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52886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/>
              <a:t>Створення</a:t>
            </a:r>
            <a:r>
              <a:rPr lang="ru-RU" sz="3200" dirty="0" smtClean="0"/>
              <a:t> та </a:t>
            </a:r>
            <a:r>
              <a:rPr lang="ru-RU" sz="3200" dirty="0" err="1" smtClean="0"/>
              <a:t>надсилання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листів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5057796"/>
          </a:xfrm>
        </p:spPr>
        <p:txBody>
          <a:bodyPr>
            <a:normAutofit fontScale="47500" lnSpcReduction="20000"/>
          </a:bodyPr>
          <a:lstStyle/>
          <a:p>
            <a:pPr marL="0" indent="357188">
              <a:buNone/>
            </a:pPr>
            <a:r>
              <a:rPr lang="ru-RU" sz="3000" dirty="0" smtClean="0">
                <a:latin typeface="Calibri" pitchFamily="34" charset="0"/>
              </a:rPr>
              <a:t>Поля </a:t>
            </a:r>
            <a:r>
              <a:rPr lang="ru-RU" sz="3000" b="1" dirty="0" smtClean="0">
                <a:latin typeface="Calibri" pitchFamily="34" charset="0"/>
              </a:rPr>
              <a:t>Кому</a:t>
            </a:r>
            <a:r>
              <a:rPr lang="ru-RU" sz="3000" dirty="0" smtClean="0">
                <a:latin typeface="Calibri" pitchFamily="34" charset="0"/>
              </a:rPr>
              <a:t> та </a:t>
            </a:r>
            <a:r>
              <a:rPr lang="ru-RU" sz="3000" b="1" dirty="0" err="1" smtClean="0">
                <a:latin typeface="Calibri" pitchFamily="34" charset="0"/>
              </a:rPr>
              <a:t>Копія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заповнюють</a:t>
            </a:r>
            <a:r>
              <a:rPr lang="ru-RU" sz="3000" dirty="0" smtClean="0">
                <a:latin typeface="Calibri" pitchFamily="34" charset="0"/>
              </a:rPr>
              <a:t> адресами </a:t>
            </a:r>
            <a:r>
              <a:rPr lang="ru-RU" sz="3000" dirty="0" err="1" smtClean="0">
                <a:latin typeface="Calibri" pitchFamily="34" charset="0"/>
              </a:rPr>
              <a:t>електронної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пошти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адресатів</a:t>
            </a:r>
            <a:r>
              <a:rPr lang="ru-RU" sz="3000" dirty="0" smtClean="0">
                <a:latin typeface="Calibri" pitchFamily="34" charset="0"/>
              </a:rPr>
              <a:t>. </a:t>
            </a:r>
          </a:p>
          <a:p>
            <a:pPr marL="0" indent="357188">
              <a:buNone/>
            </a:pPr>
            <a:r>
              <a:rPr lang="ru-RU" sz="3000" dirty="0" smtClean="0">
                <a:latin typeface="Calibri" pitchFamily="34" charset="0"/>
              </a:rPr>
              <a:t>У кожному </a:t>
            </a:r>
            <a:r>
              <a:rPr lang="ru-RU" sz="3000" dirty="0" err="1" smtClean="0">
                <a:latin typeface="Calibri" pitchFamily="34" charset="0"/>
              </a:rPr>
              <a:t>полі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можна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вводити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кілька</a:t>
            </a:r>
            <a:r>
              <a:rPr lang="ru-RU" sz="3000" dirty="0" smtClean="0">
                <a:latin typeface="Calibri" pitchFamily="34" charset="0"/>
              </a:rPr>
              <a:t> адрес, </a:t>
            </a:r>
            <a:r>
              <a:rPr lang="ru-RU" sz="3000" dirty="0" err="1" smtClean="0">
                <a:latin typeface="Calibri" pitchFamily="34" charset="0"/>
              </a:rPr>
              <a:t>відділяючи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їх</a:t>
            </a:r>
            <a:r>
              <a:rPr lang="ru-RU" sz="3000" dirty="0" smtClean="0">
                <a:latin typeface="Calibri" pitchFamily="34" charset="0"/>
              </a:rPr>
              <a:t> комами. </a:t>
            </a:r>
          </a:p>
          <a:p>
            <a:pPr marL="0" indent="357188">
              <a:buNone/>
            </a:pPr>
            <a:r>
              <a:rPr lang="uk-UA" sz="3000" dirty="0" smtClean="0">
                <a:latin typeface="Calibri" pitchFamily="34" charset="0"/>
              </a:rPr>
              <a:t>У ході введення адрес виконується автоматичне заповнення полів даними контактів з адресної книги, якщо введені символи збігаються з першими символами імені або адреси контакту. </a:t>
            </a:r>
          </a:p>
          <a:p>
            <a:pPr marL="0" indent="357188">
              <a:buNone/>
            </a:pPr>
            <a:r>
              <a:rPr lang="uk-UA" sz="3000" dirty="0" smtClean="0">
                <a:latin typeface="Calibri" pitchFamily="34" charset="0"/>
              </a:rPr>
              <a:t>Кнопка панелі інструментів </a:t>
            </a:r>
            <a:r>
              <a:rPr lang="ru-RU" sz="3000" b="1" dirty="0" err="1" smtClean="0">
                <a:latin typeface="Calibri" pitchFamily="34" charset="0"/>
              </a:rPr>
              <a:t>Перевірити</a:t>
            </a:r>
            <a:r>
              <a:rPr lang="ru-RU" sz="3000" b="1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призначена</a:t>
            </a:r>
            <a:r>
              <a:rPr lang="ru-RU" sz="3000" dirty="0" smtClean="0">
                <a:latin typeface="Calibri" pitchFamily="34" charset="0"/>
              </a:rPr>
              <a:t> для </a:t>
            </a:r>
            <a:r>
              <a:rPr lang="ru-RU" sz="3000" dirty="0" err="1" smtClean="0">
                <a:latin typeface="Calibri" pitchFamily="34" charset="0"/>
              </a:rPr>
              <a:t>перевірки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правильності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запису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поштових</a:t>
            </a:r>
            <a:r>
              <a:rPr lang="ru-RU" sz="3000" dirty="0" smtClean="0">
                <a:latin typeface="Calibri" pitchFamily="34" charset="0"/>
              </a:rPr>
              <a:t> адрес у полях </a:t>
            </a:r>
            <a:r>
              <a:rPr lang="ru-RU" sz="3000" b="1" dirty="0" smtClean="0">
                <a:latin typeface="Calibri" pitchFamily="34" charset="0"/>
              </a:rPr>
              <a:t>Кому</a:t>
            </a:r>
            <a:r>
              <a:rPr lang="ru-RU" sz="3000" dirty="0" smtClean="0">
                <a:latin typeface="Calibri" pitchFamily="34" charset="0"/>
              </a:rPr>
              <a:t> та </a:t>
            </a:r>
            <a:r>
              <a:rPr lang="ru-RU" sz="3000" b="1" dirty="0" err="1" smtClean="0">
                <a:latin typeface="Calibri" pitchFamily="34" charset="0"/>
              </a:rPr>
              <a:t>Копія</a:t>
            </a:r>
            <a:r>
              <a:rPr lang="ru-RU" sz="3000" b="1" dirty="0" smtClean="0">
                <a:latin typeface="Calibri" pitchFamily="34" charset="0"/>
              </a:rPr>
              <a:t>.</a:t>
            </a:r>
          </a:p>
          <a:p>
            <a:pPr marL="0" indent="357188">
              <a:buNone/>
            </a:pPr>
            <a:r>
              <a:rPr lang="ru-RU" sz="3000" dirty="0" err="1" smtClean="0">
                <a:latin typeface="Calibri" pitchFamily="34" charset="0"/>
              </a:rPr>
              <a:t>Під</a:t>
            </a:r>
            <a:r>
              <a:rPr lang="ru-RU" sz="3000" dirty="0" smtClean="0">
                <a:latin typeface="Calibri" pitchFamily="34" charset="0"/>
              </a:rPr>
              <a:t> час </a:t>
            </a:r>
            <a:r>
              <a:rPr lang="ru-RU" sz="3000" dirty="0" err="1" smtClean="0">
                <a:latin typeface="Calibri" pitchFamily="34" charset="0"/>
              </a:rPr>
              <a:t>заповнення</a:t>
            </a:r>
            <a:r>
              <a:rPr lang="ru-RU" sz="3000" dirty="0" smtClean="0">
                <a:latin typeface="Calibri" pitchFamily="34" charset="0"/>
              </a:rPr>
              <a:t> поля </a:t>
            </a:r>
            <a:r>
              <a:rPr lang="ru-RU" sz="3000" b="1" dirty="0" smtClean="0">
                <a:latin typeface="Calibri" pitchFamily="34" charset="0"/>
              </a:rPr>
              <a:t>Тема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його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вміст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замінює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назву</a:t>
            </a:r>
            <a:r>
              <a:rPr lang="ru-RU" sz="3000" dirty="0" smtClean="0">
                <a:latin typeface="Calibri" pitchFamily="34" charset="0"/>
              </a:rPr>
              <a:t> в рядку заголовка </a:t>
            </a:r>
            <a:r>
              <a:rPr lang="ru-RU" sz="3000" dirty="0" err="1" smtClean="0">
                <a:latin typeface="Calibri" pitchFamily="34" charset="0"/>
              </a:rPr>
              <a:t>вікна</a:t>
            </a:r>
            <a:r>
              <a:rPr lang="ru-RU" sz="3000" dirty="0" smtClean="0">
                <a:latin typeface="Calibri" pitchFamily="34" charset="0"/>
              </a:rPr>
              <a:t>.</a:t>
            </a:r>
          </a:p>
          <a:p>
            <a:pPr marL="0" indent="357188">
              <a:buNone/>
            </a:pPr>
            <a:r>
              <a:rPr lang="ru-RU" sz="3000" dirty="0" smtClean="0">
                <a:latin typeface="Calibri" pitchFamily="34" charset="0"/>
              </a:rPr>
              <a:t>Текст листа </a:t>
            </a:r>
            <a:r>
              <a:rPr lang="ru-RU" sz="3000" dirty="0" err="1" smtClean="0">
                <a:latin typeface="Calibri" pitchFamily="34" charset="0"/>
              </a:rPr>
              <a:t>можна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вводити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з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клавіатури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або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вставляти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з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b="1" dirty="0" smtClean="0">
                <a:latin typeface="Calibri" pitchFamily="34" charset="0"/>
              </a:rPr>
              <a:t>Буфера </a:t>
            </a:r>
            <a:r>
              <a:rPr lang="ru-RU" sz="3000" b="1" dirty="0" err="1" smtClean="0">
                <a:latin typeface="Calibri" pitchFamily="34" charset="0"/>
              </a:rPr>
              <a:t>обміну</a:t>
            </a:r>
            <a:r>
              <a:rPr lang="ru-RU" sz="3000" b="1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після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копіювання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з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іншого</a:t>
            </a:r>
            <a:r>
              <a:rPr lang="ru-RU" sz="3000" dirty="0" smtClean="0">
                <a:latin typeface="Calibri" pitchFamily="34" charset="0"/>
              </a:rPr>
              <a:t> документа.</a:t>
            </a:r>
          </a:p>
          <a:p>
            <a:pPr marL="0" indent="357188">
              <a:buNone/>
            </a:pPr>
            <a:r>
              <a:rPr lang="ru-RU" sz="3000" dirty="0" smtClean="0">
                <a:latin typeface="Calibri" pitchFamily="34" charset="0"/>
              </a:rPr>
              <a:t>Для </a:t>
            </a:r>
            <a:r>
              <a:rPr lang="ru-RU" sz="3000" dirty="0" err="1" smtClean="0">
                <a:latin typeface="Calibri" pitchFamily="34" charset="0"/>
              </a:rPr>
              <a:t>редагування</a:t>
            </a:r>
            <a:r>
              <a:rPr lang="ru-RU" sz="3000" dirty="0" smtClean="0">
                <a:latin typeface="Calibri" pitchFamily="34" charset="0"/>
              </a:rPr>
              <a:t> тексту листа </a:t>
            </a:r>
            <a:r>
              <a:rPr lang="ru-RU" sz="3000" dirty="0" err="1" smtClean="0">
                <a:latin typeface="Calibri" pitchFamily="34" charset="0"/>
              </a:rPr>
              <a:t>використовують</a:t>
            </a:r>
            <a:r>
              <a:rPr lang="ru-RU" sz="3000" dirty="0" smtClean="0">
                <a:latin typeface="Calibri" pitchFamily="34" charset="0"/>
              </a:rPr>
              <a:t> кнопки </a:t>
            </a:r>
            <a:r>
              <a:rPr lang="ru-RU" sz="3000" dirty="0" err="1" smtClean="0">
                <a:latin typeface="Calibri" pitchFamily="34" charset="0"/>
              </a:rPr>
              <a:t>панелі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інструментів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b="1" dirty="0" err="1" smtClean="0">
                <a:latin typeface="Calibri" pitchFamily="34" charset="0"/>
              </a:rPr>
              <a:t>Вирізати</a:t>
            </a:r>
            <a:r>
              <a:rPr lang="ru-RU" sz="3000" dirty="0" smtClean="0">
                <a:latin typeface="Calibri" pitchFamily="34" charset="0"/>
              </a:rPr>
              <a:t>, </a:t>
            </a:r>
            <a:r>
              <a:rPr lang="uk-UA" sz="3000" b="1" dirty="0" smtClean="0">
                <a:latin typeface="Calibri" pitchFamily="34" charset="0"/>
              </a:rPr>
              <a:t>Копіювати </a:t>
            </a:r>
            <a:r>
              <a:rPr lang="ru-RU" sz="3000" dirty="0" smtClean="0">
                <a:latin typeface="Calibri" pitchFamily="34" charset="0"/>
              </a:rPr>
              <a:t>, </a:t>
            </a:r>
            <a:r>
              <a:rPr lang="uk-UA" sz="3000" b="1" dirty="0" smtClean="0">
                <a:latin typeface="Calibri" pitchFamily="34" charset="0"/>
              </a:rPr>
              <a:t>Вставити</a:t>
            </a:r>
            <a:r>
              <a:rPr lang="uk-UA" sz="3000" dirty="0" smtClean="0">
                <a:latin typeface="Calibri" pitchFamily="34" charset="0"/>
              </a:rPr>
              <a:t> </a:t>
            </a:r>
            <a:r>
              <a:rPr lang="ru-RU" sz="3000" dirty="0" smtClean="0">
                <a:latin typeface="Calibri" pitchFamily="34" charset="0"/>
              </a:rPr>
              <a:t>, </a:t>
            </a:r>
            <a:r>
              <a:rPr lang="uk-UA" sz="3000" b="1" dirty="0" smtClean="0">
                <a:latin typeface="Calibri" pitchFamily="34" charset="0"/>
              </a:rPr>
              <a:t>Скасувати </a:t>
            </a:r>
            <a:r>
              <a:rPr lang="ru-RU" sz="3000" dirty="0" err="1" smtClean="0">
                <a:latin typeface="Calibri" pitchFamily="34" charset="0"/>
              </a:rPr>
              <a:t>призначення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яких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аналогічно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відповідним</a:t>
            </a:r>
            <a:r>
              <a:rPr lang="ru-RU" sz="3000" dirty="0" smtClean="0">
                <a:latin typeface="Calibri" pitchFamily="34" charset="0"/>
              </a:rPr>
              <a:t> кнопкам текстового </a:t>
            </a:r>
            <a:r>
              <a:rPr lang="ru-RU" sz="3000" dirty="0" err="1" smtClean="0">
                <a:latin typeface="Calibri" pitchFamily="34" charset="0"/>
              </a:rPr>
              <a:t>процесора</a:t>
            </a:r>
            <a:r>
              <a:rPr lang="ru-RU" sz="3000" dirty="0" smtClean="0">
                <a:latin typeface="Calibri" pitchFamily="34" charset="0"/>
              </a:rPr>
              <a:t>.</a:t>
            </a:r>
          </a:p>
          <a:p>
            <a:pPr marL="0" indent="357188">
              <a:buNone/>
            </a:pPr>
            <a:endParaRPr lang="uk-UA" sz="3000" dirty="0" smtClean="0">
              <a:latin typeface="Calibri" pitchFamily="34" charset="0"/>
            </a:endParaRPr>
          </a:p>
          <a:p>
            <a:pPr marL="0" indent="357188">
              <a:buNone/>
            </a:pPr>
            <a:endParaRPr lang="uk-UA" sz="3000" dirty="0" smtClean="0">
              <a:latin typeface="Calibri" pitchFamily="34" charset="0"/>
            </a:endParaRPr>
          </a:p>
          <a:p>
            <a:pPr marL="0" indent="357188">
              <a:buNone/>
            </a:pPr>
            <a:endParaRPr lang="ru-RU" sz="3000" dirty="0" smtClean="0">
              <a:latin typeface="Calibri" pitchFamily="34" charset="0"/>
            </a:endParaRPr>
          </a:p>
          <a:p>
            <a:pPr marL="0" indent="357188">
              <a:buNone/>
            </a:pPr>
            <a:endParaRPr lang="ru-RU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71612"/>
            <a:ext cx="4038600" cy="271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 стрелкой 8"/>
          <p:cNvCxnSpPr/>
          <p:nvPr/>
        </p:nvCxnSpPr>
        <p:spPr>
          <a:xfrm rot="10800000">
            <a:off x="8072462" y="2214554"/>
            <a:ext cx="785818" cy="5715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357686" y="3071810"/>
            <a:ext cx="1357322" cy="3571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143512"/>
            <a:ext cx="581025" cy="4095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143512"/>
            <a:ext cx="638175" cy="4476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5143512"/>
            <a:ext cx="571500" cy="4476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5143512"/>
            <a:ext cx="571500" cy="4286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/>
              <a:t>Створення</a:t>
            </a:r>
            <a:r>
              <a:rPr lang="ru-RU" sz="3200" dirty="0" smtClean="0"/>
              <a:t> та </a:t>
            </a:r>
            <a:r>
              <a:rPr lang="ru-RU" sz="3200" dirty="0" err="1" smtClean="0"/>
              <a:t>надсилання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листів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5057796"/>
          </a:xfrm>
        </p:spPr>
        <p:txBody>
          <a:bodyPr>
            <a:normAutofit fontScale="70000" lnSpcReduction="20000"/>
          </a:bodyPr>
          <a:lstStyle/>
          <a:p>
            <a:pPr marL="0" indent="357188">
              <a:buNone/>
            </a:pPr>
            <a:r>
              <a:rPr lang="ru-RU" sz="3000" dirty="0" smtClean="0">
                <a:latin typeface="Calibri" pitchFamily="34" charset="0"/>
              </a:rPr>
              <a:t>Лист </a:t>
            </a:r>
            <a:r>
              <a:rPr lang="ru-RU" sz="3000" dirty="0" err="1" smtClean="0">
                <a:latin typeface="Calibri" pitchFamily="34" charset="0"/>
              </a:rPr>
              <a:t>може</a:t>
            </a:r>
            <a:r>
              <a:rPr lang="ru-RU" sz="3000" dirty="0" smtClean="0">
                <a:latin typeface="Calibri" pitchFamily="34" charset="0"/>
              </a:rPr>
              <a:t> бути </a:t>
            </a:r>
            <a:r>
              <a:rPr lang="ru-RU" sz="3000" dirty="0" err="1" smtClean="0">
                <a:latin typeface="Calibri" pitchFamily="34" charset="0"/>
              </a:rPr>
              <a:t>створений</a:t>
            </a:r>
            <a:r>
              <a:rPr lang="ru-RU" sz="3000" dirty="0" smtClean="0">
                <a:latin typeface="Calibri" pitchFamily="34" charset="0"/>
              </a:rPr>
              <a:t> в одному </a:t>
            </a:r>
            <a:r>
              <a:rPr lang="ru-RU" sz="3000" dirty="0" err="1" smtClean="0">
                <a:latin typeface="Calibri" pitchFamily="34" charset="0"/>
              </a:rPr>
              <a:t>з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двох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форматів</a:t>
            </a:r>
            <a:r>
              <a:rPr lang="ru-RU" sz="3000" dirty="0" smtClean="0">
                <a:latin typeface="Calibri" pitchFamily="34" charset="0"/>
              </a:rPr>
              <a:t>: </a:t>
            </a:r>
          </a:p>
          <a:p>
            <a:pPr marL="180975" indent="176213"/>
            <a:r>
              <a:rPr lang="ru-RU" sz="3000" dirty="0" smtClean="0">
                <a:latin typeface="Calibri" pitchFamily="34" charset="0"/>
              </a:rPr>
              <a:t>як </a:t>
            </a:r>
            <a:r>
              <a:rPr lang="ru-RU" sz="3000" dirty="0" err="1" smtClean="0">
                <a:latin typeface="Calibri" pitchFamily="34" charset="0"/>
              </a:rPr>
              <a:t>звичайний</a:t>
            </a:r>
            <a:r>
              <a:rPr lang="ru-RU" sz="3000" dirty="0" smtClean="0">
                <a:latin typeface="Calibri" pitchFamily="34" charset="0"/>
              </a:rPr>
              <a:t> текст формату </a:t>
            </a:r>
            <a:r>
              <a:rPr lang="ru-RU" sz="3000" b="1" i="1" dirty="0" smtClean="0">
                <a:latin typeface="Calibri" pitchFamily="34" charset="0"/>
              </a:rPr>
              <a:t>ТХТ</a:t>
            </a:r>
          </a:p>
          <a:p>
            <a:pPr marL="180975" indent="176213"/>
            <a:r>
              <a:rPr lang="ru-RU" sz="3000" dirty="0" smtClean="0">
                <a:latin typeface="Calibri" pitchFamily="34" charset="0"/>
              </a:rPr>
              <a:t>як </a:t>
            </a:r>
            <a:r>
              <a:rPr lang="ru-RU" sz="3000" dirty="0" err="1" smtClean="0">
                <a:latin typeface="Calibri" pitchFamily="34" charset="0"/>
              </a:rPr>
              <a:t>веб-сторінка</a:t>
            </a:r>
            <a:r>
              <a:rPr lang="ru-RU" sz="3000" dirty="0" smtClean="0">
                <a:latin typeface="Calibri" pitchFamily="34" charset="0"/>
              </a:rPr>
              <a:t> у </a:t>
            </a:r>
            <a:r>
              <a:rPr lang="ru-RU" sz="3000" dirty="0" err="1" smtClean="0">
                <a:latin typeface="Calibri" pitchFamily="34" charset="0"/>
              </a:rPr>
              <a:t>форматі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en-US" sz="3000" b="1" i="1" dirty="0" smtClean="0">
                <a:latin typeface="Calibri" pitchFamily="34" charset="0"/>
              </a:rPr>
              <a:t>HTML</a:t>
            </a:r>
            <a:r>
              <a:rPr lang="en-US" sz="3000" dirty="0" smtClean="0">
                <a:latin typeface="Calibri" pitchFamily="34" charset="0"/>
              </a:rPr>
              <a:t>. </a:t>
            </a:r>
            <a:endParaRPr lang="uk-UA" sz="3000" dirty="0" smtClean="0">
              <a:latin typeface="Calibri" pitchFamily="34" charset="0"/>
            </a:endParaRPr>
          </a:p>
          <a:p>
            <a:pPr marL="0" indent="357188">
              <a:buNone/>
            </a:pPr>
            <a:r>
              <a:rPr lang="ru-RU" sz="3000" dirty="0" err="1" smtClean="0">
                <a:latin typeface="Calibri" pitchFamily="34" charset="0"/>
              </a:rPr>
              <a:t>Вибір</a:t>
            </a:r>
            <a:r>
              <a:rPr lang="ru-RU" sz="3000" dirty="0" smtClean="0">
                <a:latin typeface="Calibri" pitchFamily="34" charset="0"/>
              </a:rPr>
              <a:t> формату </a:t>
            </a:r>
            <a:r>
              <a:rPr lang="ru-RU" sz="3000" dirty="0" err="1" smtClean="0">
                <a:latin typeface="Calibri" pitchFamily="34" charset="0"/>
              </a:rPr>
              <a:t>здійснюється</a:t>
            </a:r>
            <a:r>
              <a:rPr lang="ru-RU" sz="3000" dirty="0" smtClean="0">
                <a:latin typeface="Calibri" pitchFamily="34" charset="0"/>
              </a:rPr>
              <a:t> в меню </a:t>
            </a:r>
            <a:r>
              <a:rPr lang="ru-RU" sz="3000" b="1" dirty="0" smtClean="0">
                <a:latin typeface="Calibri" pitchFamily="34" charset="0"/>
              </a:rPr>
              <a:t>Формат</a:t>
            </a:r>
            <a:r>
              <a:rPr lang="ru-RU" sz="3000" dirty="0" smtClean="0">
                <a:latin typeface="Calibri" pitchFamily="34" charset="0"/>
              </a:rPr>
              <a:t>. </a:t>
            </a:r>
          </a:p>
          <a:p>
            <a:pPr marL="0" indent="357188">
              <a:buNone/>
            </a:pPr>
            <a:r>
              <a:rPr lang="ru-RU" sz="3000" dirty="0" err="1" smtClean="0">
                <a:latin typeface="Calibri" pitchFamily="34" charset="0"/>
              </a:rPr>
              <a:t>Значення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властивостей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символів</a:t>
            </a:r>
            <a:r>
              <a:rPr lang="ru-RU" sz="3000" dirty="0" smtClean="0">
                <a:latin typeface="Calibri" pitchFamily="34" charset="0"/>
              </a:rPr>
              <a:t> для формату </a:t>
            </a:r>
            <a:r>
              <a:rPr lang="ru-RU" sz="3000" b="1" dirty="0" err="1" smtClean="0">
                <a:latin typeface="Calibri" pitchFamily="34" charset="0"/>
              </a:rPr>
              <a:t>Звичайний</a:t>
            </a:r>
            <a:r>
              <a:rPr lang="ru-RU" sz="3000" b="1" dirty="0" smtClean="0">
                <a:latin typeface="Calibri" pitchFamily="34" charset="0"/>
              </a:rPr>
              <a:t> текст </a:t>
            </a:r>
            <a:r>
              <a:rPr lang="ru-RU" sz="3000" dirty="0" err="1" smtClean="0">
                <a:latin typeface="Calibri" pitchFamily="34" charset="0"/>
              </a:rPr>
              <a:t>встановлюються</a:t>
            </a:r>
            <a:r>
              <a:rPr lang="ru-RU" sz="3000" dirty="0" smtClean="0">
                <a:latin typeface="Calibri" pitchFamily="34" charset="0"/>
              </a:rPr>
              <a:t> за </a:t>
            </a:r>
            <a:r>
              <a:rPr lang="ru-RU" sz="3000" dirty="0" err="1" smtClean="0">
                <a:latin typeface="Calibri" pitchFamily="34" charset="0"/>
              </a:rPr>
              <a:t>замовчуванням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і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можуть</a:t>
            </a:r>
            <a:r>
              <a:rPr lang="ru-RU" sz="3000" dirty="0" smtClean="0">
                <a:latin typeface="Calibri" pitchFamily="34" charset="0"/>
              </a:rPr>
              <a:t> бути </a:t>
            </a:r>
            <a:r>
              <a:rPr lang="ru-RU" sz="3000" dirty="0" err="1" smtClean="0">
                <a:latin typeface="Calibri" pitchFamily="34" charset="0"/>
              </a:rPr>
              <a:t>змінені</a:t>
            </a:r>
            <a:r>
              <a:rPr lang="ru-RU" sz="3000" dirty="0" smtClean="0">
                <a:latin typeface="Calibri" pitchFamily="34" charset="0"/>
              </a:rPr>
              <a:t> в </a:t>
            </a:r>
            <a:r>
              <a:rPr lang="ru-RU" sz="3000" dirty="0" err="1" smtClean="0">
                <a:latin typeface="Calibri" pitchFamily="34" charset="0"/>
              </a:rPr>
              <a:t>налаштуваннях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поштового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клієнта</a:t>
            </a:r>
            <a:r>
              <a:rPr lang="ru-RU" sz="3000" dirty="0" smtClean="0">
                <a:latin typeface="Calibri" pitchFamily="34" charset="0"/>
              </a:rPr>
              <a:t>. За </a:t>
            </a:r>
            <a:r>
              <a:rPr lang="ru-RU" sz="3000" dirty="0" err="1" smtClean="0">
                <a:latin typeface="Calibri" pitchFamily="34" charset="0"/>
              </a:rPr>
              <a:t>вибору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b="1" dirty="0" smtClean="0">
                <a:latin typeface="Calibri" pitchFamily="34" charset="0"/>
              </a:rPr>
              <a:t>Формат </a:t>
            </a:r>
            <a:r>
              <a:rPr lang="en-US" sz="3000" b="1" dirty="0" smtClean="0">
                <a:latin typeface="Calibri" pitchFamily="34" charset="0"/>
              </a:rPr>
              <a:t>HTML </a:t>
            </a:r>
            <a:r>
              <a:rPr lang="ru-RU" sz="3000" dirty="0" smtClean="0">
                <a:latin typeface="Calibri" pitchFamily="34" charset="0"/>
              </a:rPr>
              <a:t>в </a:t>
            </a:r>
            <a:r>
              <a:rPr lang="ru-RU" sz="3000" dirty="0" err="1" smtClean="0">
                <a:latin typeface="Calibri" pitchFamily="34" charset="0"/>
              </a:rPr>
              <a:t>області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повідомлення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з'являється</a:t>
            </a:r>
            <a:r>
              <a:rPr lang="ru-RU" sz="3000" dirty="0" smtClean="0">
                <a:latin typeface="Calibri" pitchFamily="34" charset="0"/>
              </a:rPr>
              <a:t> панель </a:t>
            </a:r>
            <a:r>
              <a:rPr lang="ru-RU" sz="3000" dirty="0" err="1" smtClean="0">
                <a:latin typeface="Calibri" pitchFamily="34" charset="0"/>
              </a:rPr>
              <a:t>інструментів</a:t>
            </a:r>
            <a:r>
              <a:rPr lang="ru-RU" sz="3000" dirty="0" smtClean="0">
                <a:latin typeface="Calibri" pitchFamily="34" charset="0"/>
              </a:rPr>
              <a:t> для </a:t>
            </a:r>
            <a:r>
              <a:rPr lang="ru-RU" sz="3000" dirty="0" err="1" smtClean="0">
                <a:latin typeface="Calibri" pitchFamily="34" charset="0"/>
              </a:rPr>
              <a:t>форматування</a:t>
            </a:r>
            <a:r>
              <a:rPr lang="ru-RU" sz="3000" dirty="0" smtClean="0">
                <a:latin typeface="Calibri" pitchFamily="34" charset="0"/>
              </a:rPr>
              <a:t> тексту, </a:t>
            </a:r>
            <a:r>
              <a:rPr lang="ru-RU" sz="3000" dirty="0" err="1" smtClean="0">
                <a:latin typeface="Calibri" pitchFamily="34" charset="0"/>
              </a:rPr>
              <a:t>елементи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керування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якої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мають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призначення</a:t>
            </a:r>
            <a:r>
              <a:rPr lang="ru-RU" sz="3000" dirty="0" smtClean="0">
                <a:latin typeface="Calibri" pitchFamily="34" charset="0"/>
              </a:rPr>
              <a:t>, </a:t>
            </a:r>
            <a:r>
              <a:rPr lang="ru-RU" sz="3000" dirty="0" err="1" smtClean="0">
                <a:latin typeface="Calibri" pitchFamily="34" charset="0"/>
              </a:rPr>
              <a:t>стандартне</a:t>
            </a:r>
            <a:r>
              <a:rPr lang="ru-RU" sz="3000" dirty="0" smtClean="0">
                <a:latin typeface="Calibri" pitchFamily="34" charset="0"/>
              </a:rPr>
              <a:t> для </a:t>
            </a:r>
            <a:r>
              <a:rPr lang="ru-RU" sz="3000" dirty="0" err="1" smtClean="0">
                <a:latin typeface="Calibri" pitchFamily="34" charset="0"/>
              </a:rPr>
              <a:t>текстових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редакторів</a:t>
            </a:r>
            <a:r>
              <a:rPr lang="ru-RU" sz="3000" dirty="0" smtClean="0">
                <a:latin typeface="Calibri" pitchFamily="34" charset="0"/>
              </a:rPr>
              <a:t>.</a:t>
            </a:r>
          </a:p>
          <a:p>
            <a:pPr marL="0" indent="357188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643050"/>
            <a:ext cx="2019048" cy="255238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Створення</a:t>
            </a:r>
            <a:r>
              <a:rPr lang="ru-RU" sz="3600" dirty="0" smtClean="0"/>
              <a:t> та </a:t>
            </a:r>
            <a:r>
              <a:rPr lang="ru-RU" sz="3600" dirty="0" err="1" smtClean="0"/>
              <a:t>надсилання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листів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200" dirty="0" err="1" smtClean="0">
                <a:latin typeface="Calibri" pitchFamily="34" charset="0"/>
              </a:rPr>
              <a:t>Використовуючи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команди</a:t>
            </a:r>
            <a:r>
              <a:rPr lang="ru-RU" sz="1200" dirty="0" smtClean="0">
                <a:latin typeface="Calibri" pitchFamily="34" charset="0"/>
              </a:rPr>
              <a:t> меню </a:t>
            </a:r>
            <a:r>
              <a:rPr lang="ru-RU" sz="1200" b="1" dirty="0" smtClean="0">
                <a:latin typeface="Calibri" pitchFamily="34" charset="0"/>
              </a:rPr>
              <a:t>Формат</a:t>
            </a:r>
            <a:r>
              <a:rPr lang="ru-RU" sz="1200" dirty="0" smtClean="0">
                <a:latin typeface="Calibri" pitchFamily="34" charset="0"/>
              </a:rPr>
              <a:t>, </a:t>
            </a:r>
            <a:r>
              <a:rPr lang="ru-RU" sz="1200" dirty="0" err="1" smtClean="0">
                <a:latin typeface="Calibri" pitchFamily="34" charset="0"/>
              </a:rPr>
              <a:t>можна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вибрати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фонове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зображення</a:t>
            </a:r>
            <a:r>
              <a:rPr lang="ru-RU" sz="1200" dirty="0" smtClean="0">
                <a:latin typeface="Calibri" pitchFamily="34" charset="0"/>
              </a:rPr>
              <a:t>, </a:t>
            </a:r>
            <a:r>
              <a:rPr lang="ru-RU" sz="1200" dirty="0" err="1" smtClean="0">
                <a:latin typeface="Calibri" pitchFamily="34" charset="0"/>
              </a:rPr>
              <a:t>колір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тла</a:t>
            </a:r>
            <a:r>
              <a:rPr lang="ru-RU" sz="1200" dirty="0" smtClean="0">
                <a:latin typeface="Calibri" pitchFamily="34" charset="0"/>
              </a:rPr>
              <a:t>, </a:t>
            </a:r>
            <a:r>
              <a:rPr lang="ru-RU" sz="1200" dirty="0" err="1" smtClean="0">
                <a:latin typeface="Calibri" pitchFamily="34" charset="0"/>
              </a:rPr>
              <a:t>фоновий</a:t>
            </a:r>
            <a:r>
              <a:rPr lang="ru-RU" sz="1200" dirty="0" smtClean="0">
                <a:latin typeface="Calibri" pitchFamily="34" charset="0"/>
              </a:rPr>
              <a:t> звук, </a:t>
            </a:r>
            <a:r>
              <a:rPr lang="ru-RU" sz="1200" dirty="0" err="1" smtClean="0">
                <a:latin typeface="Calibri" pitchFamily="34" charset="0"/>
              </a:rPr>
              <a:t>готовий</a:t>
            </a:r>
            <a:r>
              <a:rPr lang="ru-RU" sz="1200" dirty="0" smtClean="0">
                <a:latin typeface="Calibri" pitchFamily="34" charset="0"/>
              </a:rPr>
              <a:t> бланк, </a:t>
            </a:r>
            <a:r>
              <a:rPr lang="ru-RU" sz="1200" dirty="0" err="1" smtClean="0">
                <a:latin typeface="Calibri" pitchFamily="34" charset="0"/>
              </a:rPr>
              <a:t>вибрати</a:t>
            </a:r>
            <a:r>
              <a:rPr lang="ru-RU" sz="1200" dirty="0" smtClean="0">
                <a:latin typeface="Calibri" pitchFamily="34" charset="0"/>
              </a:rPr>
              <a:t> стиль для </a:t>
            </a:r>
            <a:r>
              <a:rPr lang="ru-RU" sz="1200" dirty="0" err="1" smtClean="0">
                <a:latin typeface="Calibri" pitchFamily="34" charset="0"/>
              </a:rPr>
              <a:t>оформлення</a:t>
            </a:r>
            <a:r>
              <a:rPr lang="ru-RU" sz="1200" dirty="0" smtClean="0">
                <a:latin typeface="Calibri" pitchFamily="34" charset="0"/>
              </a:rPr>
              <a:t> тексту </a:t>
            </a:r>
            <a:r>
              <a:rPr lang="ru-RU" sz="1200" dirty="0" err="1" smtClean="0">
                <a:latin typeface="Calibri" pitchFamily="34" charset="0"/>
              </a:rPr>
              <a:t>повідомлення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тощо</a:t>
            </a:r>
            <a:r>
              <a:rPr lang="ru-RU" sz="12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200" dirty="0" smtClean="0">
                <a:latin typeface="Calibri" pitchFamily="34" charset="0"/>
              </a:rPr>
              <a:t>Текст листа </a:t>
            </a:r>
            <a:r>
              <a:rPr lang="ru-RU" sz="1200" dirty="0" err="1" smtClean="0">
                <a:latin typeface="Calibri" pitchFamily="34" charset="0"/>
              </a:rPr>
              <a:t>можна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вставити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з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файлів</a:t>
            </a:r>
            <a:r>
              <a:rPr lang="ru-RU" sz="1200" dirty="0" smtClean="0">
                <a:latin typeface="Calibri" pitchFamily="34" charset="0"/>
              </a:rPr>
              <a:t> формату ТХТ </a:t>
            </a:r>
            <a:r>
              <a:rPr lang="ru-RU" sz="1200" dirty="0" err="1" smtClean="0">
                <a:latin typeface="Calibri" pitchFamily="34" charset="0"/>
              </a:rPr>
              <a:t>або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HTML </a:t>
            </a:r>
            <a:r>
              <a:rPr lang="ru-RU" sz="1200" dirty="0" smtClean="0">
                <a:latin typeface="Calibri" pitchFamily="34" charset="0"/>
              </a:rPr>
              <a:t>без </a:t>
            </a:r>
            <a:r>
              <a:rPr lang="ru-RU" sz="1200" dirty="0" err="1" smtClean="0">
                <a:latin typeface="Calibri" pitchFamily="34" charset="0"/>
              </a:rPr>
              <a:t>використання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b="1" dirty="0" smtClean="0">
                <a:latin typeface="Calibri" pitchFamily="34" charset="0"/>
              </a:rPr>
              <a:t>Буфера </a:t>
            </a:r>
            <a:r>
              <a:rPr lang="ru-RU" sz="1200" b="1" dirty="0" err="1" smtClean="0">
                <a:latin typeface="Calibri" pitchFamily="34" charset="0"/>
              </a:rPr>
              <a:t>обміну</a:t>
            </a:r>
            <a:r>
              <a:rPr lang="ru-RU" sz="1200" dirty="0" smtClean="0">
                <a:latin typeface="Calibri" pitchFamily="34" charset="0"/>
              </a:rPr>
              <a:t>. Для </a:t>
            </a:r>
            <a:r>
              <a:rPr lang="ru-RU" sz="1200" dirty="0" err="1" smtClean="0">
                <a:latin typeface="Calibri" pitchFamily="34" charset="0"/>
              </a:rPr>
              <a:t>цього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потрібно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виконати</a:t>
            </a:r>
            <a:r>
              <a:rPr lang="ru-RU" sz="1200" dirty="0" smtClean="0">
                <a:latin typeface="Calibri" pitchFamily="34" charset="0"/>
              </a:rPr>
              <a:t> алгоритм:</a:t>
            </a:r>
          </a:p>
          <a:p>
            <a:pPr marL="0" lvl="3" indent="361950">
              <a:buNone/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1).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Виконати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Вставка 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  <a:sym typeface="Symbol"/>
              </a:rPr>
              <a:t>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Текст </a:t>
            </a:r>
            <a:r>
              <a:rPr lang="ru-RU" sz="1200" b="1" dirty="0" err="1" smtClean="0">
                <a:solidFill>
                  <a:schemeClr val="tx1"/>
                </a:solidFill>
                <a:latin typeface="Calibri" pitchFamily="34" charset="0"/>
              </a:rPr>
              <a:t>із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файлу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lvl="3" indent="361950">
              <a:buNone/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2).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Вибрати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один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із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типів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файлів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- </a:t>
            </a:r>
            <a:r>
              <a:rPr lang="ru-RU" sz="1200" b="1" dirty="0" err="1" smtClean="0">
                <a:solidFill>
                  <a:schemeClr val="tx1"/>
                </a:solidFill>
                <a:latin typeface="Calibri" pitchFamily="34" charset="0"/>
              </a:rPr>
              <a:t>Текстові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Calibri" pitchFamily="34" charset="0"/>
              </a:rPr>
              <a:t>файли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(*.</a:t>
            </a: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txt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)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або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Calibri" pitchFamily="34" charset="0"/>
              </a:rPr>
              <a:t>Файли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HTML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(*.</a:t>
            </a:r>
            <a:r>
              <a:rPr lang="en-US" sz="1200" dirty="0" err="1" smtClean="0">
                <a:solidFill>
                  <a:schemeClr val="tx1"/>
                </a:solidFill>
                <a:latin typeface="Calibri" pitchFamily="34" charset="0"/>
              </a:rPr>
              <a:t>htm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,*.</a:t>
            </a: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html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) у списку 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Тип </a:t>
            </a:r>
            <a:r>
              <a:rPr lang="ru-RU" sz="1200" b="1" dirty="0" err="1" smtClean="0">
                <a:solidFill>
                  <a:schemeClr val="tx1"/>
                </a:solidFill>
                <a:latin typeface="Calibri" pitchFamily="34" charset="0"/>
              </a:rPr>
              <a:t>файлів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вікна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Вставка текстового файлу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lvl="3" indent="361950">
              <a:buNone/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3).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Вибрати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ім'я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потрібного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файлу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або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ввести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його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в поле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Ім'я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файлу.</a:t>
            </a:r>
          </a:p>
          <a:p>
            <a:pPr marL="0" lvl="3" indent="361950">
              <a:buNone/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4).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Вибрати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кнопку </a:t>
            </a:r>
            <a:r>
              <a:rPr lang="ru-RU" sz="1200" b="1" dirty="0" err="1" smtClean="0">
                <a:solidFill>
                  <a:schemeClr val="tx1"/>
                </a:solidFill>
                <a:latin typeface="Calibri" pitchFamily="34" charset="0"/>
              </a:rPr>
              <a:t>Відкрити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200" dirty="0" err="1" smtClean="0">
                <a:latin typeface="Calibri" pitchFamily="34" charset="0"/>
              </a:rPr>
              <a:t>Слід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мати</a:t>
            </a:r>
            <a:r>
              <a:rPr lang="ru-RU" sz="1200" dirty="0" smtClean="0">
                <a:latin typeface="Calibri" pitchFamily="34" charset="0"/>
              </a:rPr>
              <a:t> на </a:t>
            </a:r>
            <a:r>
              <a:rPr lang="ru-RU" sz="1200" dirty="0" err="1" smtClean="0">
                <a:latin typeface="Calibri" pitchFamily="34" charset="0"/>
              </a:rPr>
              <a:t>увазі</a:t>
            </a:r>
            <a:r>
              <a:rPr lang="ru-RU" sz="1200" dirty="0" smtClean="0">
                <a:latin typeface="Calibri" pitchFamily="34" charset="0"/>
              </a:rPr>
              <a:t>, </a:t>
            </a:r>
            <a:r>
              <a:rPr lang="ru-RU" sz="1200" dirty="0" err="1" smtClean="0">
                <a:latin typeface="Calibri" pitchFamily="34" charset="0"/>
              </a:rPr>
              <a:t>що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під</a:t>
            </a:r>
            <a:r>
              <a:rPr lang="ru-RU" sz="1200" dirty="0" smtClean="0">
                <a:latin typeface="Calibri" pitchFamily="34" charset="0"/>
              </a:rPr>
              <a:t> час </a:t>
            </a:r>
            <a:r>
              <a:rPr lang="ru-RU" sz="1200" dirty="0" err="1" smtClean="0">
                <a:latin typeface="Calibri" pitchFamily="34" charset="0"/>
              </a:rPr>
              <a:t>вставлення</a:t>
            </a:r>
            <a:r>
              <a:rPr lang="ru-RU" sz="1200" dirty="0" smtClean="0">
                <a:latin typeface="Calibri" pitchFamily="34" charset="0"/>
              </a:rPr>
              <a:t> до листа тексту </a:t>
            </a:r>
            <a:r>
              <a:rPr lang="ru-RU" sz="1200" dirty="0" err="1" smtClean="0">
                <a:latin typeface="Calibri" pitchFamily="34" charset="0"/>
              </a:rPr>
              <a:t>з</a:t>
            </a:r>
            <a:r>
              <a:rPr lang="ru-RU" sz="1200" dirty="0" smtClean="0">
                <a:latin typeface="Calibri" pitchFamily="34" charset="0"/>
              </a:rPr>
              <a:t> файлу буде </a:t>
            </a:r>
            <a:r>
              <a:rPr lang="ru-RU" sz="1200" dirty="0" err="1" smtClean="0">
                <a:latin typeface="Calibri" pitchFamily="34" charset="0"/>
              </a:rPr>
              <a:t>застосовано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кодування</a:t>
            </a:r>
            <a:r>
              <a:rPr lang="ru-RU" sz="1200" dirty="0" smtClean="0">
                <a:latin typeface="Calibri" pitchFamily="34" charset="0"/>
              </a:rPr>
              <a:t>, яке </a:t>
            </a:r>
            <a:r>
              <a:rPr lang="ru-RU" sz="1200" dirty="0" err="1" smtClean="0">
                <a:latin typeface="Calibri" pitchFamily="34" charset="0"/>
              </a:rPr>
              <a:t>попередньо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встановлено</a:t>
            </a:r>
            <a:r>
              <a:rPr lang="ru-RU" sz="1200" dirty="0" smtClean="0">
                <a:latin typeface="Calibri" pitchFamily="34" charset="0"/>
              </a:rPr>
              <a:t> в </a:t>
            </a:r>
            <a:r>
              <a:rPr lang="ru-RU" sz="1200" dirty="0" err="1" smtClean="0">
                <a:latin typeface="Calibri" pitchFamily="34" charset="0"/>
              </a:rPr>
              <a:t>налаштуваннях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поштового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клієнта</a:t>
            </a:r>
            <a:r>
              <a:rPr lang="ru-RU" sz="1200" dirty="0" smtClean="0">
                <a:latin typeface="Calibri" pitchFamily="34" charset="0"/>
              </a:rPr>
              <a:t>. Для </a:t>
            </a:r>
            <a:r>
              <a:rPr lang="ru-RU" sz="1200" dirty="0" err="1" smtClean="0">
                <a:latin typeface="Calibri" pitchFamily="34" charset="0"/>
              </a:rPr>
              <a:t>зміни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кодування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потрібно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виконати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b="1" dirty="0" smtClean="0">
                <a:latin typeface="Calibri" pitchFamily="34" charset="0"/>
              </a:rPr>
              <a:t>Формат </a:t>
            </a:r>
            <a:r>
              <a:rPr lang="ru-RU" sz="1200" b="1" dirty="0" err="1" smtClean="0">
                <a:latin typeface="Calibri" pitchFamily="34" charset="0"/>
              </a:rPr>
              <a:t>Кодування</a:t>
            </a:r>
            <a:r>
              <a:rPr lang="ru-RU" sz="1200" b="1" dirty="0" smtClean="0">
                <a:latin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</a:rPr>
              <a:t>та </a:t>
            </a:r>
            <a:r>
              <a:rPr lang="ru-RU" sz="1200" dirty="0" err="1" smtClean="0">
                <a:latin typeface="Calibri" pitchFamily="34" charset="0"/>
              </a:rPr>
              <a:t>вибрати</a:t>
            </a:r>
            <a:r>
              <a:rPr lang="ru-RU" sz="1200" dirty="0" smtClean="0">
                <a:latin typeface="Calibri" pitchFamily="34" charset="0"/>
              </a:rPr>
              <a:t> одну </a:t>
            </a:r>
            <a:r>
              <a:rPr lang="ru-RU" sz="1200" dirty="0" err="1" smtClean="0">
                <a:latin typeface="Calibri" pitchFamily="34" charset="0"/>
              </a:rPr>
              <a:t>із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запропонованих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таблиць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кодів</a:t>
            </a:r>
            <a:r>
              <a:rPr lang="ru-RU" sz="1200" dirty="0" smtClean="0">
                <a:latin typeface="Calibri" pitchFamily="34" charset="0"/>
              </a:rPr>
              <a:t>.</a:t>
            </a:r>
          </a:p>
          <a:p>
            <a:pPr marL="361950" indent="-361950">
              <a:buNone/>
            </a:pPr>
            <a:endParaRPr lang="ru-RU" sz="12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00174"/>
            <a:ext cx="1514286" cy="157142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143248"/>
            <a:ext cx="3943350" cy="31051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>
                <a:latin typeface="Calibri" pitchFamily="34" charset="0"/>
              </a:rPr>
              <a:t>Прикріплення</a:t>
            </a:r>
            <a:r>
              <a:rPr lang="ru-RU" sz="3600" dirty="0" smtClean="0">
                <a:latin typeface="Calibri" pitchFamily="34" charset="0"/>
              </a:rPr>
              <a:t> до листа </a:t>
            </a:r>
            <a:r>
              <a:rPr lang="ru-RU" sz="3600" dirty="0" err="1" smtClean="0">
                <a:latin typeface="Calibri" pitchFamily="34" charset="0"/>
              </a:rPr>
              <a:t>файлів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sz="2800" dirty="0" smtClean="0">
                <a:latin typeface="Calibri" pitchFamily="34" charset="0"/>
              </a:rPr>
              <a:t>Для того </a:t>
            </a:r>
            <a:r>
              <a:rPr lang="ru-RU" sz="2800" dirty="0" err="1" smtClean="0">
                <a:latin typeface="Calibri" pitchFamily="34" charset="0"/>
              </a:rPr>
              <a:t>щоб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прикріпити</a:t>
            </a:r>
            <a:r>
              <a:rPr lang="ru-RU" sz="2800" dirty="0" smtClean="0">
                <a:latin typeface="Calibri" pitchFamily="34" charset="0"/>
              </a:rPr>
              <a:t> до листа файл, </a:t>
            </a:r>
            <a:r>
              <a:rPr lang="ru-RU" sz="2800" dirty="0" err="1" smtClean="0">
                <a:latin typeface="Calibri" pitchFamily="34" charset="0"/>
              </a:rPr>
              <a:t>можна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виконати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</a:rPr>
              <a:t>Вставка </a:t>
            </a:r>
            <a:r>
              <a:rPr lang="ru-RU" sz="2800" b="1" dirty="0" smtClean="0">
                <a:latin typeface="Calibri" pitchFamily="34" charset="0"/>
                <a:sym typeface="Symbol"/>
              </a:rPr>
              <a:t> </a:t>
            </a:r>
            <a:r>
              <a:rPr lang="ru-RU" sz="2800" b="1" dirty="0" err="1" smtClean="0">
                <a:latin typeface="Calibri" pitchFamily="34" charset="0"/>
              </a:rPr>
              <a:t>Вкладення</a:t>
            </a:r>
            <a:r>
              <a:rPr lang="ru-RU" sz="2800" b="1" dirty="0" smtClean="0">
                <a:latin typeface="Calibri" pitchFamily="34" charset="0"/>
              </a:rPr>
              <a:t> файлу </a:t>
            </a:r>
            <a:r>
              <a:rPr lang="ru-RU" sz="2800" dirty="0" err="1" smtClean="0">
                <a:latin typeface="Calibri" pitchFamily="34" charset="0"/>
              </a:rPr>
              <a:t>або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вибрати</a:t>
            </a:r>
            <a:r>
              <a:rPr lang="ru-RU" sz="2800" dirty="0" smtClean="0">
                <a:latin typeface="Calibri" pitchFamily="34" charset="0"/>
              </a:rPr>
              <a:t> кнопку </a:t>
            </a:r>
            <a:r>
              <a:rPr lang="ru-RU" sz="2800" b="1" dirty="0" err="1" smtClean="0">
                <a:latin typeface="Calibri" pitchFamily="34" charset="0"/>
              </a:rPr>
              <a:t>Вкласти</a:t>
            </a:r>
            <a:r>
              <a:rPr lang="ru-RU" sz="2800" dirty="0" smtClean="0">
                <a:latin typeface="Calibri" pitchFamily="34" charset="0"/>
              </a:rPr>
              <a:t> на </a:t>
            </a:r>
            <a:r>
              <a:rPr lang="ru-RU" sz="2800" dirty="0" err="1" smtClean="0">
                <a:latin typeface="Calibri" pitchFamily="34" charset="0"/>
              </a:rPr>
              <a:t>панелі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інструментів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вибрати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ім'я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потрібного</a:t>
            </a:r>
            <a:r>
              <a:rPr lang="ru-RU" sz="2800" dirty="0" smtClean="0">
                <a:latin typeface="Calibri" pitchFamily="34" charset="0"/>
              </a:rPr>
              <a:t> файлу у </a:t>
            </a:r>
            <a:r>
              <a:rPr lang="ru-RU" sz="2800" dirty="0" err="1" smtClean="0">
                <a:latin typeface="Calibri" pitchFamily="34" charset="0"/>
              </a:rPr>
              <a:t>вікні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</a:rPr>
              <a:t>Вставка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що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відкрилося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або</a:t>
            </a:r>
            <a:r>
              <a:rPr lang="ru-RU" sz="2800" dirty="0" smtClean="0">
                <a:latin typeface="Calibri" pitchFamily="34" charset="0"/>
              </a:rPr>
              <a:t> ввести </a:t>
            </a:r>
            <a:r>
              <a:rPr lang="ru-RU" sz="2800" dirty="0" err="1" smtClean="0">
                <a:latin typeface="Calibri" pitchFamily="34" charset="0"/>
              </a:rPr>
              <a:t>його</a:t>
            </a:r>
            <a:r>
              <a:rPr lang="ru-RU" sz="2800" dirty="0" smtClean="0">
                <a:latin typeface="Calibri" pitchFamily="34" charset="0"/>
              </a:rPr>
              <a:t> в поле </a:t>
            </a:r>
            <a:r>
              <a:rPr lang="ru-RU" sz="2800" dirty="0" err="1" smtClean="0">
                <a:latin typeface="Calibri" pitchFamily="34" charset="0"/>
              </a:rPr>
              <a:t>Ім'я</a:t>
            </a:r>
            <a:r>
              <a:rPr lang="ru-RU" sz="2800" dirty="0" smtClean="0">
                <a:latin typeface="Calibri" pitchFamily="34" charset="0"/>
              </a:rPr>
              <a:t> файлу та </a:t>
            </a:r>
            <a:r>
              <a:rPr lang="ru-RU" sz="2800" dirty="0" err="1" smtClean="0">
                <a:latin typeface="Calibri" pitchFamily="34" charset="0"/>
              </a:rPr>
              <a:t>вибрати</a:t>
            </a:r>
            <a:r>
              <a:rPr lang="ru-RU" sz="2800" dirty="0" smtClean="0">
                <a:latin typeface="Calibri" pitchFamily="34" charset="0"/>
              </a:rPr>
              <a:t> кнопку </a:t>
            </a:r>
            <a:r>
              <a:rPr lang="ru-RU" sz="2800" b="1" dirty="0" err="1" smtClean="0">
                <a:latin typeface="Calibri" pitchFamily="34" charset="0"/>
              </a:rPr>
              <a:t>Вкласти</a:t>
            </a:r>
            <a:r>
              <a:rPr lang="ru-RU" sz="28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2800" dirty="0" err="1" smtClean="0">
                <a:latin typeface="Calibri" pitchFamily="34" charset="0"/>
              </a:rPr>
              <a:t>Можна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виділити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групу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файлів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прикріпити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їх</a:t>
            </a:r>
            <a:r>
              <a:rPr lang="ru-RU" sz="2800" dirty="0" smtClean="0">
                <a:latin typeface="Calibri" pitchFamily="34" charset="0"/>
              </a:rPr>
              <a:t> до листа. При </a:t>
            </a:r>
            <a:r>
              <a:rPr lang="ru-RU" sz="2800" dirty="0" err="1" smtClean="0">
                <a:latin typeface="Calibri" pitchFamily="34" charset="0"/>
              </a:rPr>
              <a:t>цьому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вище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області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повідомлення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з'являється</a:t>
            </a:r>
            <a:r>
              <a:rPr lang="ru-RU" sz="2800" dirty="0" smtClean="0">
                <a:latin typeface="Calibri" pitchFamily="34" charset="0"/>
              </a:rPr>
              <a:t> поле </a:t>
            </a:r>
            <a:r>
              <a:rPr lang="ru-RU" sz="2800" b="1" dirty="0" err="1" smtClean="0">
                <a:latin typeface="Calibri" pitchFamily="34" charset="0"/>
              </a:rPr>
              <a:t>Приєднати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іменами</a:t>
            </a:r>
            <a:r>
              <a:rPr lang="ru-RU" sz="2800" dirty="0" smtClean="0">
                <a:latin typeface="Calibri" pitchFamily="34" charset="0"/>
              </a:rPr>
              <a:t> та </a:t>
            </a:r>
            <a:r>
              <a:rPr lang="ru-RU" sz="2800" dirty="0" err="1" smtClean="0">
                <a:latin typeface="Calibri" pitchFamily="34" charset="0"/>
              </a:rPr>
              <a:t>розмірами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прикріплених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файлів</a:t>
            </a:r>
            <a:r>
              <a:rPr lang="ru-RU" sz="2800" dirty="0" smtClean="0">
                <a:latin typeface="Calibri" pitchFamily="34" charset="0"/>
              </a:rPr>
              <a:t>. </a:t>
            </a:r>
            <a:r>
              <a:rPr lang="ru-RU" sz="2800" dirty="0" err="1" smtClean="0">
                <a:latin typeface="Calibri" pitchFamily="34" charset="0"/>
              </a:rPr>
              <a:t>Якщо</a:t>
            </a:r>
            <a:r>
              <a:rPr lang="ru-RU" sz="2800" dirty="0" smtClean="0">
                <a:latin typeface="Calibri" pitchFamily="34" charset="0"/>
              </a:rPr>
              <a:t> файл </a:t>
            </a:r>
            <a:r>
              <a:rPr lang="ru-RU" sz="2800" dirty="0" err="1" smtClean="0">
                <a:latin typeface="Calibri" pitchFamily="34" charset="0"/>
              </a:rPr>
              <a:t>був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помилково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прикріплений</a:t>
            </a:r>
            <a:r>
              <a:rPr lang="ru-RU" sz="2800" dirty="0" smtClean="0">
                <a:latin typeface="Calibri" pitchFamily="34" charset="0"/>
              </a:rPr>
              <a:t> до листа, то </a:t>
            </a:r>
            <a:r>
              <a:rPr lang="ru-RU" sz="2800" dirty="0" err="1" smtClean="0">
                <a:latin typeface="Calibri" pitchFamily="34" charset="0"/>
              </a:rPr>
              <a:t>його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можна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видалити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вибравши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відповідне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ім'я</a:t>
            </a:r>
            <a:r>
              <a:rPr lang="ru-RU" sz="2800" dirty="0" smtClean="0">
                <a:latin typeface="Calibri" pitchFamily="34" charset="0"/>
              </a:rPr>
              <a:t> у </a:t>
            </a:r>
            <a:r>
              <a:rPr lang="ru-RU" sz="2800" dirty="0" err="1" smtClean="0">
                <a:latin typeface="Calibri" pitchFamily="34" charset="0"/>
              </a:rPr>
              <a:t>полі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Приєднати</a:t>
            </a:r>
            <a:r>
              <a:rPr lang="ru-RU" sz="2800" dirty="0" smtClean="0">
                <a:latin typeface="Calibri" pitchFamily="34" charset="0"/>
              </a:rPr>
              <a:t> та </a:t>
            </a:r>
            <a:r>
              <a:rPr lang="ru-RU" sz="2800" dirty="0" err="1" smtClean="0">
                <a:latin typeface="Calibri" pitchFamily="34" charset="0"/>
              </a:rPr>
              <a:t>натиснувши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клавішу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Delete</a:t>
            </a:r>
            <a:r>
              <a:rPr lang="ru-RU" sz="2800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071546"/>
            <a:ext cx="1523810" cy="154285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71744"/>
            <a:ext cx="4029075" cy="2857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643578"/>
            <a:ext cx="3952875" cy="2857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071810"/>
            <a:ext cx="285752" cy="2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latin typeface="Calibri" pitchFamily="34" charset="0"/>
              </a:rPr>
              <a:t>Підтвердження</a:t>
            </a:r>
            <a:r>
              <a:rPr lang="ru-RU" sz="3600" dirty="0" smtClean="0">
                <a:latin typeface="Calibri" pitchFamily="34" charset="0"/>
              </a:rPr>
              <a:t> факту </a:t>
            </a:r>
            <a:r>
              <a:rPr lang="ru-RU" sz="3600" dirty="0" err="1" smtClean="0">
                <a:latin typeface="Calibri" pitchFamily="34" charset="0"/>
              </a:rPr>
              <a:t>отримання</a:t>
            </a:r>
            <a:r>
              <a:rPr lang="ru-RU" sz="3600" dirty="0" smtClean="0">
                <a:latin typeface="Calibri" pitchFamily="34" charset="0"/>
              </a:rPr>
              <a:t> листа адресатом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92500" lnSpcReduction="10000"/>
          </a:bodyPr>
          <a:lstStyle/>
          <a:p>
            <a:pPr marL="0" indent="361950">
              <a:buNone/>
            </a:pPr>
            <a:r>
              <a:rPr lang="ru-RU" sz="2800" dirty="0" smtClean="0">
                <a:latin typeface="Calibri" pitchFamily="34" charset="0"/>
              </a:rPr>
              <a:t>До листа </a:t>
            </a:r>
            <a:r>
              <a:rPr lang="ru-RU" sz="2800" dirty="0" err="1" smtClean="0">
                <a:latin typeface="Calibri" pitchFamily="34" charset="0"/>
              </a:rPr>
              <a:t>можна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включити</a:t>
            </a:r>
            <a:r>
              <a:rPr lang="ru-RU" sz="2800" dirty="0" smtClean="0">
                <a:latin typeface="Calibri" pitchFamily="34" charset="0"/>
              </a:rPr>
              <a:t> запит на </a:t>
            </a:r>
            <a:r>
              <a:rPr lang="ru-RU" sz="2800" dirty="0" err="1" smtClean="0">
                <a:latin typeface="Calibri" pitchFamily="34" charset="0"/>
              </a:rPr>
              <a:t>підтвердження</a:t>
            </a:r>
            <a:r>
              <a:rPr lang="ru-RU" sz="2800" dirty="0" smtClean="0">
                <a:latin typeface="Calibri" pitchFamily="34" charset="0"/>
              </a:rPr>
              <a:t> факту </a:t>
            </a:r>
            <a:r>
              <a:rPr lang="ru-RU" sz="2800" dirty="0" err="1" smtClean="0">
                <a:latin typeface="Calibri" pitchFamily="34" charset="0"/>
              </a:rPr>
              <a:t>отримання</a:t>
            </a:r>
            <a:r>
              <a:rPr lang="ru-RU" sz="2800" dirty="0" smtClean="0">
                <a:latin typeface="Calibri" pitchFamily="34" charset="0"/>
              </a:rPr>
              <a:t> листа адресатом. </a:t>
            </a:r>
          </a:p>
          <a:p>
            <a:pPr marL="0" indent="361950">
              <a:buNone/>
            </a:pPr>
            <a:r>
              <a:rPr lang="ru-RU" sz="2800" dirty="0" smtClean="0">
                <a:latin typeface="Calibri" pitchFamily="34" charset="0"/>
              </a:rPr>
              <a:t>Для </a:t>
            </a:r>
            <a:r>
              <a:rPr lang="ru-RU" sz="2800" dirty="0" err="1" smtClean="0">
                <a:latin typeface="Calibri" pitchFamily="34" charset="0"/>
              </a:rPr>
              <a:t>цього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слід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виконати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Сервіс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  <a:sym typeface="Symbol"/>
              </a:rPr>
              <a:t>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Запитати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сповіщення</a:t>
            </a:r>
            <a:r>
              <a:rPr lang="ru-RU" sz="2800" b="1" dirty="0" smtClean="0">
                <a:latin typeface="Calibri" pitchFamily="34" charset="0"/>
              </a:rPr>
              <a:t> про </a:t>
            </a:r>
            <a:r>
              <a:rPr lang="ru-RU" sz="2800" b="1" dirty="0" err="1" smtClean="0">
                <a:latin typeface="Calibri" pitchFamily="34" charset="0"/>
              </a:rPr>
              <a:t>прочитання</a:t>
            </a:r>
            <a:r>
              <a:rPr lang="ru-RU" sz="28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2800" dirty="0" err="1" smtClean="0">
                <a:latin typeface="Calibri" pitchFamily="34" charset="0"/>
              </a:rPr>
              <a:t>Щоб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зазначити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високу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чи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низьку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важливість</a:t>
            </a:r>
            <a:r>
              <a:rPr lang="ru-RU" sz="2800" dirty="0" smtClean="0">
                <a:latin typeface="Calibri" pitchFamily="34" charset="0"/>
              </a:rPr>
              <a:t> листа, </a:t>
            </a:r>
            <a:r>
              <a:rPr lang="ru-RU" sz="2800" dirty="0" err="1" smtClean="0">
                <a:latin typeface="Calibri" pitchFamily="34" charset="0"/>
              </a:rPr>
              <a:t>потрібно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виконати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Повідомлення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  <a:sym typeface="Symbol"/>
              </a:rPr>
              <a:t>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Важливість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вибрати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потрібне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значення</a:t>
            </a:r>
            <a:r>
              <a:rPr lang="ru-RU" sz="2800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428736"/>
            <a:ext cx="2866667" cy="178095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500570"/>
            <a:ext cx="3565996" cy="142876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000504"/>
            <a:ext cx="581025" cy="381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6000768"/>
            <a:ext cx="2562225" cy="2762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Перевірка орфографії та відправлення листа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600" dirty="0" smtClean="0">
                <a:latin typeface="Calibri" pitchFamily="34" charset="0"/>
              </a:rPr>
              <a:t>Перед </a:t>
            </a:r>
            <a:r>
              <a:rPr lang="ru-RU" sz="1600" dirty="0" err="1" smtClean="0">
                <a:latin typeface="Calibri" pitchFamily="34" charset="0"/>
              </a:rPr>
              <a:t>надсиланнямлиста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варто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перевірити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дотримання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правопису</a:t>
            </a:r>
            <a:r>
              <a:rPr lang="ru-RU" sz="1600" dirty="0" smtClean="0">
                <a:latin typeface="Calibri" pitchFamily="34" charset="0"/>
              </a:rPr>
              <a:t> у </a:t>
            </a:r>
            <a:r>
              <a:rPr lang="ru-RU" sz="1600" dirty="0" err="1" smtClean="0">
                <a:latin typeface="Calibri" pitchFamily="34" charset="0"/>
              </a:rPr>
              <a:t>тексті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повідомлення</a:t>
            </a:r>
            <a:r>
              <a:rPr lang="ru-RU" sz="1600" dirty="0" smtClean="0">
                <a:latin typeface="Calibri" pitchFamily="34" charset="0"/>
              </a:rPr>
              <a:t>. Для </a:t>
            </a:r>
            <a:r>
              <a:rPr lang="ru-RU" sz="1600" dirty="0" err="1" smtClean="0">
                <a:latin typeface="Calibri" pitchFamily="34" charset="0"/>
              </a:rPr>
              <a:t>цього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потрібно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кнопку </a:t>
            </a:r>
            <a:r>
              <a:rPr lang="ru-RU" sz="1600" b="1" dirty="0" err="1" smtClean="0">
                <a:latin typeface="Calibri" pitchFamily="34" charset="0"/>
              </a:rPr>
              <a:t>Орфографія</a:t>
            </a:r>
            <a:r>
              <a:rPr lang="ru-RU" sz="1600" dirty="0" smtClean="0">
                <a:latin typeface="Calibri" pitchFamily="34" charset="0"/>
              </a:rPr>
              <a:t> на </a:t>
            </a:r>
            <a:r>
              <a:rPr lang="ru-RU" sz="1600" dirty="0" err="1" smtClean="0">
                <a:latin typeface="Calibri" pitchFamily="34" charset="0"/>
              </a:rPr>
              <a:t>панелі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інструментів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Під</a:t>
            </a:r>
            <a:r>
              <a:rPr lang="ru-RU" sz="1600" dirty="0" smtClean="0">
                <a:latin typeface="Calibri" pitchFamily="34" charset="0"/>
              </a:rPr>
              <a:t> час </a:t>
            </a:r>
            <a:r>
              <a:rPr lang="ru-RU" sz="1600" dirty="0" err="1" smtClean="0">
                <a:latin typeface="Calibri" pitchFamily="34" charset="0"/>
              </a:rPr>
              <a:t>знаходження</a:t>
            </a:r>
            <a:r>
              <a:rPr lang="ru-RU" sz="1600" dirty="0" smtClean="0">
                <a:latin typeface="Calibri" pitchFamily="34" charset="0"/>
              </a:rPr>
              <a:t> у </a:t>
            </a:r>
            <a:r>
              <a:rPr lang="ru-RU" sz="1600" dirty="0" err="1" smtClean="0">
                <a:latin typeface="Calibri" pitchFamily="34" charset="0"/>
              </a:rPr>
              <a:t>тексті</a:t>
            </a:r>
            <a:r>
              <a:rPr lang="ru-RU" sz="1600" dirty="0" smtClean="0">
                <a:latin typeface="Calibri" pitchFamily="34" charset="0"/>
              </a:rPr>
              <a:t> листа </a:t>
            </a:r>
            <a:r>
              <a:rPr lang="ru-RU" sz="1600" dirty="0" err="1" smtClean="0">
                <a:latin typeface="Calibri" pitchFamily="34" charset="0"/>
              </a:rPr>
              <a:t>слів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що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відсутні</a:t>
            </a:r>
            <a:r>
              <a:rPr lang="ru-RU" sz="1600" dirty="0" smtClean="0">
                <a:latin typeface="Calibri" pitchFamily="34" charset="0"/>
              </a:rPr>
              <a:t> у словнику </a:t>
            </a:r>
            <a:r>
              <a:rPr lang="ru-RU" sz="1600" dirty="0" err="1" smtClean="0">
                <a:latin typeface="Calibri" pitchFamily="34" charset="0"/>
              </a:rPr>
              <a:t>поштового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клієнта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відкриється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вікно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Орфографія</a:t>
            </a:r>
            <a:r>
              <a:rPr lang="ru-RU" sz="1600" dirty="0" smtClean="0">
                <a:latin typeface="Calibri" pitchFamily="34" charset="0"/>
              </a:rPr>
              <a:t>. </a:t>
            </a:r>
            <a:r>
              <a:rPr lang="ru-RU" sz="1600" dirty="0" err="1" smtClean="0">
                <a:latin typeface="Calibri" pitchFamily="34" charset="0"/>
              </a:rPr>
              <a:t>Виправлення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помилок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додавання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слів</a:t>
            </a:r>
            <a:r>
              <a:rPr lang="ru-RU" sz="1600" dirty="0" smtClean="0">
                <a:latin typeface="Calibri" pitchFamily="34" charset="0"/>
              </a:rPr>
              <a:t> до словника </a:t>
            </a:r>
            <a:r>
              <a:rPr lang="ru-RU" sz="1600" dirty="0" err="1" smtClean="0">
                <a:latin typeface="Calibri" pitchFamily="34" charset="0"/>
              </a:rPr>
              <a:t>виконується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аналогічно</a:t>
            </a:r>
            <a:r>
              <a:rPr lang="ru-RU" sz="1600" dirty="0" smtClean="0">
                <a:latin typeface="Calibri" pitchFamily="34" charset="0"/>
              </a:rPr>
              <a:t> таким самим </a:t>
            </a:r>
            <a:r>
              <a:rPr lang="ru-RU" sz="1600" dirty="0" err="1" smtClean="0">
                <a:latin typeface="Calibri" pitchFamily="34" charset="0"/>
              </a:rPr>
              <a:t>діям</a:t>
            </a:r>
            <a:r>
              <a:rPr lang="ru-RU" sz="1600" dirty="0" smtClean="0">
                <a:latin typeface="Calibri" pitchFamily="34" charset="0"/>
              </a:rPr>
              <a:t> у текстовому </a:t>
            </a:r>
            <a:r>
              <a:rPr lang="ru-RU" sz="1600" dirty="0" err="1" smtClean="0">
                <a:latin typeface="Calibri" pitchFamily="34" charset="0"/>
              </a:rPr>
              <a:t>редакторі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Підготовлений</a:t>
            </a:r>
            <a:r>
              <a:rPr lang="ru-RU" sz="1600" dirty="0" smtClean="0">
                <a:latin typeface="Calibri" pitchFamily="34" charset="0"/>
              </a:rPr>
              <a:t> лист </a:t>
            </a:r>
            <a:r>
              <a:rPr lang="ru-RU" sz="1600" dirty="0" err="1" smtClean="0">
                <a:latin typeface="Calibri" pitchFamily="34" charset="0"/>
              </a:rPr>
              <a:t>можна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надіслати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виконавши</a:t>
            </a:r>
            <a:r>
              <a:rPr lang="ru-RU" sz="1600" i="1" dirty="0" smtClean="0">
                <a:latin typeface="Calibri" pitchFamily="34" charset="0"/>
              </a:rPr>
              <a:t> </a:t>
            </a:r>
            <a:r>
              <a:rPr lang="ru-RU" sz="1600" b="1" i="1" dirty="0" smtClean="0">
                <a:latin typeface="Calibri" pitchFamily="34" charset="0"/>
              </a:rPr>
              <a:t>Файл </a:t>
            </a:r>
            <a:r>
              <a:rPr lang="ru-RU" sz="1600" b="1" i="1" dirty="0" smtClean="0">
                <a:latin typeface="Calibri" pitchFamily="34" charset="0"/>
                <a:sym typeface="Symbol"/>
              </a:rPr>
              <a:t></a:t>
            </a:r>
            <a:r>
              <a:rPr lang="ru-RU" sz="1600" b="1" i="1" dirty="0" smtClean="0">
                <a:latin typeface="Calibri" pitchFamily="34" charset="0"/>
              </a:rPr>
              <a:t> </a:t>
            </a:r>
            <a:r>
              <a:rPr lang="ru-RU" sz="1600" b="1" i="1" dirty="0" err="1" smtClean="0">
                <a:latin typeface="Calibri" pitchFamily="34" charset="0"/>
              </a:rPr>
              <a:t>Надіслати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або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вибравши</a:t>
            </a:r>
            <a:r>
              <a:rPr lang="ru-RU" sz="1600" dirty="0" smtClean="0">
                <a:latin typeface="Calibri" pitchFamily="34" charset="0"/>
              </a:rPr>
              <a:t> кнопку </a:t>
            </a:r>
            <a:r>
              <a:rPr lang="ru-RU" sz="1600" b="1" dirty="0" err="1" smtClean="0">
                <a:latin typeface="Calibri" pitchFamily="34" charset="0"/>
              </a:rPr>
              <a:t>Надіслати</a:t>
            </a:r>
            <a:r>
              <a:rPr lang="ru-RU" sz="1600" dirty="0" smtClean="0">
                <a:latin typeface="Calibri" pitchFamily="34" charset="0"/>
              </a:rPr>
              <a:t> на </a:t>
            </a:r>
            <a:r>
              <a:rPr lang="ru-RU" sz="1600" dirty="0" err="1" smtClean="0">
                <a:latin typeface="Calibri" pitchFamily="34" charset="0"/>
              </a:rPr>
              <a:t>панелі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інструментів</a:t>
            </a:r>
            <a:r>
              <a:rPr lang="ru-RU" sz="1600" dirty="0" smtClean="0">
                <a:latin typeface="Calibri" pitchFamily="34" charset="0"/>
              </a:rPr>
              <a:t> у </a:t>
            </a:r>
            <a:r>
              <a:rPr lang="ru-RU" sz="1600" dirty="0" err="1" smtClean="0">
                <a:latin typeface="Calibri" pitchFamily="34" charset="0"/>
              </a:rPr>
              <a:t>вікні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Створення</a:t>
            </a:r>
            <a:r>
              <a:rPr lang="ru-RU" sz="1600" dirty="0" smtClean="0">
                <a:latin typeface="Calibri" pitchFamily="34" charset="0"/>
              </a:rPr>
              <a:t> листа. При </a:t>
            </a:r>
            <a:r>
              <a:rPr lang="ru-RU" sz="1600" dirty="0" err="1" smtClean="0">
                <a:latin typeface="Calibri" pitchFamily="34" charset="0"/>
              </a:rPr>
              <a:t>цьому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листпотрапить</a:t>
            </a:r>
            <a:r>
              <a:rPr lang="ru-RU" sz="1600" dirty="0" smtClean="0">
                <a:latin typeface="Calibri" pitchFamily="34" charset="0"/>
              </a:rPr>
              <a:t> у папку </a:t>
            </a:r>
            <a:r>
              <a:rPr lang="ru-RU" sz="1600" dirty="0" err="1" smtClean="0">
                <a:latin typeface="Calibri" pitchFamily="34" charset="0"/>
              </a:rPr>
              <a:t>Вихідні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поштового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клієнта</a:t>
            </a:r>
            <a:r>
              <a:rPr lang="ru-RU" sz="1600" dirty="0" smtClean="0">
                <a:latin typeface="Calibri" pitchFamily="34" charset="0"/>
              </a:rPr>
              <a:t>. </a:t>
            </a:r>
            <a:r>
              <a:rPr lang="ru-RU" sz="1600" dirty="0" err="1" smtClean="0">
                <a:latin typeface="Calibri" pitchFamily="34" charset="0"/>
              </a:rPr>
              <a:t>Залежно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від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налаштувань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програми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Outlook Express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листможе</a:t>
            </a:r>
            <a:r>
              <a:rPr lang="ru-RU" sz="1600" dirty="0" smtClean="0">
                <a:latin typeface="Calibri" pitchFamily="34" charset="0"/>
              </a:rPr>
              <a:t> бути </a:t>
            </a:r>
            <a:r>
              <a:rPr lang="ru-RU" sz="1600" dirty="0" err="1" smtClean="0">
                <a:latin typeface="Calibri" pitchFamily="34" charset="0"/>
              </a:rPr>
              <a:t>одразу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надісланий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напоштовий</a:t>
            </a:r>
            <a:r>
              <a:rPr lang="ru-RU" sz="1600" dirty="0" smtClean="0">
                <a:latin typeface="Calibri" pitchFamily="34" charset="0"/>
              </a:rPr>
              <a:t> сервер </a:t>
            </a:r>
            <a:r>
              <a:rPr lang="ru-RU" sz="1600" dirty="0" err="1" smtClean="0">
                <a:latin typeface="Calibri" pitchFamily="34" charset="0"/>
              </a:rPr>
              <a:t>або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залишиться</a:t>
            </a:r>
            <a:r>
              <a:rPr lang="ru-RU" sz="1600" dirty="0" smtClean="0">
                <a:latin typeface="Calibri" pitchFamily="34" charset="0"/>
              </a:rPr>
              <a:t> в </a:t>
            </a:r>
            <a:r>
              <a:rPr lang="ru-RU" sz="1600" dirty="0" err="1" smtClean="0">
                <a:latin typeface="Calibri" pitchFamily="34" charset="0"/>
              </a:rPr>
              <a:t>папці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Вихідні</a:t>
            </a:r>
            <a:r>
              <a:rPr lang="ru-RU" sz="1600" dirty="0" smtClean="0">
                <a:latin typeface="Calibri" pitchFamily="34" charset="0"/>
              </a:rPr>
              <a:t>, доки не буде </a:t>
            </a:r>
            <a:r>
              <a:rPr lang="ru-RU" sz="1600" dirty="0" err="1" smtClean="0">
                <a:latin typeface="Calibri" pitchFamily="34" charset="0"/>
              </a:rPr>
              <a:t>здійснена</a:t>
            </a:r>
            <a:r>
              <a:rPr lang="ru-RU" sz="1600" dirty="0" smtClean="0">
                <a:latin typeface="Calibri" pitchFamily="34" charset="0"/>
              </a:rPr>
              <a:t> доставка </a:t>
            </a:r>
            <a:r>
              <a:rPr lang="ru-RU" sz="1600" dirty="0" err="1" smtClean="0">
                <a:latin typeface="Calibri" pitchFamily="34" charset="0"/>
              </a:rPr>
              <a:t>пошти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600" dirty="0" smtClean="0">
                <a:latin typeface="Calibri" pitchFamily="34" charset="0"/>
              </a:rPr>
              <a:t/>
            </a:r>
            <a:br>
              <a:rPr lang="ru-RU" sz="1600" dirty="0" smtClean="0">
                <a:latin typeface="Calibri" pitchFamily="34" charset="0"/>
              </a:rPr>
            </a:br>
            <a:endParaRPr lang="ru-RU" sz="1600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357562"/>
            <a:ext cx="2076191" cy="29238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676275" cy="419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500174"/>
            <a:ext cx="3481396" cy="15359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786190"/>
            <a:ext cx="638175" cy="3905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Доставка пошти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sz="2800" dirty="0" smtClean="0"/>
              <a:t>За </a:t>
            </a:r>
            <a:r>
              <a:rPr lang="ru-RU" sz="2800" dirty="0" err="1" smtClean="0"/>
              <a:t>встановленого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підключення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Інтернету</a:t>
            </a:r>
            <a:r>
              <a:rPr lang="ru-RU" sz="2800" dirty="0" smtClean="0"/>
              <a:t> </a:t>
            </a:r>
            <a:r>
              <a:rPr lang="ru-RU" sz="2800" dirty="0" err="1" smtClean="0"/>
              <a:t>надіслати</a:t>
            </a:r>
            <a:r>
              <a:rPr lang="ru-RU" sz="2800" dirty="0" smtClean="0"/>
              <a:t> листа на поштопай сервер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, </a:t>
            </a:r>
            <a:r>
              <a:rPr lang="ru-RU" sz="2800" dirty="0" err="1" smtClean="0"/>
              <a:t>виконавши</a:t>
            </a:r>
            <a:r>
              <a:rPr lang="ru-RU" sz="2800" i="1" dirty="0" smtClean="0"/>
              <a:t> </a:t>
            </a:r>
            <a:r>
              <a:rPr lang="ru-RU" sz="2800" b="1" i="1" dirty="0" err="1" smtClean="0"/>
              <a:t>Сервіс</a:t>
            </a:r>
            <a:r>
              <a:rPr lang="ru-RU" sz="2800" b="1" i="1" dirty="0" smtClean="0"/>
              <a:t> </a:t>
            </a:r>
            <a:r>
              <a:rPr lang="ru-RU" sz="2800" b="1" dirty="0" smtClean="0">
                <a:sym typeface="Symbol"/>
              </a:rPr>
              <a:t>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Доставити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пошту</a:t>
            </a:r>
            <a:r>
              <a:rPr lang="ru-RU" sz="2800" b="1" i="1" dirty="0" smtClean="0"/>
              <a:t> </a:t>
            </a:r>
            <a:r>
              <a:rPr lang="ru-RU" sz="2800" b="1" dirty="0" smtClean="0">
                <a:sym typeface="Symbol"/>
              </a:rPr>
              <a:t>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Надіслати</a:t>
            </a:r>
            <a:r>
              <a:rPr lang="ru-RU" sz="2800" b="1" i="1" dirty="0" smtClean="0"/>
              <a:t> </a:t>
            </a:r>
            <a:r>
              <a:rPr lang="en-US" sz="2800" b="1" i="1" dirty="0" smtClean="0"/>
              <a:t> </a:t>
            </a:r>
            <a:r>
              <a:rPr lang="ru-RU" sz="2800" b="1" i="1" dirty="0" smtClean="0"/>
              <a:t>все</a:t>
            </a:r>
            <a:r>
              <a:rPr lang="ru-RU" sz="2800" b="1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вибравши</a:t>
            </a:r>
            <a:r>
              <a:rPr lang="ru-RU" sz="2800" dirty="0" smtClean="0"/>
              <a:t> кнопку </a:t>
            </a:r>
            <a:r>
              <a:rPr lang="ru-RU" sz="2800" b="1" dirty="0" err="1" smtClean="0"/>
              <a:t>Доставити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пошту</a:t>
            </a:r>
            <a:r>
              <a:rPr lang="ru-RU" sz="2800" b="1" dirty="0" smtClean="0"/>
              <a:t> </a:t>
            </a:r>
            <a:r>
              <a:rPr lang="en-US" sz="2800" b="1" dirty="0" smtClean="0"/>
              <a:t> </a:t>
            </a:r>
            <a:r>
              <a:rPr lang="ru-RU" sz="2800" dirty="0" smtClean="0"/>
              <a:t>на </a:t>
            </a:r>
            <a:r>
              <a:rPr lang="ru-RU" sz="2800" dirty="0" err="1" smtClean="0"/>
              <a:t>панелі</a:t>
            </a:r>
            <a:r>
              <a:rPr lang="ru-RU" sz="2800" dirty="0" smtClean="0"/>
              <a:t> </a:t>
            </a:r>
            <a:r>
              <a:rPr lang="ru-RU" sz="2800" dirty="0" err="1" smtClean="0"/>
              <a:t>інструментів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вікна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поштового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клієнта</a:t>
            </a:r>
            <a:r>
              <a:rPr lang="ru-RU" sz="2800" dirty="0" smtClean="0"/>
              <a:t>.</a:t>
            </a:r>
            <a:endParaRPr lang="ru-RU" sz="4800" dirty="0" smtClean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00240"/>
            <a:ext cx="4362623" cy="19236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143380"/>
            <a:ext cx="2214578" cy="172371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Автоматичне додавання до листа підпису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500594" cy="4986358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300" dirty="0" err="1" smtClean="0">
                <a:latin typeface="Calibri" pitchFamily="34" charset="0"/>
              </a:rPr>
              <a:t>Поштовий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клієнт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надає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можливість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розробити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підпис</a:t>
            </a:r>
            <a:r>
              <a:rPr lang="ru-RU" sz="1300" dirty="0" smtClean="0">
                <a:latin typeface="Calibri" pitchFamily="34" charset="0"/>
              </a:rPr>
              <a:t>, </a:t>
            </a:r>
            <a:r>
              <a:rPr lang="ru-RU" sz="1300" dirty="0" err="1" smtClean="0">
                <a:latin typeface="Calibri" pitchFamily="34" charset="0"/>
              </a:rPr>
              <a:t>який</a:t>
            </a:r>
            <a:r>
              <a:rPr lang="ru-RU" sz="1300" dirty="0" smtClean="0">
                <a:latin typeface="Calibri" pitchFamily="34" charset="0"/>
              </a:rPr>
              <a:t> буде </a:t>
            </a:r>
            <a:r>
              <a:rPr lang="ru-RU" sz="1300" dirty="0" err="1" smtClean="0">
                <a:latin typeface="Calibri" pitchFamily="34" charset="0"/>
              </a:rPr>
              <a:t>додаватися</a:t>
            </a:r>
            <a:r>
              <a:rPr lang="ru-RU" sz="1300" dirty="0" smtClean="0">
                <a:latin typeface="Calibri" pitchFamily="34" charset="0"/>
              </a:rPr>
              <a:t> автоматично до кожного </a:t>
            </a:r>
            <a:r>
              <a:rPr lang="ru-RU" sz="1300" dirty="0" err="1" smtClean="0">
                <a:latin typeface="Calibri" pitchFamily="34" charset="0"/>
              </a:rPr>
              <a:t>вихідного</a:t>
            </a:r>
            <a:r>
              <a:rPr lang="ru-RU" sz="1300" dirty="0" smtClean="0">
                <a:latin typeface="Calibri" pitchFamily="34" charset="0"/>
              </a:rPr>
              <a:t> листа </a:t>
            </a:r>
            <a:r>
              <a:rPr lang="ru-RU" sz="1300" dirty="0" err="1" smtClean="0">
                <a:latin typeface="Calibri" pitchFamily="34" charset="0"/>
              </a:rPr>
              <a:t>або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лише</a:t>
            </a:r>
            <a:r>
              <a:rPr lang="ru-RU" sz="1300" dirty="0" smtClean="0">
                <a:latin typeface="Calibri" pitchFamily="34" charset="0"/>
              </a:rPr>
              <a:t> до </a:t>
            </a:r>
            <a:r>
              <a:rPr lang="ru-RU" sz="1300" dirty="0" err="1" smtClean="0">
                <a:latin typeface="Calibri" pitchFamily="34" charset="0"/>
              </a:rPr>
              <a:t>окремих</a:t>
            </a:r>
            <a:r>
              <a:rPr lang="ru-RU" sz="1300" dirty="0" smtClean="0">
                <a:latin typeface="Calibri" pitchFamily="34" charset="0"/>
              </a:rPr>
              <a:t> за </a:t>
            </a:r>
            <a:r>
              <a:rPr lang="ru-RU" sz="1300" dirty="0" err="1" smtClean="0">
                <a:latin typeface="Calibri" pitchFamily="34" charset="0"/>
              </a:rPr>
              <a:t>вибором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користувача</a:t>
            </a:r>
            <a:r>
              <a:rPr lang="ru-RU" sz="1300" dirty="0" smtClean="0">
                <a:latin typeface="Calibri" pitchFamily="34" charset="0"/>
              </a:rPr>
              <a:t>. </a:t>
            </a:r>
            <a:r>
              <a:rPr lang="ru-RU" sz="1300" dirty="0" err="1" smtClean="0">
                <a:latin typeface="Calibri" pitchFamily="34" charset="0"/>
              </a:rPr>
              <a:t>Варіантів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підписів</a:t>
            </a:r>
            <a:r>
              <a:rPr lang="ru-RU" sz="1300" dirty="0" smtClean="0">
                <a:latin typeface="Calibri" pitchFamily="34" charset="0"/>
              </a:rPr>
              <a:t> у </a:t>
            </a:r>
            <a:r>
              <a:rPr lang="ru-RU" sz="1300" dirty="0" err="1" smtClean="0">
                <a:latin typeface="Calibri" pitchFamily="34" charset="0"/>
              </a:rPr>
              <a:t>програмі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en-US" sz="1300" b="1" dirty="0" smtClean="0">
                <a:latin typeface="Calibri" pitchFamily="34" charset="0"/>
              </a:rPr>
              <a:t>Outlook Express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може</a:t>
            </a:r>
            <a:r>
              <a:rPr lang="ru-RU" sz="1300" dirty="0" smtClean="0">
                <a:latin typeface="Calibri" pitchFamily="34" charset="0"/>
              </a:rPr>
              <a:t> бути </a:t>
            </a:r>
            <a:r>
              <a:rPr lang="ru-RU" sz="1300" dirty="0" err="1" smtClean="0">
                <a:latin typeface="Calibri" pitchFamily="34" charset="0"/>
              </a:rPr>
              <a:t>розроблено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кілька</a:t>
            </a:r>
            <a:r>
              <a:rPr lang="ru-RU" sz="13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300" dirty="0" smtClean="0">
                <a:latin typeface="Calibri" pitchFamily="34" charset="0"/>
              </a:rPr>
              <a:t>Для </a:t>
            </a:r>
            <a:r>
              <a:rPr lang="ru-RU" sz="1300" dirty="0" err="1" smtClean="0">
                <a:latin typeface="Calibri" pitchFamily="34" charset="0"/>
              </a:rPr>
              <a:t>створення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підпису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потрібно</a:t>
            </a:r>
            <a:r>
              <a:rPr lang="ru-RU" sz="1300" dirty="0" smtClean="0">
                <a:latin typeface="Calibri" pitchFamily="34" charset="0"/>
              </a:rPr>
              <a:t>:</a:t>
            </a:r>
          </a:p>
          <a:p>
            <a:pPr marL="0" lvl="4" indent="361950">
              <a:buNone/>
            </a:pPr>
            <a:r>
              <a:rPr lang="ru-RU" sz="1300" i="1" dirty="0" smtClean="0">
                <a:latin typeface="Calibri" pitchFamily="34" charset="0"/>
              </a:rPr>
              <a:t>1). </a:t>
            </a:r>
            <a:r>
              <a:rPr lang="ru-RU" sz="1300" i="1" dirty="0" err="1" smtClean="0">
                <a:latin typeface="Calibri" pitchFamily="34" charset="0"/>
              </a:rPr>
              <a:t>Виконати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Сервіс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smtClean="0">
                <a:latin typeface="Calibri" pitchFamily="34" charset="0"/>
                <a:sym typeface="Symbol"/>
              </a:rPr>
              <a:t>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Параметри</a:t>
            </a:r>
            <a:r>
              <a:rPr lang="ru-RU" sz="1300" dirty="0" smtClean="0">
                <a:latin typeface="Calibri" pitchFamily="34" charset="0"/>
              </a:rPr>
              <a:t>.</a:t>
            </a:r>
          </a:p>
          <a:p>
            <a:pPr marL="0" lvl="4" indent="361950">
              <a:buNone/>
            </a:pPr>
            <a:r>
              <a:rPr lang="ru-RU" sz="1300" dirty="0" smtClean="0">
                <a:latin typeface="Calibri" pitchFamily="34" charset="0"/>
              </a:rPr>
              <a:t>2). </a:t>
            </a:r>
            <a:r>
              <a:rPr lang="ru-RU" sz="1300" dirty="0" err="1" smtClean="0">
                <a:latin typeface="Calibri" pitchFamily="34" charset="0"/>
              </a:rPr>
              <a:t>Вибрати</a:t>
            </a:r>
            <a:r>
              <a:rPr lang="ru-RU" sz="1300" dirty="0" smtClean="0">
                <a:latin typeface="Calibri" pitchFamily="34" charset="0"/>
              </a:rPr>
              <a:t> вкладку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Підписи</a:t>
            </a:r>
            <a:r>
              <a:rPr lang="ru-RU" sz="1300" dirty="0" smtClean="0">
                <a:latin typeface="Calibri" pitchFamily="34" charset="0"/>
              </a:rPr>
              <a:t> у </a:t>
            </a:r>
            <a:r>
              <a:rPr lang="ru-RU" sz="1300" dirty="0" err="1" smtClean="0">
                <a:latin typeface="Calibri" pitchFamily="34" charset="0"/>
              </a:rPr>
              <a:t>вікні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Параметри</a:t>
            </a:r>
            <a:r>
              <a:rPr lang="ru-RU" sz="1300" b="1" dirty="0" smtClean="0">
                <a:latin typeface="Calibri" pitchFamily="34" charset="0"/>
              </a:rPr>
              <a:t>,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що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відкрилося</a:t>
            </a:r>
            <a:r>
              <a:rPr lang="ru-RU" sz="1300" dirty="0" smtClean="0">
                <a:latin typeface="Calibri" pitchFamily="34" charset="0"/>
              </a:rPr>
              <a:t>.</a:t>
            </a:r>
          </a:p>
          <a:p>
            <a:pPr marL="0" lvl="4" indent="361950">
              <a:buNone/>
            </a:pPr>
            <a:r>
              <a:rPr lang="ru-RU" sz="1300" dirty="0" smtClean="0">
                <a:latin typeface="Calibri" pitchFamily="34" charset="0"/>
              </a:rPr>
              <a:t>3). </a:t>
            </a:r>
            <a:r>
              <a:rPr lang="ru-RU" sz="1300" dirty="0" err="1" smtClean="0">
                <a:latin typeface="Calibri" pitchFamily="34" charset="0"/>
              </a:rPr>
              <a:t>Вибрати</a:t>
            </a:r>
            <a:r>
              <a:rPr lang="ru-RU" sz="1300" dirty="0" smtClean="0">
                <a:latin typeface="Calibri" pitchFamily="34" charset="0"/>
              </a:rPr>
              <a:t> кнопку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Створити</a:t>
            </a:r>
            <a:r>
              <a:rPr lang="ru-RU" sz="1300" b="1" dirty="0" smtClean="0">
                <a:latin typeface="Calibri" pitchFamily="34" charset="0"/>
              </a:rPr>
              <a:t>.</a:t>
            </a:r>
            <a:endParaRPr lang="ru-RU" sz="1300" dirty="0" smtClean="0">
              <a:latin typeface="Calibri" pitchFamily="34" charset="0"/>
            </a:endParaRPr>
          </a:p>
          <a:p>
            <a:pPr marL="0" lvl="4" indent="361950">
              <a:buNone/>
            </a:pPr>
            <a:r>
              <a:rPr lang="ru-RU" sz="1300" dirty="0" smtClean="0">
                <a:latin typeface="Calibri" pitchFamily="34" charset="0"/>
              </a:rPr>
              <a:t>4). </a:t>
            </a:r>
            <a:r>
              <a:rPr lang="ru-RU" sz="1300" dirty="0" err="1" smtClean="0">
                <a:latin typeface="Calibri" pitchFamily="34" charset="0"/>
              </a:rPr>
              <a:t>Вибрати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перемикач</a:t>
            </a:r>
            <a:r>
              <a:rPr lang="ru-RU" sz="1300" b="1" dirty="0" smtClean="0">
                <a:latin typeface="Calibri" pitchFamily="34" charset="0"/>
              </a:rPr>
              <a:t> Текст.</a:t>
            </a:r>
            <a:endParaRPr lang="ru-RU" sz="1300" dirty="0" smtClean="0">
              <a:latin typeface="Calibri" pitchFamily="34" charset="0"/>
            </a:endParaRPr>
          </a:p>
          <a:p>
            <a:pPr marL="0" lvl="4" indent="361950">
              <a:buNone/>
            </a:pPr>
            <a:r>
              <a:rPr lang="ru-RU" sz="1300" dirty="0" smtClean="0">
                <a:latin typeface="Calibri" pitchFamily="34" charset="0"/>
              </a:rPr>
              <a:t>5). Увести текст </a:t>
            </a:r>
            <a:r>
              <a:rPr lang="ru-RU" sz="1300" dirty="0" err="1" smtClean="0">
                <a:latin typeface="Calibri" pitchFamily="34" charset="0"/>
              </a:rPr>
              <a:t>підпису</a:t>
            </a:r>
            <a:r>
              <a:rPr lang="ru-RU" sz="1300" dirty="0" smtClean="0">
                <a:latin typeface="Calibri" pitchFamily="34" charset="0"/>
              </a:rPr>
              <a:t> в поле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Змінити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підпис</a:t>
            </a:r>
            <a:r>
              <a:rPr lang="ru-RU" sz="1300" b="1" dirty="0" smtClean="0">
                <a:latin typeface="Calibri" pitchFamily="34" charset="0"/>
              </a:rPr>
              <a:t>.</a:t>
            </a:r>
            <a:endParaRPr lang="ru-RU" sz="1300" dirty="0" smtClean="0">
              <a:latin typeface="Calibri" pitchFamily="34" charset="0"/>
            </a:endParaRPr>
          </a:p>
          <a:p>
            <a:pPr marL="0" lvl="4" indent="361950">
              <a:buNone/>
            </a:pPr>
            <a:r>
              <a:rPr lang="ru-RU" sz="1300" dirty="0" smtClean="0">
                <a:latin typeface="Calibri" pitchFamily="34" charset="0"/>
              </a:rPr>
              <a:t>6). </a:t>
            </a:r>
            <a:r>
              <a:rPr lang="ru-RU" sz="1300" dirty="0" err="1" smtClean="0">
                <a:latin typeface="Calibri" pitchFamily="34" charset="0"/>
              </a:rPr>
              <a:t>Якщо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передбачається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додавати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створений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підпис</a:t>
            </a:r>
            <a:r>
              <a:rPr lang="ru-RU" sz="1300" dirty="0" smtClean="0">
                <a:latin typeface="Calibri" pitchFamily="34" charset="0"/>
              </a:rPr>
              <a:t> до кожного листа, то </a:t>
            </a:r>
            <a:r>
              <a:rPr lang="ru-RU" sz="1300" dirty="0" err="1" smtClean="0">
                <a:latin typeface="Calibri" pitchFamily="34" charset="0"/>
              </a:rPr>
              <a:t>встановити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позначку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прапорця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Додавати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підписи</a:t>
            </a:r>
            <a:r>
              <a:rPr lang="ru-RU" sz="1300" b="1" dirty="0" smtClean="0">
                <a:latin typeface="Calibri" pitchFamily="34" charset="0"/>
              </a:rPr>
              <a:t> до </a:t>
            </a:r>
            <a:r>
              <a:rPr lang="ru-RU" sz="1300" b="1" dirty="0" err="1" smtClean="0">
                <a:latin typeface="Calibri" pitchFamily="34" charset="0"/>
              </a:rPr>
              <a:t>всіх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вихідних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повідомлень</a:t>
            </a:r>
            <a:r>
              <a:rPr lang="ru-RU" sz="1300" b="1" dirty="0" smtClean="0">
                <a:latin typeface="Calibri" pitchFamily="34" charset="0"/>
              </a:rPr>
              <a:t>.</a:t>
            </a:r>
            <a:endParaRPr lang="ru-RU" sz="1300" dirty="0" smtClean="0">
              <a:latin typeface="Calibri" pitchFamily="34" charset="0"/>
            </a:endParaRPr>
          </a:p>
          <a:p>
            <a:pPr marL="0" lvl="4" indent="361950">
              <a:buNone/>
            </a:pPr>
            <a:r>
              <a:rPr lang="ru-RU" sz="1300" dirty="0" smtClean="0">
                <a:latin typeface="Calibri" pitchFamily="34" charset="0"/>
              </a:rPr>
              <a:t>7). </a:t>
            </a:r>
            <a:r>
              <a:rPr lang="ru-RU" sz="1300" dirty="0" err="1" smtClean="0">
                <a:latin typeface="Calibri" pitchFamily="34" charset="0"/>
              </a:rPr>
              <a:t>Вибрати</a:t>
            </a:r>
            <a:r>
              <a:rPr lang="ru-RU" sz="1300" dirty="0" smtClean="0">
                <a:latin typeface="Calibri" pitchFamily="34" charset="0"/>
              </a:rPr>
              <a:t> кнопку ОК.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357298"/>
            <a:ext cx="4038600" cy="29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572000" y="4357694"/>
            <a:ext cx="43576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1400" dirty="0" err="1" smtClean="0">
                <a:latin typeface="Calibri" pitchFamily="34" charset="0"/>
              </a:rPr>
              <a:t>Створеним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підписам</a:t>
            </a:r>
            <a:r>
              <a:rPr lang="ru-RU" sz="1400" dirty="0" smtClean="0">
                <a:latin typeface="Calibri" pitchFamily="34" charset="0"/>
              </a:rPr>
              <a:t> автоматично </a:t>
            </a:r>
            <a:r>
              <a:rPr lang="ru-RU" sz="1400" dirty="0" err="1" smtClean="0">
                <a:latin typeface="Calibri" pitchFamily="34" charset="0"/>
              </a:rPr>
              <a:t>надаються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імена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які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складаються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зі</a:t>
            </a:r>
            <a:r>
              <a:rPr lang="ru-RU" sz="1400" dirty="0" smtClean="0">
                <a:latin typeface="Calibri" pitchFamily="34" charset="0"/>
              </a:rPr>
              <a:t> слова </a:t>
            </a:r>
            <a:r>
              <a:rPr lang="ru-RU" sz="1400" b="1" i="1" dirty="0" err="1" smtClean="0">
                <a:latin typeface="Calibri" pitchFamily="34" charset="0"/>
              </a:rPr>
              <a:t>П</a:t>
            </a:r>
            <a:r>
              <a:rPr lang="ru-RU" sz="1400" b="1" i="1" cap="small" dirty="0" err="1" smtClean="0">
                <a:latin typeface="Calibri" pitchFamily="34" charset="0"/>
              </a:rPr>
              <a:t>ідпис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</a:t>
            </a:r>
            <a:r>
              <a:rPr lang="ru-RU" sz="1400" dirty="0" smtClean="0">
                <a:latin typeface="Calibri" pitchFamily="34" charset="0"/>
              </a:rPr>
              <a:t> номера </a:t>
            </a:r>
            <a:r>
              <a:rPr lang="ru-RU" sz="1400" dirty="0" err="1" smtClean="0">
                <a:latin typeface="Calibri" pitchFamily="34" charset="0"/>
              </a:rPr>
              <a:t>підпису</a:t>
            </a:r>
            <a:r>
              <a:rPr lang="ru-RU" sz="1400" dirty="0" smtClean="0">
                <a:latin typeface="Calibri" pitchFamily="34" charset="0"/>
              </a:rPr>
              <a:t> в списку.</a:t>
            </a:r>
          </a:p>
          <a:p>
            <a:pPr indent="361950"/>
            <a:r>
              <a:rPr lang="ru-RU" sz="1400" dirty="0" err="1" smtClean="0">
                <a:latin typeface="Calibri" pitchFamily="34" charset="0"/>
              </a:rPr>
              <a:t>Якщо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підпис</a:t>
            </a:r>
            <a:r>
              <a:rPr lang="ru-RU" sz="1400" dirty="0" smtClean="0">
                <a:latin typeface="Calibri" pitchFamily="34" charset="0"/>
              </a:rPr>
              <a:t> не </a:t>
            </a:r>
            <a:r>
              <a:rPr lang="ru-RU" sz="1400" dirty="0" err="1" smtClean="0">
                <a:latin typeface="Calibri" pitchFamily="34" charset="0"/>
              </a:rPr>
              <a:t>додається</a:t>
            </a:r>
            <a:r>
              <a:rPr lang="ru-RU" sz="1400" dirty="0" smtClean="0">
                <a:latin typeface="Calibri" pitchFamily="34" charset="0"/>
              </a:rPr>
              <a:t> до </a:t>
            </a:r>
            <a:r>
              <a:rPr lang="ru-RU" sz="1400" dirty="0" err="1" smtClean="0">
                <a:latin typeface="Calibri" pitchFamily="34" charset="0"/>
              </a:rPr>
              <a:t>всіх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листів</a:t>
            </a:r>
            <a:r>
              <a:rPr lang="ru-RU" sz="1400" dirty="0" smtClean="0">
                <a:latin typeface="Calibri" pitchFamily="34" charset="0"/>
              </a:rPr>
              <a:t> автоматично, то для </a:t>
            </a:r>
            <a:r>
              <a:rPr lang="ru-RU" sz="1400" dirty="0" err="1" smtClean="0">
                <a:latin typeface="Calibri" pitchFamily="34" charset="0"/>
              </a:rPr>
              <a:t>додавання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підпису</a:t>
            </a:r>
            <a:r>
              <a:rPr lang="ru-RU" sz="1400" dirty="0" smtClean="0">
                <a:latin typeface="Calibri" pitchFamily="34" charset="0"/>
              </a:rPr>
              <a:t> до листа, </a:t>
            </a:r>
            <a:r>
              <a:rPr lang="ru-RU" sz="1400" dirty="0" err="1" smtClean="0">
                <a:latin typeface="Calibri" pitchFamily="34" charset="0"/>
              </a:rPr>
              <a:t>що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створюється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потрібно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встановити</a:t>
            </a:r>
            <a:r>
              <a:rPr lang="ru-RU" sz="1400" dirty="0" smtClean="0">
                <a:latin typeface="Calibri" pitchFamily="34" charset="0"/>
              </a:rPr>
              <a:t> курсор у </a:t>
            </a:r>
            <a:r>
              <a:rPr lang="ru-RU" sz="1400" dirty="0" err="1" smtClean="0">
                <a:latin typeface="Calibri" pitchFamily="34" charset="0"/>
              </a:rPr>
              <a:t>потрібне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місце</a:t>
            </a:r>
            <a:r>
              <a:rPr lang="ru-RU" sz="1400" dirty="0" smtClean="0">
                <a:latin typeface="Calibri" pitchFamily="34" charset="0"/>
              </a:rPr>
              <a:t> тексту листа </a:t>
            </a:r>
            <a:r>
              <a:rPr lang="ru-RU" sz="1400" dirty="0" err="1" smtClean="0">
                <a:latin typeface="Calibri" pitchFamily="34" charset="0"/>
              </a:rPr>
              <a:t>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виконати</a:t>
            </a:r>
            <a:r>
              <a:rPr lang="ru-RU" sz="1400" b="1" i="1" dirty="0" smtClean="0">
                <a:latin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</a:rPr>
              <a:t>Вставка </a:t>
            </a:r>
            <a:r>
              <a:rPr lang="ru-RU" sz="1400" b="1" dirty="0" smtClean="0">
                <a:latin typeface="Calibri" pitchFamily="34" charset="0"/>
                <a:sym typeface="Symbol"/>
              </a:rPr>
              <a:t>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Підпис</a:t>
            </a:r>
            <a:r>
              <a:rPr lang="ru-RU" sz="1400" b="1" dirty="0" smtClean="0">
                <a:latin typeface="Calibri" pitchFamily="34" charset="0"/>
              </a:rPr>
              <a:t>.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Якщо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користувач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розробив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кілька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підписів</a:t>
            </a:r>
            <a:r>
              <a:rPr lang="ru-RU" sz="1400" dirty="0" smtClean="0">
                <a:latin typeface="Calibri" pitchFamily="34" charset="0"/>
              </a:rPr>
              <a:t>, то буде </a:t>
            </a:r>
            <a:r>
              <a:rPr lang="ru-RU" sz="1400" dirty="0" err="1" smtClean="0">
                <a:latin typeface="Calibri" pitchFamily="34" charset="0"/>
              </a:rPr>
              <a:t>запропоновано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ім'я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потрібного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6556264" cy="758952"/>
          </a:xfrm>
        </p:spPr>
        <p:txBody>
          <a:bodyPr>
            <a:normAutofit fontScale="90000"/>
          </a:bodyPr>
          <a:lstStyle/>
          <a:p>
            <a:pPr marL="0" indent="361950"/>
            <a:r>
              <a:rPr lang="ru-RU" sz="3600" dirty="0" err="1" smtClean="0"/>
              <a:t>Створення</a:t>
            </a:r>
            <a:r>
              <a:rPr lang="ru-RU" sz="3600" dirty="0" smtClean="0"/>
              <a:t> та </a:t>
            </a:r>
            <a:r>
              <a:rPr lang="ru-RU" sz="3600" dirty="0" err="1" smtClean="0"/>
              <a:t>використання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шаблонів</a:t>
            </a:r>
            <a:r>
              <a:rPr lang="ru-RU" sz="3600" dirty="0" smtClean="0"/>
              <a:t> </a:t>
            </a:r>
            <a:r>
              <a:rPr lang="ru-RU" sz="3600" dirty="0" err="1" smtClean="0"/>
              <a:t>листів</a:t>
            </a:r>
            <a:endParaRPr lang="ru-RU" sz="3200" dirty="0" smtClean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sz="2800" dirty="0" err="1" smtClean="0"/>
              <a:t>Під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створення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листів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використовувати</a:t>
            </a:r>
            <a:r>
              <a:rPr lang="ru-RU" sz="2800" dirty="0" smtClean="0"/>
              <a:t> бланки (англ. </a:t>
            </a:r>
            <a:r>
              <a:rPr lang="en-US" sz="2800" i="1" dirty="0" smtClean="0"/>
              <a:t>blank</a:t>
            </a:r>
            <a:r>
              <a:rPr lang="en-US" sz="2800" dirty="0" smtClean="0"/>
              <a:t> </a:t>
            </a:r>
            <a:r>
              <a:rPr lang="ru-RU" sz="2800" dirty="0" smtClean="0"/>
              <a:t>- </a:t>
            </a:r>
            <a:r>
              <a:rPr lang="ru-RU" sz="2800" dirty="0" err="1" smtClean="0"/>
              <a:t>порожній</a:t>
            </a:r>
            <a:r>
              <a:rPr lang="ru-RU" sz="2800" dirty="0" smtClean="0"/>
              <a:t>),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містять</a:t>
            </a:r>
            <a:r>
              <a:rPr lang="ru-RU" sz="2800" dirty="0" smtClean="0"/>
              <a:t> </a:t>
            </a:r>
            <a:r>
              <a:rPr lang="ru-RU" sz="2800" dirty="0" err="1" smtClean="0"/>
              <a:t>шаблони</a:t>
            </a:r>
            <a:r>
              <a:rPr lang="ru-RU" sz="2800" dirty="0" smtClean="0"/>
              <a:t> </a:t>
            </a:r>
            <a:r>
              <a:rPr lang="ru-RU" sz="2800" dirty="0" err="1" smtClean="0"/>
              <a:t>оформлення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листів</a:t>
            </a:r>
            <a:r>
              <a:rPr lang="ru-RU" sz="2800" dirty="0" smtClean="0"/>
              <a:t>. У </a:t>
            </a:r>
            <a:r>
              <a:rPr lang="ru-RU" sz="2800" dirty="0" err="1" smtClean="0"/>
              <a:t>шаблоні</a:t>
            </a:r>
            <a:r>
              <a:rPr lang="ru-RU" sz="2800" dirty="0" smtClean="0"/>
              <a:t> наперед </a:t>
            </a:r>
            <a:r>
              <a:rPr lang="ru-RU" sz="2800" dirty="0" err="1" smtClean="0"/>
              <a:t>задані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властивостей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форматування</a:t>
            </a:r>
            <a:r>
              <a:rPr lang="ru-RU" sz="2800" dirty="0" smtClean="0"/>
              <a:t> тексту, </a:t>
            </a:r>
            <a:r>
              <a:rPr lang="ru-RU" sz="2800" dirty="0" err="1" smtClean="0"/>
              <a:t>абзаців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сторінки</a:t>
            </a:r>
            <a:r>
              <a:rPr lang="ru-RU" sz="2800" dirty="0" smtClean="0"/>
              <a:t>. Кожному бланку </a:t>
            </a:r>
            <a:r>
              <a:rPr lang="ru-RU" sz="2800" dirty="0" err="1" smtClean="0"/>
              <a:t>надається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ім'я</a:t>
            </a:r>
            <a:r>
              <a:rPr lang="ru-RU" sz="2800" dirty="0" smtClean="0"/>
              <a:t>. Бланк </a:t>
            </a:r>
            <a:r>
              <a:rPr lang="ru-RU" sz="2800" dirty="0" err="1" smtClean="0"/>
              <a:t>зберігається</a:t>
            </a:r>
            <a:r>
              <a:rPr lang="ru-RU" sz="2800" dirty="0" smtClean="0"/>
              <a:t> як </a:t>
            </a:r>
            <a:r>
              <a:rPr lang="ru-RU" sz="2800" dirty="0" err="1" smtClean="0"/>
              <a:t>веб-сторінка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бути </a:t>
            </a:r>
            <a:r>
              <a:rPr lang="ru-RU" sz="2800" dirty="0" err="1" smtClean="0"/>
              <a:t>використаний</a:t>
            </a:r>
            <a:r>
              <a:rPr lang="ru-RU" sz="2800" dirty="0" smtClean="0"/>
              <a:t> для листа </a:t>
            </a:r>
            <a:r>
              <a:rPr lang="ru-RU" sz="2800" dirty="0" err="1" smtClean="0"/>
              <a:t>лише</a:t>
            </a:r>
            <a:r>
              <a:rPr lang="ru-RU" sz="2800" dirty="0" smtClean="0"/>
              <a:t> за </a:t>
            </a:r>
            <a:r>
              <a:rPr lang="ru-RU" sz="2800" dirty="0" err="1" smtClean="0"/>
              <a:t>вибору</a:t>
            </a:r>
            <a:r>
              <a:rPr lang="ru-RU" sz="2800" dirty="0" smtClean="0"/>
              <a:t> формату Формат </a:t>
            </a:r>
            <a:r>
              <a:rPr lang="en-US" sz="2800" dirty="0" smtClean="0"/>
              <a:t>HTML</a:t>
            </a:r>
            <a:r>
              <a:rPr lang="ru-RU" sz="2800" dirty="0" smtClean="0"/>
              <a:t>.</a:t>
            </a:r>
            <a:endParaRPr lang="ru-RU" sz="4800" dirty="0" smtClean="0"/>
          </a:p>
          <a:p>
            <a:pPr marL="0" indent="361950">
              <a:buNone/>
            </a:pPr>
            <a:r>
              <a:rPr lang="ru-RU" sz="2800" dirty="0" smtClean="0"/>
              <a:t>Для того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</a:t>
            </a:r>
            <a:r>
              <a:rPr lang="ru-RU" sz="2800" dirty="0" err="1" smtClean="0"/>
              <a:t>застосувати</a:t>
            </a:r>
            <a:r>
              <a:rPr lang="ru-RU" sz="2800" dirty="0" smtClean="0"/>
              <a:t> бланк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створення</a:t>
            </a:r>
            <a:r>
              <a:rPr lang="ru-RU" sz="2800" dirty="0" smtClean="0"/>
              <a:t> листа, </a:t>
            </a:r>
            <a:r>
              <a:rPr lang="ru-RU" sz="2800" dirty="0" err="1" smtClean="0"/>
              <a:t>потрібно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виконати</a:t>
            </a:r>
            <a:r>
              <a:rPr lang="ru-RU" sz="2800" i="1" dirty="0" smtClean="0"/>
              <a:t> </a:t>
            </a:r>
            <a:r>
              <a:rPr lang="ru-RU" sz="2800" b="1" dirty="0" smtClean="0"/>
              <a:t>Формат </a:t>
            </a:r>
            <a:r>
              <a:rPr lang="ru-RU" sz="2800" b="1" dirty="0" smtClean="0">
                <a:sym typeface="Symbol"/>
              </a:rPr>
              <a:t>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Використовувати</a:t>
            </a:r>
            <a:r>
              <a:rPr lang="ru-RU" sz="2800" b="1" dirty="0" smtClean="0"/>
              <a:t> бланк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вибрати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потрібний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бланк</a:t>
            </a:r>
            <a:r>
              <a:rPr lang="ru-RU" sz="2800" dirty="0" smtClean="0"/>
              <a:t>. При </a:t>
            </a:r>
            <a:r>
              <a:rPr lang="ru-RU" sz="2800" dirty="0" err="1" smtClean="0"/>
              <a:t>цьому</a:t>
            </a:r>
            <a:r>
              <a:rPr lang="ru-RU" sz="2800" dirty="0" smtClean="0"/>
              <a:t> текст </a:t>
            </a:r>
            <a:r>
              <a:rPr lang="ru-RU" sz="2800" dirty="0" err="1" smtClean="0"/>
              <a:t>повідомлення</a:t>
            </a:r>
            <a:r>
              <a:rPr lang="ru-RU" sz="2800" dirty="0" smtClean="0"/>
              <a:t> не </a:t>
            </a:r>
            <a:r>
              <a:rPr lang="ru-RU" sz="2800" dirty="0" err="1" smtClean="0"/>
              <a:t>зміниться</a:t>
            </a:r>
            <a:r>
              <a:rPr lang="ru-RU" sz="2800" dirty="0" smtClean="0"/>
              <a:t>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до </a:t>
            </a:r>
            <a:r>
              <a:rPr lang="ru-RU" sz="2800" dirty="0" err="1" smtClean="0"/>
              <a:t>нього</a:t>
            </a:r>
            <a:r>
              <a:rPr lang="ru-RU" sz="2800" dirty="0" smtClean="0"/>
              <a:t> буде </a:t>
            </a:r>
            <a:r>
              <a:rPr lang="ru-RU" sz="2800" dirty="0" err="1" smtClean="0"/>
              <a:t>застосовано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форматування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визначене</a:t>
            </a:r>
            <a:r>
              <a:rPr lang="ru-RU" sz="2800" dirty="0" smtClean="0"/>
              <a:t> шаблоном.</a:t>
            </a:r>
            <a:endParaRPr lang="ru-RU" sz="4800" dirty="0" smtClean="0"/>
          </a:p>
          <a:p>
            <a:pPr marL="0" indent="361950">
              <a:buNone/>
            </a:pP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вибрати</a:t>
            </a:r>
            <a:r>
              <a:rPr lang="ru-RU" sz="2800" dirty="0" smtClean="0"/>
              <a:t> бланк перед початком </a:t>
            </a:r>
            <a:r>
              <a:rPr lang="ru-RU" sz="2800" dirty="0" err="1" smtClean="0"/>
              <a:t>створення</a:t>
            </a:r>
            <a:r>
              <a:rPr lang="ru-RU" sz="2800" dirty="0" smtClean="0"/>
              <a:t> листа. Для </a:t>
            </a:r>
            <a:r>
              <a:rPr lang="ru-RU" sz="2800" dirty="0" err="1" smtClean="0"/>
              <a:t>цього</a:t>
            </a:r>
            <a:r>
              <a:rPr lang="ru-RU" sz="2800" dirty="0" smtClean="0"/>
              <a:t> в списку кнопки </a:t>
            </a:r>
            <a:r>
              <a:rPr lang="ru-RU" sz="2800" b="1" dirty="0" err="1" smtClean="0"/>
              <a:t>Створити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потрібно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вибрати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ім'я</a:t>
            </a:r>
            <a:r>
              <a:rPr lang="ru-RU" sz="2800" dirty="0" smtClean="0"/>
              <a:t> бланка,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чого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відкриється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вікно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Створити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повідомлення</a:t>
            </a:r>
            <a:r>
              <a:rPr lang="ru-RU" sz="2800" dirty="0" smtClean="0"/>
              <a:t>, в </a:t>
            </a:r>
            <a:r>
              <a:rPr lang="ru-RU" sz="2800" dirty="0" err="1" smtClean="0"/>
              <a:t>якому</a:t>
            </a:r>
            <a:r>
              <a:rPr lang="ru-RU" sz="2800" dirty="0" smtClean="0"/>
              <a:t> область </a:t>
            </a:r>
            <a:r>
              <a:rPr lang="ru-RU" sz="2800" dirty="0" err="1" smtClean="0"/>
              <a:t>повідомлення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міститиме</a:t>
            </a:r>
            <a:r>
              <a:rPr lang="ru-RU" sz="2800" dirty="0" smtClean="0"/>
              <a:t> </a:t>
            </a:r>
            <a:r>
              <a:rPr lang="ru-RU" sz="2800" dirty="0" err="1" smtClean="0"/>
              <a:t>вибраний</a:t>
            </a:r>
            <a:r>
              <a:rPr lang="ru-RU" sz="2800" dirty="0" smtClean="0"/>
              <a:t> шаблон.</a:t>
            </a:r>
            <a:endParaRPr lang="ru-RU" sz="4800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2527" y="1071546"/>
            <a:ext cx="4081473" cy="381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3314"/>
            <a:ext cx="1357322" cy="25883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4198810" cy="8429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Застосування шаблону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3128970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sz="1800" dirty="0" err="1" smtClean="0">
                <a:latin typeface="Calibri" pitchFamily="34" charset="0"/>
              </a:rPr>
              <a:t>Щоб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застосувати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певний</a:t>
            </a:r>
            <a:r>
              <a:rPr lang="ru-RU" sz="1800" dirty="0" smtClean="0">
                <a:latin typeface="Calibri" pitchFamily="34" charset="0"/>
              </a:rPr>
              <a:t> шаблон до </a:t>
            </a:r>
            <a:r>
              <a:rPr lang="ru-RU" sz="1800" dirty="0" err="1" smtClean="0">
                <a:latin typeface="Calibri" pitchFamily="34" charset="0"/>
              </a:rPr>
              <a:t>всіх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листів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які</a:t>
            </a:r>
            <a:r>
              <a:rPr lang="ru-RU" sz="1800" dirty="0" smtClean="0">
                <a:latin typeface="Calibri" pitchFamily="34" charset="0"/>
              </a:rPr>
              <a:t> буде </a:t>
            </a:r>
            <a:r>
              <a:rPr lang="ru-RU" sz="1800" dirty="0" err="1" smtClean="0">
                <a:latin typeface="Calibri" pitchFamily="34" charset="0"/>
              </a:rPr>
              <a:t>створювати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користувач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потрібно</a:t>
            </a:r>
            <a:r>
              <a:rPr lang="ru-RU" sz="1800" dirty="0" smtClean="0">
                <a:latin typeface="Calibri" pitchFamily="34" charset="0"/>
              </a:rPr>
              <a:t>:</a:t>
            </a:r>
          </a:p>
          <a:p>
            <a:pPr marL="0" lvl="5" indent="361950">
              <a:buNone/>
            </a:pPr>
            <a:r>
              <a:rPr lang="en-US" dirty="0" smtClean="0">
                <a:latin typeface="Calibri" pitchFamily="34" charset="0"/>
              </a:rPr>
              <a:t>1)</a:t>
            </a:r>
            <a:r>
              <a:rPr lang="uk-UA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Відкрити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Параметри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виконавши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b="1" i="1" dirty="0" err="1" smtClean="0">
                <a:latin typeface="Calibri" pitchFamily="34" charset="0"/>
              </a:rPr>
              <a:t>Сервіс</a:t>
            </a:r>
            <a:r>
              <a:rPr lang="ru-RU" b="1" i="1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  <a:sym typeface="Symbol"/>
              </a:rPr>
              <a:t>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i="1" dirty="0" err="1" smtClean="0">
                <a:latin typeface="Calibri" pitchFamily="34" charset="0"/>
              </a:rPr>
              <a:t>Параметри</a:t>
            </a:r>
            <a:r>
              <a:rPr lang="ru-RU" i="1" dirty="0" smtClean="0"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pPr marL="0" lvl="5" indent="361950">
              <a:buNone/>
            </a:pPr>
            <a:r>
              <a:rPr lang="ru-RU" dirty="0" smtClean="0">
                <a:latin typeface="Calibri" pitchFamily="34" charset="0"/>
              </a:rPr>
              <a:t>2).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перемикач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Формат </a:t>
            </a:r>
            <a:r>
              <a:rPr lang="en-US" b="1" dirty="0" smtClean="0">
                <a:latin typeface="Calibri" pitchFamily="34" charset="0"/>
              </a:rPr>
              <a:t>HTML </a:t>
            </a:r>
            <a:r>
              <a:rPr lang="ru-RU" dirty="0" smtClean="0">
                <a:latin typeface="Calibri" pitchFamily="34" charset="0"/>
              </a:rPr>
              <a:t>на </a:t>
            </a:r>
            <a:r>
              <a:rPr lang="ru-RU" dirty="0" err="1" smtClean="0">
                <a:latin typeface="Calibri" pitchFamily="34" charset="0"/>
              </a:rPr>
              <a:t>вкладці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Надсилання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повідомлень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в </a:t>
            </a:r>
            <a:r>
              <a:rPr lang="ru-RU" dirty="0" err="1" smtClean="0">
                <a:latin typeface="Calibri" pitchFamily="34" charset="0"/>
              </a:rPr>
              <a:t>області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Формат </a:t>
            </a:r>
            <a:r>
              <a:rPr lang="ru-RU" b="1" dirty="0" err="1" smtClean="0">
                <a:latin typeface="Calibri" pitchFamily="34" charset="0"/>
              </a:rPr>
              <a:t>повідомлень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надсилаються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lvl="5" indent="361950">
              <a:buNone/>
            </a:pPr>
            <a:r>
              <a:rPr lang="ru-RU" dirty="0" smtClean="0">
                <a:latin typeface="Calibri" pitchFamily="34" charset="0"/>
              </a:rPr>
              <a:t>3). </a:t>
            </a:r>
            <a:r>
              <a:rPr lang="ru-RU" dirty="0" err="1" smtClean="0">
                <a:latin typeface="Calibri" pitchFamily="34" charset="0"/>
              </a:rPr>
              <a:t>Установити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вкладці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Створення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повідомлень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в </a:t>
            </a:r>
            <a:r>
              <a:rPr lang="ru-RU" dirty="0" err="1" smtClean="0">
                <a:latin typeface="Calibri" pitchFamily="34" charset="0"/>
              </a:rPr>
              <a:t>області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Бланк </a:t>
            </a:r>
            <a:r>
              <a:rPr lang="ru-RU" dirty="0" err="1" smtClean="0">
                <a:latin typeface="Calibri" pitchFamily="34" charset="0"/>
              </a:rPr>
              <a:t>позначку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прапорця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Пошта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lvl="5" indent="361950">
              <a:buNone/>
            </a:pPr>
            <a:r>
              <a:rPr lang="ru-RU" dirty="0" smtClean="0">
                <a:latin typeface="Calibri" pitchFamily="34" charset="0"/>
              </a:rPr>
              <a:t>4).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b="1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lvl="5" indent="361950">
              <a:buNone/>
            </a:pPr>
            <a:r>
              <a:rPr lang="ru-RU" dirty="0" smtClean="0">
                <a:latin typeface="Calibri" pitchFamily="34" charset="0"/>
              </a:rPr>
              <a:t>5).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ім'я</a:t>
            </a:r>
            <a:r>
              <a:rPr lang="ru-RU" dirty="0" smtClean="0">
                <a:latin typeface="Calibri" pitchFamily="34" charset="0"/>
              </a:rPr>
              <a:t> файлу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шаблоном у </a:t>
            </a:r>
            <a:r>
              <a:rPr lang="ru-RU" dirty="0" err="1" smtClean="0">
                <a:latin typeface="Calibri" pitchFamily="34" charset="0"/>
              </a:rPr>
              <a:t>вікні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Виберіть</a:t>
            </a:r>
            <a:r>
              <a:rPr lang="ru-RU" b="1" dirty="0" smtClean="0">
                <a:latin typeface="Calibri" pitchFamily="34" charset="0"/>
              </a:rPr>
              <a:t> бланк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800" dirty="0" smtClean="0">
                <a:latin typeface="Calibri" pitchFamily="34" charset="0"/>
              </a:rPr>
              <a:t>6). </a:t>
            </a:r>
            <a:r>
              <a:rPr lang="ru-RU" sz="1800" dirty="0" err="1" smtClean="0">
                <a:latin typeface="Calibri" pitchFamily="34" charset="0"/>
              </a:rPr>
              <a:t>Вибрати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послідовно</a:t>
            </a:r>
            <a:r>
              <a:rPr lang="ru-RU" sz="1800" dirty="0" smtClean="0">
                <a:latin typeface="Calibri" pitchFamily="34" charset="0"/>
              </a:rPr>
              <a:t> кнопки </a:t>
            </a:r>
            <a:r>
              <a:rPr lang="ru-RU" sz="1800" b="1" dirty="0" smtClean="0">
                <a:latin typeface="Calibri" pitchFamily="34" charset="0"/>
              </a:rPr>
              <a:t>ОК</a:t>
            </a:r>
            <a:r>
              <a:rPr lang="ru-RU" sz="1800" dirty="0" smtClean="0">
                <a:latin typeface="Calibri" pitchFamily="34" charset="0"/>
              </a:rPr>
              <a:t> у </a:t>
            </a:r>
            <a:r>
              <a:rPr lang="ru-RU" sz="1800" dirty="0" err="1" smtClean="0">
                <a:latin typeface="Calibri" pitchFamily="34" charset="0"/>
              </a:rPr>
              <a:t>вікнах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Виберіть</a:t>
            </a:r>
            <a:r>
              <a:rPr lang="ru-RU" sz="1800" b="1" dirty="0" smtClean="0">
                <a:latin typeface="Calibri" pitchFamily="34" charset="0"/>
              </a:rPr>
              <a:t> бланк </a:t>
            </a:r>
            <a:r>
              <a:rPr lang="ru-RU" sz="1800" dirty="0" err="1" smtClean="0">
                <a:latin typeface="Calibri" pitchFamily="34" charset="0"/>
              </a:rPr>
              <a:t>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Параметри</a:t>
            </a:r>
            <a:r>
              <a:rPr lang="ru-RU" sz="1800" b="1" dirty="0" smtClean="0">
                <a:latin typeface="Calibri" pitchFamily="34" charset="0"/>
              </a:rPr>
              <a:t>.</a:t>
            </a:r>
            <a:endParaRPr lang="ru-RU" sz="1800" b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0"/>
            <a:ext cx="4038600" cy="297204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071810"/>
            <a:ext cx="4000496" cy="29094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256"/>
            <a:ext cx="4286280" cy="199109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Огляд</a:t>
            </a:r>
            <a:r>
              <a:rPr lang="ru-RU" dirty="0" smtClean="0"/>
              <a:t> </a:t>
            </a:r>
            <a:r>
              <a:rPr lang="ru-RU" dirty="0" err="1" smtClean="0"/>
              <a:t>поштових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9F6-C3D7-4E19-9414-C85EEFC7446B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СЗОШ № 8 </a:t>
            </a:r>
            <a:r>
              <a:rPr lang="ru-RU" dirty="0" err="1" smtClean="0"/>
              <a:t>м.Хмельницького</a:t>
            </a:r>
            <a:r>
              <a:rPr lang="ru-RU" dirty="0" smtClean="0"/>
              <a:t>.  Кравчук Г.Т.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5057796"/>
          </a:xfrm>
        </p:spPr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Для </a:t>
            </a:r>
            <a:r>
              <a:rPr lang="ru-RU" dirty="0" err="1" smtClean="0">
                <a:latin typeface="Calibri" pitchFamily="34" charset="0"/>
              </a:rPr>
              <a:t>користування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електронною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використовувати</a:t>
            </a:r>
            <a:r>
              <a:rPr lang="ru-RU" dirty="0" smtClean="0">
                <a:latin typeface="Calibri" pitchFamily="34" charset="0"/>
              </a:rPr>
              <a:t> не </a:t>
            </a:r>
            <a:r>
              <a:rPr lang="ru-RU" dirty="0" err="1" smtClean="0">
                <a:latin typeface="Calibri" pitchFamily="34" charset="0"/>
              </a:rPr>
              <a:t>лише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браузери</a:t>
            </a:r>
            <a:r>
              <a:rPr lang="ru-RU" dirty="0" smtClean="0">
                <a:latin typeface="Calibri" pitchFamily="34" charset="0"/>
              </a:rPr>
              <a:t>, а </a:t>
            </a:r>
            <a:r>
              <a:rPr lang="ru-RU" dirty="0" err="1" smtClean="0">
                <a:latin typeface="Calibri" pitchFamily="34" charset="0"/>
              </a:rPr>
              <a:t>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спеціальні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клієнти</a:t>
            </a:r>
            <a:r>
              <a:rPr lang="ru-RU" dirty="0" smtClean="0">
                <a:latin typeface="Calibri" pitchFamily="34" charset="0"/>
              </a:rPr>
              <a:t>. </a:t>
            </a:r>
            <a:endParaRPr lang="en-US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b="1" dirty="0" smtClean="0">
                <a:solidFill>
                  <a:srgbClr val="FF0000"/>
                </a:solidFill>
                <a:latin typeface="Calibri" pitchFamily="34" charset="0"/>
              </a:rPr>
              <a:t>П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оштові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клієнти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-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це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програми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призначені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для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підготовки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відправлення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отримання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та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опрацювання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електронних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листів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що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перелаються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службою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електронної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пошти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Для доступу до </a:t>
            </a:r>
            <a:r>
              <a:rPr lang="ru-RU" dirty="0" err="1" smtClean="0">
                <a:latin typeface="Calibri" pitchFamily="34" charset="0"/>
              </a:rPr>
              <a:t>існуючої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електронної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поштовому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клієнті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створюють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окремий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обліковий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запис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який</a:t>
            </a:r>
            <a:r>
              <a:rPr lang="ru-RU" dirty="0" smtClean="0">
                <a:latin typeface="Calibri" pitchFamily="34" charset="0"/>
              </a:rPr>
              <a:t> повинен </a:t>
            </a:r>
            <a:r>
              <a:rPr lang="ru-RU" dirty="0" err="1" smtClean="0">
                <a:latin typeface="Calibri" pitchFamily="34" charset="0"/>
              </a:rPr>
              <a:t>узгоджуватися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відповідним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обліковим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записом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сервері</a:t>
            </a:r>
            <a:r>
              <a:rPr lang="ru-RU" dirty="0" smtClean="0">
                <a:latin typeface="Calibri" pitchFamily="34" charset="0"/>
              </a:rPr>
              <a:t>. До </a:t>
            </a:r>
            <a:r>
              <a:rPr lang="ru-RU" dirty="0" err="1" smtClean="0">
                <a:latin typeface="Calibri" pitchFamily="34" charset="0"/>
              </a:rPr>
              <a:t>облікового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запису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поштовому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клієнті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заносять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дані</a:t>
            </a:r>
            <a:r>
              <a:rPr lang="ru-RU" dirty="0" smtClean="0">
                <a:latin typeface="Calibri" pitchFamily="34" charset="0"/>
              </a:rPr>
              <a:t>:</a:t>
            </a:r>
          </a:p>
          <a:p>
            <a:pPr marL="266700" indent="276225"/>
            <a:r>
              <a:rPr lang="ru-RU" dirty="0" smtClean="0">
                <a:latin typeface="Calibri" pitchFamily="34" charset="0"/>
              </a:rPr>
              <a:t>адреса та пароль </a:t>
            </a:r>
            <a:r>
              <a:rPr lang="ru-RU" dirty="0" err="1" smtClean="0">
                <a:latin typeface="Calibri" pitchFamily="34" charset="0"/>
              </a:rPr>
              <a:t>електронної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скриньки</a:t>
            </a:r>
            <a:r>
              <a:rPr lang="ru-RU" dirty="0" smtClean="0">
                <a:latin typeface="Calibri" pitchFamily="34" charset="0"/>
              </a:rPr>
              <a:t>; </a:t>
            </a:r>
          </a:p>
          <a:p>
            <a:pPr marL="266700" indent="276225"/>
            <a:r>
              <a:rPr lang="ru-RU" dirty="0" smtClean="0">
                <a:latin typeface="Calibri" pitchFamily="34" charset="0"/>
              </a:rPr>
              <a:t>протокол сервера </a:t>
            </a:r>
            <a:r>
              <a:rPr lang="ru-RU" dirty="0" err="1" smtClean="0">
                <a:latin typeface="Calibri" pitchFamily="34" charset="0"/>
              </a:rPr>
              <a:t>вхідних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повідомлень</a:t>
            </a:r>
            <a:r>
              <a:rPr lang="ru-RU" dirty="0" smtClean="0">
                <a:latin typeface="Calibri" pitchFamily="34" charset="0"/>
              </a:rPr>
              <a:t>;</a:t>
            </a:r>
          </a:p>
          <a:p>
            <a:pPr marL="266700" indent="276225"/>
            <a:r>
              <a:rPr lang="ru-RU" dirty="0" err="1" smtClean="0">
                <a:latin typeface="Calibri" pitchFamily="34" charset="0"/>
              </a:rPr>
              <a:t>доменні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імена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серверів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вхідних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вихідних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повідомлень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скринька</a:t>
            </a:r>
            <a:r>
              <a:rPr lang="ru-RU" dirty="0" smtClean="0">
                <a:latin typeface="Calibri" pitchFamily="34" charset="0"/>
              </a:rPr>
              <a:t> створена на </a:t>
            </a:r>
            <a:r>
              <a:rPr lang="ru-RU" dirty="0" err="1" smtClean="0">
                <a:latin typeface="Calibri" pitchFamily="34" charset="0"/>
              </a:rPr>
              <a:t>сервері</a:t>
            </a:r>
            <a:r>
              <a:rPr lang="ru-RU" dirty="0" smtClean="0">
                <a:latin typeface="Calibri" pitchFamily="34" charset="0"/>
              </a:rPr>
              <a:t> провайдера, то </a:t>
            </a:r>
            <a:r>
              <a:rPr lang="ru-RU" dirty="0" err="1" smtClean="0">
                <a:latin typeface="Calibri" pitchFamily="34" charset="0"/>
              </a:rPr>
              <a:t>дані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облікового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запису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надає</a:t>
            </a:r>
            <a:r>
              <a:rPr lang="ru-RU" dirty="0" smtClean="0">
                <a:latin typeface="Calibri" pitchFamily="34" charset="0"/>
              </a:rPr>
              <a:t> провайдер. У </a:t>
            </a:r>
            <a:r>
              <a:rPr lang="ru-RU" dirty="0" err="1" smtClean="0">
                <a:latin typeface="Calibri" pitchFamily="34" charset="0"/>
              </a:rPr>
              <a:t>разі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створення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засобами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веб-пошти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дані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облікового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запису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знайти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довідці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відповідному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веб-сайті</a:t>
            </a:r>
            <a:r>
              <a:rPr lang="ru-RU" dirty="0" smtClean="0">
                <a:latin typeface="Calibri" pitchFamily="34" charset="0"/>
              </a:rPr>
              <a:t>. Один </a:t>
            </a:r>
            <a:r>
              <a:rPr lang="ru-RU" dirty="0" err="1" smtClean="0">
                <a:latin typeface="Calibri" pitchFamily="34" charset="0"/>
              </a:rPr>
              <a:t>користувач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створити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облікових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записів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кожний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яких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відповідає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окремій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скриньці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З одним </a:t>
            </a:r>
            <a:r>
              <a:rPr lang="ru-RU" dirty="0" err="1" smtClean="0">
                <a:latin typeface="Calibri" pitchFamily="34" charset="0"/>
              </a:rPr>
              <a:t>комп'ютером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працювати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користувачів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Кожен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них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мати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поштовому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клієнті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власні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облікові</a:t>
            </a:r>
            <a:r>
              <a:rPr lang="ru-RU" dirty="0" smtClean="0">
                <a:latin typeface="Calibri" pitchFamily="34" charset="0"/>
              </a:rPr>
              <a:t> записи та </a:t>
            </a:r>
            <a:r>
              <a:rPr lang="ru-RU" dirty="0" err="1" smtClean="0">
                <a:latin typeface="Calibri" pitchFamily="34" charset="0"/>
              </a:rPr>
              <a:t>інші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налаштування</a:t>
            </a:r>
            <a:r>
              <a:rPr lang="ru-RU" dirty="0" smtClean="0">
                <a:latin typeface="Calibri" pitchFamily="34" charset="0"/>
              </a:rPr>
              <a:t>. Для </a:t>
            </a:r>
            <a:r>
              <a:rPr lang="ru-RU" dirty="0" err="1" smtClean="0">
                <a:latin typeface="Calibri" pitchFamily="34" charset="0"/>
              </a:rPr>
              <a:t>захисту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скриньок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несанкціонованого</a:t>
            </a:r>
            <a:r>
              <a:rPr lang="ru-RU" dirty="0" smtClean="0">
                <a:latin typeface="Calibri" pitchFamily="34" charset="0"/>
              </a:rPr>
              <a:t> доступу для кожного </a:t>
            </a:r>
            <a:r>
              <a:rPr lang="ru-RU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бути </a:t>
            </a:r>
            <a:r>
              <a:rPr lang="ru-RU" dirty="0" err="1" smtClean="0">
                <a:latin typeface="Calibri" pitchFamily="34" charset="0"/>
              </a:rPr>
              <a:t>створене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поштовому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клієнті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окреме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посвідчення</a:t>
            </a:r>
            <a:r>
              <a:rPr lang="ru-RU" dirty="0" smtClean="0">
                <a:latin typeface="Calibri" pitchFamily="34" charset="0"/>
              </a:rPr>
              <a:t>. У </a:t>
            </a:r>
            <a:r>
              <a:rPr lang="ru-RU" dirty="0" err="1" smtClean="0">
                <a:latin typeface="Calibri" pitchFamily="34" charset="0"/>
              </a:rPr>
              <a:t>посвідченні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об'єднані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облікові</a:t>
            </a:r>
            <a:r>
              <a:rPr lang="ru-RU" dirty="0" smtClean="0">
                <a:latin typeface="Calibri" pitchFamily="34" charset="0"/>
              </a:rPr>
              <a:t> записи </a:t>
            </a:r>
            <a:r>
              <a:rPr lang="ru-RU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контакти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особисті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налаштування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Посвідчення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захистити</a:t>
            </a:r>
            <a:r>
              <a:rPr lang="ru-RU" dirty="0" smtClean="0">
                <a:latin typeface="Calibri" pitchFamily="34" charset="0"/>
              </a:rPr>
              <a:t> паролем для </a:t>
            </a:r>
            <a:r>
              <a:rPr lang="ru-RU" dirty="0" err="1" smtClean="0">
                <a:latin typeface="Calibri" pitchFamily="34" charset="0"/>
              </a:rPr>
              <a:t>обмеження</a:t>
            </a:r>
            <a:r>
              <a:rPr lang="ru-RU" dirty="0" smtClean="0">
                <a:latin typeface="Calibri" pitchFamily="34" charset="0"/>
              </a:rPr>
              <a:t> доступу до </a:t>
            </a:r>
            <a:r>
              <a:rPr lang="ru-RU" dirty="0" err="1" smtClean="0">
                <a:latin typeface="Calibri" pitchFamily="34" charset="0"/>
              </a:rPr>
              <a:t>нього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сторонніх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осіб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43050"/>
            <a:ext cx="4267200" cy="368449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7320" y="1357298"/>
            <a:ext cx="4616680" cy="335758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Створення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власних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бланків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98810" cy="4986358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1600" dirty="0" smtClean="0">
                <a:latin typeface="Calibri" pitchFamily="34" charset="0"/>
              </a:rPr>
              <a:t>Для </a:t>
            </a:r>
            <a:r>
              <a:rPr lang="ru-RU" sz="1600" dirty="0" err="1" smtClean="0">
                <a:latin typeface="Calibri" pitchFamily="34" charset="0"/>
              </a:rPr>
              <a:t>створення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власних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бланків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використовують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програму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Майстер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створення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бланків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повідомлень</a:t>
            </a:r>
            <a:r>
              <a:rPr lang="ru-RU" sz="1600" dirty="0" smtClean="0">
                <a:latin typeface="Calibri" pitchFamily="34" charset="0"/>
              </a:rPr>
              <a:t>. </a:t>
            </a:r>
            <a:r>
              <a:rPr lang="ru-RU" sz="1600" dirty="0" err="1" smtClean="0">
                <a:latin typeface="Calibri" pitchFamily="34" charset="0"/>
              </a:rPr>
              <a:t>Щоб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запустити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програму</a:t>
            </a:r>
            <a:r>
              <a:rPr lang="ru-RU" sz="1600" dirty="0" smtClean="0">
                <a:latin typeface="Calibri" pitchFamily="34" charset="0"/>
              </a:rPr>
              <a:t> на </a:t>
            </a:r>
            <a:r>
              <a:rPr lang="ru-RU" sz="1600" dirty="0" err="1" smtClean="0">
                <a:latin typeface="Calibri" pitchFamily="34" charset="0"/>
              </a:rPr>
              <a:t>виконання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потрібно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виконати</a:t>
            </a:r>
            <a:r>
              <a:rPr lang="ru-RU" sz="1600" i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Сервіс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  <a:sym typeface="Symbol"/>
              </a:rPr>
              <a:t>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Параметри</a:t>
            </a:r>
            <a:r>
              <a:rPr lang="ru-RU" sz="1600" i="1" dirty="0" smtClean="0">
                <a:latin typeface="Calibri" pitchFamily="34" charset="0"/>
              </a:rPr>
              <a:t>,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вкладку </a:t>
            </a:r>
            <a:r>
              <a:rPr lang="ru-RU" sz="1600" b="1" dirty="0" err="1" smtClean="0">
                <a:latin typeface="Calibri" pitchFamily="34" charset="0"/>
              </a:rPr>
              <a:t>Створення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повідомлень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у </a:t>
            </a:r>
            <a:r>
              <a:rPr lang="ru-RU" sz="1600" dirty="0" err="1" smtClean="0">
                <a:latin typeface="Calibri" pitchFamily="34" charset="0"/>
              </a:rPr>
              <a:t>вікні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Параметри</a:t>
            </a:r>
            <a:r>
              <a:rPr lang="ru-RU" sz="1600" dirty="0" smtClean="0">
                <a:latin typeface="Calibri" pitchFamily="34" charset="0"/>
              </a:rPr>
              <a:t> та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кнопку </a:t>
            </a:r>
            <a:r>
              <a:rPr lang="ru-RU" sz="1600" b="1" dirty="0" err="1" smtClean="0">
                <a:latin typeface="Calibri" pitchFamily="34" charset="0"/>
              </a:rPr>
              <a:t>Створити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Виконуючи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вказівки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програми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потрібно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послідовно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колір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тла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фоновий</a:t>
            </a:r>
            <a:r>
              <a:rPr lang="ru-RU" sz="1600" dirty="0" smtClean="0">
                <a:latin typeface="Calibri" pitchFamily="34" charset="0"/>
              </a:rPr>
              <a:t> рисунок, </a:t>
            </a:r>
            <a:r>
              <a:rPr lang="ru-RU" sz="1600" dirty="0" err="1" smtClean="0">
                <a:latin typeface="Calibri" pitchFamily="34" charset="0"/>
              </a:rPr>
              <a:t>його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розміщення</a:t>
            </a:r>
            <a:r>
              <a:rPr lang="ru-RU" sz="1600" dirty="0" smtClean="0">
                <a:latin typeface="Calibri" pitchFamily="34" charset="0"/>
              </a:rPr>
              <a:t> на бланку та </a:t>
            </a:r>
            <a:r>
              <a:rPr lang="ru-RU" sz="1600" dirty="0" err="1" smtClean="0">
                <a:latin typeface="Calibri" pitchFamily="34" charset="0"/>
              </a:rPr>
              <a:t>взаємне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розташування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окремих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рисунків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значення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властивостей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символів</a:t>
            </a:r>
            <a:r>
              <a:rPr lang="ru-RU" sz="1600" dirty="0" smtClean="0">
                <a:latin typeface="Calibri" pitchFamily="34" charset="0"/>
              </a:rPr>
              <a:t>, ширину </a:t>
            </a:r>
            <a:r>
              <a:rPr lang="ru-RU" sz="1600" dirty="0" err="1" smtClean="0">
                <a:latin typeface="Calibri" pitchFamily="34" charset="0"/>
              </a:rPr>
              <a:t>полів</a:t>
            </a:r>
            <a:r>
              <a:rPr lang="ru-RU" sz="1600" dirty="0" smtClean="0">
                <a:latin typeface="Calibri" pitchFamily="34" charset="0"/>
              </a:rPr>
              <a:t>, увести </a:t>
            </a:r>
            <a:r>
              <a:rPr lang="ru-RU" sz="1600" dirty="0" err="1" smtClean="0">
                <a:latin typeface="Calibri" pitchFamily="34" charset="0"/>
              </a:rPr>
              <a:t>ім'я</a:t>
            </a:r>
            <a:r>
              <a:rPr lang="ru-RU" sz="1600" dirty="0" smtClean="0">
                <a:latin typeface="Calibri" pitchFamily="34" charset="0"/>
              </a:rPr>
              <a:t> бланка, </a:t>
            </a:r>
            <a:r>
              <a:rPr lang="ru-RU" sz="1600" dirty="0" err="1" smtClean="0">
                <a:latin typeface="Calibri" pitchFamily="34" charset="0"/>
              </a:rPr>
              <a:t>вибираючи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після</a:t>
            </a:r>
            <a:r>
              <a:rPr lang="ru-RU" sz="1600" dirty="0" smtClean="0">
                <a:latin typeface="Calibri" pitchFamily="34" charset="0"/>
              </a:rPr>
              <a:t> кожного </a:t>
            </a:r>
            <a:r>
              <a:rPr lang="ru-RU" sz="1600" dirty="0" err="1" smtClean="0">
                <a:latin typeface="Calibri" pitchFamily="34" charset="0"/>
              </a:rPr>
              <a:t>кроку</a:t>
            </a:r>
            <a:r>
              <a:rPr lang="ru-RU" sz="1600" dirty="0" smtClean="0">
                <a:latin typeface="Calibri" pitchFamily="34" charset="0"/>
              </a:rPr>
              <a:t> кнопку </a:t>
            </a:r>
            <a:r>
              <a:rPr lang="ru-RU" sz="1600" b="1" dirty="0" err="1" smtClean="0">
                <a:latin typeface="Calibri" pitchFamily="34" charset="0"/>
              </a:rPr>
              <a:t>Далі</a:t>
            </a:r>
            <a:r>
              <a:rPr lang="ru-RU" sz="16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Завершується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створення</a:t>
            </a:r>
            <a:r>
              <a:rPr lang="ru-RU" sz="1600" dirty="0" smtClean="0">
                <a:latin typeface="Calibri" pitchFamily="34" charset="0"/>
              </a:rPr>
              <a:t> шаблону </a:t>
            </a:r>
            <a:r>
              <a:rPr lang="ru-RU" sz="1600" dirty="0" err="1" smtClean="0">
                <a:latin typeface="Calibri" pitchFamily="34" charset="0"/>
              </a:rPr>
              <a:t>вибором</a:t>
            </a:r>
            <a:r>
              <a:rPr lang="ru-RU" sz="1600" dirty="0" smtClean="0">
                <a:latin typeface="Calibri" pitchFamily="34" charset="0"/>
              </a:rPr>
              <a:t> кнопки </a:t>
            </a:r>
            <a:r>
              <a:rPr lang="ru-RU" sz="1600" b="1" dirty="0" smtClean="0">
                <a:latin typeface="Calibri" pitchFamily="34" charset="0"/>
              </a:rPr>
              <a:t>Готово</a:t>
            </a:r>
            <a:r>
              <a:rPr lang="ru-RU" sz="1600" dirty="0" smtClean="0">
                <a:latin typeface="Calibri" pitchFamily="34" charset="0"/>
              </a:rPr>
              <a:t> в </a:t>
            </a:r>
            <a:r>
              <a:rPr lang="ru-RU" sz="1600" dirty="0" err="1" smtClean="0">
                <a:latin typeface="Calibri" pitchFamily="34" charset="0"/>
              </a:rPr>
              <a:t>останньому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вікні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програми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Майстер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створення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бланків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повідомлень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вибором</a:t>
            </a:r>
            <a:r>
              <a:rPr lang="ru-RU" sz="1600" dirty="0" smtClean="0">
                <a:latin typeface="Calibri" pitchFamily="34" charset="0"/>
              </a:rPr>
              <a:t> кнопки </a:t>
            </a:r>
            <a:r>
              <a:rPr lang="ru-RU" sz="1600" b="1" dirty="0" smtClean="0">
                <a:latin typeface="Calibri" pitchFamily="34" charset="0"/>
              </a:rPr>
              <a:t>ОК </a:t>
            </a:r>
            <a:r>
              <a:rPr lang="ru-RU" sz="1600" dirty="0" smtClean="0">
                <a:latin typeface="Calibri" pitchFamily="34" charset="0"/>
              </a:rPr>
              <a:t>у </a:t>
            </a:r>
            <a:r>
              <a:rPr lang="ru-RU" sz="1600" dirty="0" err="1" smtClean="0">
                <a:latin typeface="Calibri" pitchFamily="34" charset="0"/>
              </a:rPr>
              <a:t>вікні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Параметри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357298"/>
            <a:ext cx="4467228" cy="392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00174"/>
            <a:ext cx="442915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357298"/>
            <a:ext cx="441483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1428737"/>
            <a:ext cx="464343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500174"/>
            <a:ext cx="45720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341686" cy="914384"/>
          </a:xfrm>
        </p:spPr>
        <p:txBody>
          <a:bodyPr>
            <a:normAutofit fontScale="90000"/>
          </a:bodyPr>
          <a:lstStyle/>
          <a:p>
            <a:pPr marL="0" indent="361950"/>
            <a:r>
              <a:rPr lang="ru-RU" sz="3600" dirty="0" err="1" smtClean="0">
                <a:latin typeface="Calibri" pitchFamily="34" charset="0"/>
              </a:rPr>
              <a:t>Операції</a:t>
            </a:r>
            <a:r>
              <a:rPr lang="ru-RU" sz="3600" dirty="0" smtClean="0">
                <a:latin typeface="Calibri" pitchFamily="34" charset="0"/>
              </a:rPr>
              <a:t> над </a:t>
            </a:r>
            <a:r>
              <a:rPr lang="ru-RU" sz="3600" dirty="0" err="1" smtClean="0">
                <a:latin typeface="Calibri" pitchFamily="34" charset="0"/>
              </a:rPr>
              <a:t>отриманими</a:t>
            </a:r>
            <a:r>
              <a:rPr lang="ru-RU" sz="3600" dirty="0" smtClean="0">
                <a:latin typeface="Calibri" pitchFamily="34" charset="0"/>
              </a:rPr>
              <a:t> листами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Під</a:t>
            </a:r>
            <a:r>
              <a:rPr lang="ru-RU" sz="1600" dirty="0" smtClean="0">
                <a:latin typeface="Calibri" pitchFamily="34" charset="0"/>
              </a:rPr>
              <a:t> час доставки </a:t>
            </a:r>
            <a:r>
              <a:rPr lang="ru-RU" sz="1600" dirty="0" err="1" smtClean="0">
                <a:latin typeface="Calibri" pitchFamily="34" charset="0"/>
              </a:rPr>
              <a:t>пошти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електронні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листи</a:t>
            </a:r>
            <a:r>
              <a:rPr lang="ru-RU" sz="1600" dirty="0" smtClean="0">
                <a:latin typeface="Calibri" pitchFamily="34" charset="0"/>
              </a:rPr>
              <a:t> за </a:t>
            </a:r>
            <a:r>
              <a:rPr lang="ru-RU" sz="1600" dirty="0" err="1" smtClean="0">
                <a:latin typeface="Calibri" pitchFamily="34" charset="0"/>
              </a:rPr>
              <a:t>замовчуванням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розміщуються</a:t>
            </a:r>
            <a:r>
              <a:rPr lang="ru-RU" sz="1600" dirty="0" smtClean="0">
                <a:latin typeface="Calibri" pitchFamily="34" charset="0"/>
              </a:rPr>
              <a:t> в </a:t>
            </a:r>
            <a:r>
              <a:rPr lang="ru-RU" sz="1600" dirty="0" err="1" smtClean="0">
                <a:latin typeface="Calibri" pitchFamily="34" charset="0"/>
              </a:rPr>
              <a:t>папці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Вхідні</a:t>
            </a:r>
            <a:r>
              <a:rPr lang="ru-RU" sz="1600" dirty="0" smtClean="0">
                <a:latin typeface="Calibri" pitchFamily="34" charset="0"/>
              </a:rPr>
              <a:t>. </a:t>
            </a:r>
            <a:r>
              <a:rPr lang="ru-RU" sz="1600" dirty="0" err="1" smtClean="0">
                <a:latin typeface="Calibri" pitchFamily="34" charset="0"/>
              </a:rPr>
              <a:t>Якщо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заголовок </a:t>
            </a:r>
            <a:r>
              <a:rPr lang="ru-RU" sz="1600" dirty="0" err="1" smtClean="0">
                <a:latin typeface="Calibri" pitchFamily="34" charset="0"/>
              </a:rPr>
              <a:t>отриманого</a:t>
            </a:r>
            <a:r>
              <a:rPr lang="ru-RU" sz="1600" dirty="0" smtClean="0">
                <a:latin typeface="Calibri" pitchFamily="34" charset="0"/>
              </a:rPr>
              <a:t> листа, то текст листа </a:t>
            </a:r>
            <a:r>
              <a:rPr lang="ru-RU" sz="1600" dirty="0" err="1" smtClean="0">
                <a:latin typeface="Calibri" pitchFamily="34" charset="0"/>
              </a:rPr>
              <a:t>відобразиться</a:t>
            </a:r>
            <a:r>
              <a:rPr lang="ru-RU" sz="1600" dirty="0" smtClean="0">
                <a:latin typeface="Calibri" pitchFamily="34" charset="0"/>
              </a:rPr>
              <a:t> в </a:t>
            </a:r>
            <a:r>
              <a:rPr lang="ru-RU" sz="1600" dirty="0" err="1" smtClean="0">
                <a:latin typeface="Calibri" pitchFamily="34" charset="0"/>
              </a:rPr>
              <a:t>області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попереднього</a:t>
            </a:r>
            <a:r>
              <a:rPr lang="ru-RU" sz="1600" dirty="0" smtClean="0">
                <a:latin typeface="Calibri" pitchFamily="34" charset="0"/>
              </a:rPr>
              <a:t> перегляду. </a:t>
            </a:r>
            <a:r>
              <a:rPr lang="ru-RU" sz="1600" dirty="0" err="1" smtClean="0">
                <a:latin typeface="Calibri" pitchFamily="34" charset="0"/>
              </a:rPr>
              <a:t>Якщо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двічі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клацнути</a:t>
            </a:r>
            <a:r>
              <a:rPr lang="ru-RU" sz="1600" dirty="0" smtClean="0">
                <a:latin typeface="Calibri" pitchFamily="34" charset="0"/>
              </a:rPr>
              <a:t> на заголовку листа, то лист </a:t>
            </a:r>
            <a:r>
              <a:rPr lang="ru-RU" sz="1600" dirty="0" err="1" smtClean="0">
                <a:latin typeface="Calibri" pitchFamily="34" charset="0"/>
              </a:rPr>
              <a:t>відкриється</a:t>
            </a:r>
            <a:r>
              <a:rPr lang="ru-RU" sz="1600" dirty="0" smtClean="0">
                <a:latin typeface="Calibri" pitchFamily="34" charset="0"/>
              </a:rPr>
              <a:t> в </a:t>
            </a:r>
            <a:r>
              <a:rPr lang="ru-RU" sz="1600" dirty="0" err="1" smtClean="0">
                <a:latin typeface="Calibri" pitchFamily="34" charset="0"/>
              </a:rPr>
              <a:t>окремому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вікні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Якщо</a:t>
            </a:r>
            <a:r>
              <a:rPr lang="ru-RU" sz="1600" dirty="0" smtClean="0">
                <a:latin typeface="Calibri" pitchFamily="34" charset="0"/>
              </a:rPr>
              <a:t> до </a:t>
            </a:r>
            <a:r>
              <a:rPr lang="ru-RU" sz="1600" dirty="0" err="1" smtClean="0">
                <a:latin typeface="Calibri" pitchFamily="34" charset="0"/>
              </a:rPr>
              <a:t>отриманого</a:t>
            </a:r>
            <a:r>
              <a:rPr lang="ru-RU" sz="1600" dirty="0" smtClean="0">
                <a:latin typeface="Calibri" pitchFamily="34" charset="0"/>
              </a:rPr>
              <a:t> листа </a:t>
            </a:r>
            <a:r>
              <a:rPr lang="ru-RU" sz="1600" dirty="0" err="1" smtClean="0">
                <a:latin typeface="Calibri" pitchFamily="34" charset="0"/>
              </a:rPr>
              <a:t>прикріплені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файли</a:t>
            </a:r>
            <a:r>
              <a:rPr lang="ru-RU" sz="1600" dirty="0" smtClean="0">
                <a:latin typeface="Calibri" pitchFamily="34" charset="0"/>
              </a:rPr>
              <a:t>, то </a:t>
            </a:r>
            <a:r>
              <a:rPr lang="ru-RU" sz="1600" dirty="0" err="1" smtClean="0">
                <a:latin typeface="Calibri" pitchFamily="34" charset="0"/>
              </a:rPr>
              <a:t>їх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можна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зберегти</a:t>
            </a:r>
            <a:r>
              <a:rPr lang="ru-RU" sz="1600" dirty="0" smtClean="0">
                <a:latin typeface="Calibri" pitchFamily="34" charset="0"/>
              </a:rPr>
              <a:t> в </a:t>
            </a:r>
            <a:r>
              <a:rPr lang="ru-RU" sz="1600" dirty="0" err="1" smtClean="0">
                <a:latin typeface="Calibri" pitchFamily="34" charset="0"/>
              </a:rPr>
              <a:t>окремій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папці</a:t>
            </a:r>
            <a:r>
              <a:rPr lang="ru-RU" sz="1600" dirty="0" smtClean="0">
                <a:latin typeface="Calibri" pitchFamily="34" charset="0"/>
              </a:rPr>
              <a:t>. Для </a:t>
            </a:r>
            <a:r>
              <a:rPr lang="ru-RU" sz="1600" dirty="0" err="1" smtClean="0">
                <a:latin typeface="Calibri" pitchFamily="34" charset="0"/>
              </a:rPr>
              <a:t>цього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потрібно</a:t>
            </a:r>
            <a:r>
              <a:rPr lang="ru-RU" sz="1600" dirty="0" smtClean="0">
                <a:latin typeface="Calibri" pitchFamily="34" charset="0"/>
              </a:rPr>
              <a:t>:</a:t>
            </a:r>
          </a:p>
          <a:p>
            <a:pPr marL="0" lvl="6" indent="361950">
              <a:buNone/>
            </a:pPr>
            <a:r>
              <a:rPr lang="ru-RU" dirty="0" smtClean="0">
                <a:latin typeface="Calibri" pitchFamily="34" charset="0"/>
              </a:rPr>
              <a:t>1). </a:t>
            </a:r>
            <a:r>
              <a:rPr lang="ru-RU" dirty="0" err="1" smtClean="0">
                <a:latin typeface="Calibri" pitchFamily="34" charset="0"/>
              </a:rPr>
              <a:t>Виконати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Файл </a:t>
            </a:r>
            <a:r>
              <a:rPr lang="ru-RU" b="1" dirty="0" smtClean="0">
                <a:latin typeface="Calibri" pitchFamily="34" charset="0"/>
                <a:sym typeface="Symbol"/>
              </a:rPr>
              <a:t>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Зберегти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вкладення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lvl="6" indent="361950">
              <a:buNone/>
            </a:pPr>
            <a:r>
              <a:rPr lang="ru-RU" dirty="0" smtClean="0">
                <a:latin typeface="Calibri" pitchFamily="34" charset="0"/>
              </a:rPr>
              <a:t>2).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b="1" dirty="0" err="1" smtClean="0">
                <a:latin typeface="Calibri" pitchFamily="34" charset="0"/>
              </a:rPr>
              <a:t>Огляд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вікні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Збереження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вкладень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lvl="6" indent="361950">
              <a:buNone/>
            </a:pPr>
            <a:r>
              <a:rPr lang="ru-RU" dirty="0" smtClean="0">
                <a:latin typeface="Calibri" pitchFamily="34" charset="0"/>
              </a:rPr>
              <a:t>3).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папку для </a:t>
            </a:r>
            <a:r>
              <a:rPr lang="ru-RU" dirty="0" err="1" smtClean="0">
                <a:latin typeface="Calibri" pitchFamily="34" charset="0"/>
              </a:rPr>
              <a:t>збереження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вкладень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вікні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Обзор папок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b="1" dirty="0" smtClean="0">
                <a:latin typeface="Calibri" pitchFamily="34" charset="0"/>
              </a:rPr>
              <a:t>ОК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lvl="6" indent="361950">
              <a:buNone/>
            </a:pPr>
            <a:r>
              <a:rPr lang="ru-RU" dirty="0" smtClean="0">
                <a:latin typeface="Calibri" pitchFamily="34" charset="0"/>
              </a:rPr>
              <a:t>4).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імена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файлів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зберегти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ru-RU" sz="1600" dirty="0" smtClean="0">
                <a:latin typeface="Calibri" pitchFamily="34" charset="0"/>
              </a:rPr>
              <a:t>5).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кнопку </a:t>
            </a:r>
            <a:r>
              <a:rPr lang="ru-RU" sz="1600" b="1" dirty="0" err="1" smtClean="0">
                <a:latin typeface="Calibri" pitchFamily="34" charset="0"/>
              </a:rPr>
              <a:t>Зберегти</a:t>
            </a:r>
            <a:r>
              <a:rPr lang="ru-RU" sz="1600" dirty="0" smtClean="0">
                <a:latin typeface="Calibri" pitchFamily="34" charset="0"/>
              </a:rPr>
              <a:t>.</a:t>
            </a:r>
            <a:endParaRPr lang="ru-RU" sz="16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0"/>
            <a:ext cx="2552381" cy="318095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7275" y="1071546"/>
            <a:ext cx="42767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929066"/>
            <a:ext cx="2357454" cy="24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>
                <a:latin typeface="Calibri" pitchFamily="34" charset="0"/>
              </a:rPr>
              <a:t>Операції</a:t>
            </a:r>
            <a:r>
              <a:rPr lang="ru-RU" sz="3200" dirty="0" smtClean="0">
                <a:latin typeface="Calibri" pitchFamily="34" charset="0"/>
              </a:rPr>
              <a:t> над </a:t>
            </a:r>
            <a:r>
              <a:rPr lang="ru-RU" sz="3200" dirty="0" err="1" smtClean="0">
                <a:latin typeface="Calibri" pitchFamily="34" charset="0"/>
              </a:rPr>
              <a:t>отриманими</a:t>
            </a:r>
            <a:r>
              <a:rPr lang="ru-RU" sz="3200" dirty="0" smtClean="0">
                <a:latin typeface="Calibri" pitchFamily="34" charset="0"/>
              </a:rPr>
              <a:t> листами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85000" lnSpcReduction="10000"/>
          </a:bodyPr>
          <a:lstStyle/>
          <a:p>
            <a:pPr marL="0" indent="357188">
              <a:buNone/>
            </a:pPr>
            <a:r>
              <a:rPr lang="ru-RU" dirty="0" smtClean="0"/>
              <a:t> За </a:t>
            </a:r>
            <a:r>
              <a:rPr lang="ru-RU" dirty="0" err="1" smtClean="0"/>
              <a:t>вибору</a:t>
            </a:r>
            <a:r>
              <a:rPr lang="ru-RU" dirty="0" smtClean="0"/>
              <a:t> в заголовку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попереднього</a:t>
            </a:r>
            <a:r>
              <a:rPr lang="ru-RU" dirty="0" smtClean="0"/>
              <a:t> перегляду значка </a:t>
            </a:r>
            <a:r>
              <a:rPr lang="ru-RU" b="1" dirty="0" err="1" smtClean="0"/>
              <a:t>Повідомлення</a:t>
            </a:r>
            <a:r>
              <a:rPr lang="ru-RU" dirty="0" smtClean="0"/>
              <a:t> </a:t>
            </a:r>
            <a:r>
              <a:rPr lang="ru-RU" b="1" dirty="0" err="1" smtClean="0"/>
              <a:t>містить</a:t>
            </a:r>
            <a:r>
              <a:rPr lang="ru-RU" b="1" dirty="0" smtClean="0"/>
              <a:t> </a:t>
            </a:r>
            <a:r>
              <a:rPr lang="ru-RU" b="1" dirty="0" err="1" smtClean="0"/>
              <a:t>вкладення</a:t>
            </a:r>
            <a:r>
              <a:rPr lang="ru-RU" b="1" dirty="0" smtClean="0"/>
              <a:t> </a:t>
            </a:r>
            <a:r>
              <a:rPr lang="ru-RU" dirty="0" err="1" smtClean="0"/>
              <a:t>відкривається</a:t>
            </a:r>
            <a:r>
              <a:rPr lang="ru-RU" dirty="0" smtClean="0"/>
              <a:t> список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переліком</a:t>
            </a:r>
            <a:r>
              <a:rPr lang="ru-RU" dirty="0" smtClean="0"/>
              <a:t> </a:t>
            </a:r>
            <a:r>
              <a:rPr lang="ru-RU" dirty="0" err="1" smtClean="0"/>
              <a:t>імен</a:t>
            </a:r>
            <a:r>
              <a:rPr lang="ru-RU" dirty="0" smtClean="0"/>
              <a:t> </a:t>
            </a:r>
            <a:r>
              <a:rPr lang="ru-RU" dirty="0" err="1" smtClean="0"/>
              <a:t>прикріплених</a:t>
            </a:r>
            <a:r>
              <a:rPr lang="ru-RU" dirty="0" smtClean="0"/>
              <a:t> </a:t>
            </a:r>
            <a:r>
              <a:rPr lang="ru-RU" dirty="0" err="1" smtClean="0"/>
              <a:t>файлів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командою </a:t>
            </a:r>
            <a:r>
              <a:rPr lang="ru-RU" b="1" dirty="0" err="1" smtClean="0"/>
              <a:t>Зберегти</a:t>
            </a:r>
            <a:r>
              <a:rPr lang="ru-RU" b="1" dirty="0" smtClean="0"/>
              <a:t> </a:t>
            </a:r>
            <a:r>
              <a:rPr lang="ru-RU" b="1" dirty="0" err="1" smtClean="0"/>
              <a:t>вкладення</a:t>
            </a:r>
            <a:r>
              <a:rPr lang="ru-RU" dirty="0" smtClean="0"/>
              <a:t>. </a:t>
            </a:r>
          </a:p>
          <a:p>
            <a:pPr marL="0" indent="357188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вибору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списку </a:t>
            </a:r>
            <a:r>
              <a:rPr lang="ru-RU" dirty="0" err="1" smtClean="0"/>
              <a:t>імені</a:t>
            </a:r>
            <a:r>
              <a:rPr lang="ru-RU" dirty="0" smtClean="0"/>
              <a:t> файлу </a:t>
            </a:r>
            <a:r>
              <a:rPr lang="ru-RU" dirty="0" err="1" smtClean="0"/>
              <a:t>відкривається</a:t>
            </a:r>
            <a:r>
              <a:rPr lang="ru-RU" dirty="0" smtClean="0"/>
              <a:t> </a:t>
            </a:r>
            <a:r>
              <a:rPr lang="ru-RU" dirty="0" err="1" smtClean="0"/>
              <a:t>діалогове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пропозицією</a:t>
            </a:r>
            <a:r>
              <a:rPr lang="ru-RU" dirty="0" smtClean="0"/>
              <a:t> </a:t>
            </a:r>
            <a:r>
              <a:rPr lang="ru-RU" dirty="0" err="1" smtClean="0"/>
              <a:t>відкрити</a:t>
            </a:r>
            <a:r>
              <a:rPr lang="ru-RU" dirty="0" smtClean="0"/>
              <a:t> файл.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команду </a:t>
            </a:r>
            <a:r>
              <a:rPr lang="ru-RU" b="1" dirty="0" err="1" smtClean="0"/>
              <a:t>Зберегти</a:t>
            </a:r>
            <a:r>
              <a:rPr lang="ru-RU" b="1" dirty="0" smtClean="0"/>
              <a:t> </a:t>
            </a:r>
            <a:r>
              <a:rPr lang="ru-RU" b="1" dirty="0" err="1" smtClean="0"/>
              <a:t>вкладення</a:t>
            </a:r>
            <a:r>
              <a:rPr lang="ru-RU" dirty="0" smtClean="0"/>
              <a:t>, то </a:t>
            </a:r>
            <a:r>
              <a:rPr lang="ru-RU" dirty="0" err="1" smtClean="0"/>
              <a:t>відкриється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b="1" dirty="0" err="1" smtClean="0"/>
              <a:t>Збереження</a:t>
            </a:r>
            <a:r>
              <a:rPr lang="ru-RU" b="1" dirty="0" smtClean="0"/>
              <a:t> </a:t>
            </a:r>
            <a:r>
              <a:rPr lang="ru-RU" b="1" dirty="0" err="1" smtClean="0"/>
              <a:t>вкладень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зберегти</a:t>
            </a:r>
            <a:r>
              <a:rPr lang="ru-RU" dirty="0" smtClean="0"/>
              <a:t> </a:t>
            </a:r>
            <a:r>
              <a:rPr lang="ru-RU" dirty="0" err="1" smtClean="0"/>
              <a:t>прикріплені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 для </a:t>
            </a:r>
            <a:r>
              <a:rPr lang="ru-RU" dirty="0" err="1" smtClean="0"/>
              <a:t>подальшої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ними.</a:t>
            </a:r>
          </a:p>
          <a:p>
            <a:pPr marL="0" indent="357188">
              <a:buNone/>
            </a:pPr>
            <a:endParaRPr lang="ru-RU" dirty="0"/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340684"/>
            <a:ext cx="4038600" cy="274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Кнопки 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над листами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503920" cy="928694"/>
          </a:xfrm>
        </p:spPr>
        <p:txBody>
          <a:bodyPr>
            <a:normAutofit fontScale="77500" lnSpcReduction="20000"/>
          </a:bodyPr>
          <a:lstStyle/>
          <a:p>
            <a:pPr marL="0" indent="357188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над </a:t>
            </a:r>
            <a:r>
              <a:rPr lang="ru-RU" dirty="0" err="1" smtClean="0"/>
              <a:t>вибраним</a:t>
            </a:r>
            <a:r>
              <a:rPr lang="ru-RU" dirty="0" smtClean="0"/>
              <a:t> листом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використати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меню </a:t>
            </a:r>
            <a:r>
              <a:rPr lang="ru-RU" b="1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кнопки </a:t>
            </a:r>
            <a:r>
              <a:rPr lang="ru-RU" dirty="0" err="1" smtClean="0"/>
              <a:t>панелі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en-US" dirty="0" smtClean="0"/>
              <a:t>Outlook Express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листа.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214282" y="2285992"/>
          <a:ext cx="87154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1600" dirty="0" err="1" smtClean="0">
                <a:latin typeface="Calibri" pitchFamily="34" charset="0"/>
              </a:rPr>
              <a:t>Під</a:t>
            </a:r>
            <a:r>
              <a:rPr lang="ru-RU" sz="1600" dirty="0" smtClean="0">
                <a:latin typeface="Calibri" pitchFamily="34" charset="0"/>
              </a:rPr>
              <a:t> час </a:t>
            </a:r>
            <a:r>
              <a:rPr lang="ru-RU" sz="1600" dirty="0" err="1" smtClean="0">
                <a:latin typeface="Calibri" pitchFamily="34" charset="0"/>
              </a:rPr>
              <a:t>створення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листа-відповіді</a:t>
            </a:r>
            <a:r>
              <a:rPr lang="ru-RU" sz="1600" dirty="0" smtClean="0">
                <a:latin typeface="Calibri" pitchFamily="34" charset="0"/>
              </a:rPr>
              <a:t> та </a:t>
            </a:r>
            <a:r>
              <a:rPr lang="ru-RU" sz="1600" dirty="0" err="1" smtClean="0">
                <a:latin typeface="Calibri" pitchFamily="34" charset="0"/>
              </a:rPr>
              <a:t>пересилання</a:t>
            </a:r>
            <a:r>
              <a:rPr lang="ru-RU" sz="1600" dirty="0" smtClean="0">
                <a:latin typeface="Calibri" pitchFamily="34" charset="0"/>
              </a:rPr>
              <a:t> листа </a:t>
            </a:r>
            <a:r>
              <a:rPr lang="ru-RU" sz="1600" dirty="0" err="1" smtClean="0">
                <a:latin typeface="Calibri" pitchFamily="34" charset="0"/>
              </a:rPr>
              <a:t>іншим</a:t>
            </a:r>
            <a:r>
              <a:rPr lang="ru-RU" sz="1600" dirty="0" smtClean="0">
                <a:latin typeface="Calibri" pitchFamily="34" charset="0"/>
              </a:rPr>
              <a:t> абонентам </a:t>
            </a:r>
            <a:r>
              <a:rPr lang="ru-RU" sz="1600" dirty="0" err="1" smtClean="0">
                <a:latin typeface="Calibri" pitchFamily="34" charset="0"/>
              </a:rPr>
              <a:t>заповнення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полів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Від</a:t>
            </a:r>
            <a:r>
              <a:rPr lang="ru-RU" sz="1600" dirty="0" smtClean="0">
                <a:latin typeface="Calibri" pitchFamily="34" charset="0"/>
              </a:rPr>
              <a:t> кого, Кому, </a:t>
            </a:r>
            <a:r>
              <a:rPr lang="ru-RU" sz="1600" dirty="0" err="1" smtClean="0">
                <a:latin typeface="Calibri" pitchFamily="34" charset="0"/>
              </a:rPr>
              <a:t>Копія</a:t>
            </a:r>
            <a:r>
              <a:rPr lang="ru-RU" sz="1600" dirty="0" smtClean="0">
                <a:latin typeface="Calibri" pitchFamily="34" charset="0"/>
              </a:rPr>
              <a:t>, Тема та </a:t>
            </a:r>
            <a:r>
              <a:rPr lang="ru-RU" sz="1600" dirty="0" err="1" smtClean="0">
                <a:latin typeface="Calibri" pitchFamily="34" charset="0"/>
              </a:rPr>
              <a:t>цитування</a:t>
            </a:r>
            <a:r>
              <a:rPr lang="ru-RU" sz="1600" dirty="0" smtClean="0">
                <a:latin typeface="Calibri" pitchFamily="34" charset="0"/>
              </a:rPr>
              <a:t> тексту листа </a:t>
            </a:r>
            <a:r>
              <a:rPr lang="ru-RU" sz="1600" dirty="0" err="1" smtClean="0">
                <a:latin typeface="Calibri" pitchFamily="34" charset="0"/>
              </a:rPr>
              <a:t>виконується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аналогічно</a:t>
            </a:r>
            <a:r>
              <a:rPr lang="ru-RU" sz="1600" dirty="0" smtClean="0">
                <a:latin typeface="Calibri" pitchFamily="34" charset="0"/>
              </a:rPr>
              <a:t> тому, як </a:t>
            </a:r>
            <a:r>
              <a:rPr lang="ru-RU" sz="1600" dirty="0" err="1" smtClean="0">
                <a:latin typeface="Calibri" pitchFamily="34" charset="0"/>
              </a:rPr>
              <a:t>це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відбувається</a:t>
            </a:r>
            <a:r>
              <a:rPr lang="ru-RU" sz="1600" dirty="0" smtClean="0">
                <a:latin typeface="Calibri" pitchFamily="34" charset="0"/>
              </a:rPr>
              <a:t> за </a:t>
            </a:r>
            <a:r>
              <a:rPr lang="ru-RU" sz="1600" dirty="0" err="1" smtClean="0">
                <a:latin typeface="Calibri" pitchFamily="34" charset="0"/>
              </a:rPr>
              <a:t>вико­ристання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веб-пошти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  <a:p>
            <a:pPr marL="0" indent="357188">
              <a:buNone/>
            </a:pPr>
            <a:r>
              <a:rPr lang="ru-RU" sz="1600" dirty="0" err="1" smtClean="0">
                <a:latin typeface="Calibri" pitchFamily="34" charset="0"/>
              </a:rPr>
              <a:t>Переглянути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властивості</a:t>
            </a:r>
            <a:r>
              <a:rPr lang="ru-RU" sz="1600" dirty="0" smtClean="0">
                <a:latin typeface="Calibri" pitchFamily="34" charset="0"/>
              </a:rPr>
              <a:t> листа </a:t>
            </a:r>
            <a:r>
              <a:rPr lang="ru-RU" sz="1600" dirty="0" err="1" smtClean="0">
                <a:latin typeface="Calibri" pitchFamily="34" charset="0"/>
              </a:rPr>
              <a:t>можна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вибравши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його</a:t>
            </a:r>
            <a:r>
              <a:rPr lang="ru-RU" sz="1600" dirty="0" smtClean="0">
                <a:latin typeface="Calibri" pitchFamily="34" charset="0"/>
              </a:rPr>
              <a:t> заголовок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ви­конавши</a:t>
            </a:r>
            <a:r>
              <a:rPr lang="ru-RU" sz="1600" i="1" dirty="0" smtClean="0">
                <a:latin typeface="Calibri" pitchFamily="34" charset="0"/>
              </a:rPr>
              <a:t> Файл =&gt; </a:t>
            </a:r>
            <a:r>
              <a:rPr lang="ru-RU" sz="1600" i="1" dirty="0" err="1" smtClean="0">
                <a:latin typeface="Calibri" pitchFamily="34" charset="0"/>
              </a:rPr>
              <a:t>Властивості</a:t>
            </a:r>
            <a:r>
              <a:rPr lang="ru-RU" sz="1600" i="1" dirty="0" smtClean="0">
                <a:latin typeface="Calibri" pitchFamily="34" charset="0"/>
              </a:rPr>
              <a:t>.</a:t>
            </a:r>
            <a:r>
              <a:rPr lang="ru-RU" sz="1600" dirty="0" smtClean="0">
                <a:latin typeface="Calibri" pitchFamily="34" charset="0"/>
              </a:rPr>
              <a:t> У </a:t>
            </a:r>
            <a:r>
              <a:rPr lang="ru-RU" sz="1600" dirty="0" err="1" smtClean="0">
                <a:latin typeface="Calibri" pitchFamily="34" charset="0"/>
              </a:rPr>
              <a:t>вікні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назва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якого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збігається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</a:t>
            </a:r>
            <a:r>
              <a:rPr lang="ru-RU" sz="1600" dirty="0" smtClean="0">
                <a:latin typeface="Calibri" pitchFamily="34" charset="0"/>
              </a:rPr>
              <a:t> темою листа, на </a:t>
            </a:r>
            <a:r>
              <a:rPr lang="ru-RU" sz="1600" dirty="0" err="1" smtClean="0">
                <a:latin typeface="Calibri" pitchFamily="34" charset="0"/>
              </a:rPr>
              <a:t>вкладці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Загальні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відображуються</a:t>
            </a:r>
            <a:r>
              <a:rPr lang="ru-RU" sz="1600" dirty="0" smtClean="0">
                <a:latin typeface="Calibri" pitchFamily="34" charset="0"/>
              </a:rPr>
              <a:t> тема листа, адреса </a:t>
            </a:r>
            <a:r>
              <a:rPr lang="ru-RU" sz="1600" dirty="0" err="1" smtClean="0">
                <a:latin typeface="Calibri" pitchFamily="34" charset="0"/>
              </a:rPr>
              <a:t>відправ­ника</a:t>
            </a:r>
            <a:r>
              <a:rPr lang="ru-RU" sz="1600" dirty="0" smtClean="0">
                <a:latin typeface="Calibri" pitchFamily="34" charset="0"/>
              </a:rPr>
              <a:t>, тип </a:t>
            </a:r>
            <a:r>
              <a:rPr lang="ru-RU" sz="1600" dirty="0" err="1" smtClean="0">
                <a:latin typeface="Calibri" pitchFamily="34" charset="0"/>
              </a:rPr>
              <a:t>повідомлення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розташування</a:t>
            </a:r>
            <a:r>
              <a:rPr lang="ru-RU" sz="1600" dirty="0" smtClean="0">
                <a:latin typeface="Calibri" pitchFamily="34" charset="0"/>
              </a:rPr>
              <a:t> листа, </a:t>
            </a:r>
            <a:r>
              <a:rPr lang="ru-RU" sz="1600" dirty="0" err="1" smtClean="0">
                <a:latin typeface="Calibri" pitchFamily="34" charset="0"/>
              </a:rPr>
              <a:t>його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розмір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важливість</a:t>
            </a:r>
            <a:r>
              <a:rPr lang="ru-RU" sz="1600" dirty="0" smtClean="0">
                <a:latin typeface="Calibri" pitchFamily="34" charset="0"/>
              </a:rPr>
              <a:t>, дата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час </a:t>
            </a:r>
            <a:r>
              <a:rPr lang="ru-RU" sz="1600" dirty="0" err="1" smtClean="0">
                <a:latin typeface="Calibri" pitchFamily="34" charset="0"/>
              </a:rPr>
              <a:t>відправлення</a:t>
            </a:r>
            <a:r>
              <a:rPr lang="ru-RU" sz="1600" dirty="0" smtClean="0">
                <a:latin typeface="Calibri" pitchFamily="34" charset="0"/>
              </a:rPr>
              <a:t> та </a:t>
            </a:r>
            <a:r>
              <a:rPr lang="ru-RU" sz="1600" dirty="0" err="1" smtClean="0">
                <a:latin typeface="Calibri" pitchFamily="34" charset="0"/>
              </a:rPr>
              <a:t>отримання</a:t>
            </a:r>
            <a:r>
              <a:rPr lang="ru-RU" sz="1600" dirty="0" smtClean="0">
                <a:latin typeface="Calibri" pitchFamily="34" charset="0"/>
              </a:rPr>
              <a:t> листа. На </a:t>
            </a:r>
            <a:r>
              <a:rPr lang="ru-RU" sz="1600" dirty="0" err="1" smtClean="0">
                <a:latin typeface="Calibri" pitchFamily="34" charset="0"/>
              </a:rPr>
              <a:t>вкладці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Подробиці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відо­бражено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службові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дані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що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приєднуються</a:t>
            </a:r>
            <a:r>
              <a:rPr lang="ru-RU" sz="1600" dirty="0" smtClean="0">
                <a:latin typeface="Calibri" pitchFamily="34" charset="0"/>
              </a:rPr>
              <a:t> до </a:t>
            </a:r>
            <a:r>
              <a:rPr lang="ru-RU" sz="1600" dirty="0" err="1" smtClean="0">
                <a:latin typeface="Calibri" pitchFamily="34" charset="0"/>
              </a:rPr>
              <a:t>повідомлення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поштовими</a:t>
            </a:r>
            <a:r>
              <a:rPr lang="ru-RU" sz="1600" dirty="0" smtClean="0">
                <a:latin typeface="Calibri" pitchFamily="34" charset="0"/>
              </a:rPr>
              <a:t> серверами </a:t>
            </a:r>
            <a:r>
              <a:rPr lang="ru-RU" sz="1600" dirty="0" err="1" smtClean="0">
                <a:latin typeface="Calibri" pitchFamily="34" charset="0"/>
              </a:rPr>
              <a:t>під</a:t>
            </a:r>
            <a:r>
              <a:rPr lang="ru-RU" sz="1600" dirty="0" smtClean="0">
                <a:latin typeface="Calibri" pitchFamily="34" charset="0"/>
              </a:rPr>
              <a:t> час </a:t>
            </a:r>
            <a:r>
              <a:rPr lang="ru-RU" sz="1600" dirty="0" err="1" smtClean="0">
                <a:latin typeface="Calibri" pitchFamily="34" charset="0"/>
              </a:rPr>
              <a:t>пересилання</a:t>
            </a:r>
            <a:r>
              <a:rPr lang="ru-RU" sz="1600" dirty="0" smtClean="0">
                <a:latin typeface="Calibri" pitchFamily="34" charset="0"/>
              </a:rPr>
              <a:t> листа.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latin typeface="Calibri" pitchFamily="34" charset="0"/>
              </a:rPr>
              <a:t>Створення</a:t>
            </a:r>
            <a:r>
              <a:rPr lang="ru-RU" sz="3600" dirty="0" smtClean="0">
                <a:latin typeface="Calibri" pitchFamily="34" charset="0"/>
              </a:rPr>
              <a:t> папок </a:t>
            </a:r>
            <a:r>
              <a:rPr lang="ru-RU" sz="3600" dirty="0" err="1" smtClean="0">
                <a:latin typeface="Calibri" pitchFamily="34" charset="0"/>
              </a:rPr>
              <a:t>і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впорядкування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листів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286280" cy="4986358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Calibri" pitchFamily="34" charset="0"/>
              </a:rPr>
              <a:t>Для </a:t>
            </a:r>
            <a:r>
              <a:rPr lang="ru-RU" sz="2000" dirty="0" err="1" smtClean="0">
                <a:latin typeface="Calibri" pitchFamily="34" charset="0"/>
              </a:rPr>
              <a:t>зручності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зберігання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листів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можна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створити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додаткові</a:t>
            </a:r>
            <a:r>
              <a:rPr lang="ru-RU" sz="2000" dirty="0" smtClean="0">
                <a:latin typeface="Calibri" pitchFamily="34" charset="0"/>
              </a:rPr>
              <a:t> папки. Для </a:t>
            </a:r>
            <a:r>
              <a:rPr lang="ru-RU" sz="2000" dirty="0" err="1" smtClean="0">
                <a:latin typeface="Calibri" pitchFamily="34" charset="0"/>
              </a:rPr>
              <a:t>створення</a:t>
            </a:r>
            <a:r>
              <a:rPr lang="ru-RU" sz="2000" dirty="0" smtClean="0">
                <a:latin typeface="Calibri" pitchFamily="34" charset="0"/>
              </a:rPr>
              <a:t> папки </a:t>
            </a:r>
            <a:r>
              <a:rPr lang="ru-RU" sz="2000" dirty="0" err="1" smtClean="0">
                <a:latin typeface="Calibri" pitchFamily="34" charset="0"/>
              </a:rPr>
              <a:t>потрібно</a:t>
            </a:r>
            <a:r>
              <a:rPr lang="ru-RU" sz="2000" dirty="0" smtClean="0">
                <a:latin typeface="Calibri" pitchFamily="34" charset="0"/>
              </a:rPr>
              <a:t>:</a:t>
            </a:r>
          </a:p>
          <a:p>
            <a:pPr marL="0" lvl="7" indent="357188">
              <a:buNone/>
            </a:pPr>
            <a:r>
              <a:rPr lang="ru-RU" sz="2000" i="1" dirty="0" smtClean="0">
                <a:latin typeface="Calibri" pitchFamily="34" charset="0"/>
              </a:rPr>
              <a:t>1). </a:t>
            </a:r>
            <a:r>
              <a:rPr lang="ru-RU" sz="2000" dirty="0" err="1" smtClean="0">
                <a:latin typeface="Calibri" pitchFamily="34" charset="0"/>
              </a:rPr>
              <a:t>Виконати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Файл </a:t>
            </a:r>
            <a:r>
              <a:rPr lang="ru-RU" sz="2000" b="1" dirty="0" smtClean="0">
                <a:latin typeface="Calibri" pitchFamily="34" charset="0"/>
                <a:sym typeface="Symbol"/>
              </a:rPr>
              <a:t></a:t>
            </a:r>
            <a:r>
              <a:rPr lang="ru-RU" sz="2000" b="1" dirty="0" smtClean="0">
                <a:latin typeface="Calibri" pitchFamily="34" charset="0"/>
              </a:rPr>
              <a:t> Папка </a:t>
            </a:r>
            <a:r>
              <a:rPr lang="ru-RU" sz="2000" b="1" dirty="0" smtClean="0">
                <a:latin typeface="Calibri" pitchFamily="34" charset="0"/>
                <a:sym typeface="Symbol"/>
              </a:rPr>
              <a:t>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Створити</a:t>
            </a:r>
            <a:r>
              <a:rPr lang="ru-RU" sz="2000" b="1" dirty="0" smtClean="0">
                <a:latin typeface="Calibri" pitchFamily="34" charset="0"/>
              </a:rPr>
              <a:t>.</a:t>
            </a:r>
          </a:p>
          <a:p>
            <a:pPr marL="0" lvl="7" indent="357188">
              <a:buNone/>
            </a:pPr>
            <a:r>
              <a:rPr lang="ru-RU" sz="2000" dirty="0" smtClean="0">
                <a:latin typeface="Calibri" pitchFamily="34" charset="0"/>
              </a:rPr>
              <a:t>2). Увести </a:t>
            </a:r>
            <a:r>
              <a:rPr lang="ru-RU" sz="2000" dirty="0" err="1" smtClean="0">
                <a:latin typeface="Calibri" pitchFamily="34" charset="0"/>
              </a:rPr>
              <a:t>ім'я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нової</a:t>
            </a:r>
            <a:r>
              <a:rPr lang="ru-RU" sz="2000" dirty="0" smtClean="0">
                <a:latin typeface="Calibri" pitchFamily="34" charset="0"/>
              </a:rPr>
              <a:t> папки в поле </a:t>
            </a:r>
            <a:r>
              <a:rPr lang="ru-RU" sz="2000" dirty="0" err="1" smtClean="0">
                <a:latin typeface="Calibri" pitchFamily="34" charset="0"/>
              </a:rPr>
              <a:t>Ім'я</a:t>
            </a:r>
            <a:r>
              <a:rPr lang="ru-RU" sz="2000" dirty="0" smtClean="0">
                <a:latin typeface="Calibri" pitchFamily="34" charset="0"/>
              </a:rPr>
              <a:t> папки у </a:t>
            </a:r>
            <a:r>
              <a:rPr lang="ru-RU" sz="2000" dirty="0" err="1" smtClean="0">
                <a:latin typeface="Calibri" pitchFamily="34" charset="0"/>
              </a:rPr>
              <a:t>вікні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Створення</a:t>
            </a:r>
            <a:r>
              <a:rPr lang="ru-RU" sz="2000" b="1" dirty="0" smtClean="0">
                <a:latin typeface="Calibri" pitchFamily="34" charset="0"/>
              </a:rPr>
              <a:t> папки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 marL="0" lvl="7" indent="357188">
              <a:buNone/>
            </a:pPr>
            <a:r>
              <a:rPr lang="ru-RU" sz="2000" dirty="0" smtClean="0">
                <a:latin typeface="Calibri" pitchFamily="34" charset="0"/>
              </a:rPr>
              <a:t>3). </a:t>
            </a: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розміщення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нової</a:t>
            </a:r>
            <a:r>
              <a:rPr lang="ru-RU" sz="2000" dirty="0" smtClean="0">
                <a:latin typeface="Calibri" pitchFamily="34" charset="0"/>
              </a:rPr>
              <a:t> папки в </a:t>
            </a:r>
            <a:r>
              <a:rPr lang="ru-RU" sz="2000" dirty="0" err="1" smtClean="0">
                <a:latin typeface="Calibri" pitchFamily="34" charset="0"/>
              </a:rPr>
              <a:t>структурі</a:t>
            </a:r>
            <a:r>
              <a:rPr lang="ru-RU" sz="2000" dirty="0" smtClean="0">
                <a:latin typeface="Calibri" pitchFamily="34" charset="0"/>
              </a:rPr>
              <a:t> папок </a:t>
            </a:r>
            <a:r>
              <a:rPr lang="ru-RU" sz="2000" dirty="0" err="1" smtClean="0">
                <a:latin typeface="Calibri" pitchFamily="34" charset="0"/>
              </a:rPr>
              <a:t>поштового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клієнта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 marL="0" lvl="7" indent="357188">
              <a:buNone/>
            </a:pPr>
            <a:r>
              <a:rPr lang="ru-RU" sz="2000" dirty="0" smtClean="0">
                <a:latin typeface="Calibri" pitchFamily="34" charset="0"/>
              </a:rPr>
              <a:t>4). </a:t>
            </a: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кнопку </a:t>
            </a:r>
            <a:r>
              <a:rPr lang="ru-RU" sz="2000" b="1" dirty="0" smtClean="0">
                <a:latin typeface="Calibri" pitchFamily="34" charset="0"/>
              </a:rPr>
              <a:t>ОК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736"/>
            <a:ext cx="4038600" cy="296046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143248"/>
            <a:ext cx="3357586" cy="321344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572008"/>
            <a:ext cx="1647825" cy="17811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Calibri" pitchFamily="34" charset="0"/>
              </a:rPr>
              <a:t>Робота </a:t>
            </a:r>
            <a:r>
              <a:rPr lang="ru-RU" sz="3600" dirty="0" err="1" smtClean="0">
                <a:latin typeface="Calibri" pitchFamily="34" charset="0"/>
              </a:rPr>
              <a:t>з</a:t>
            </a:r>
            <a:r>
              <a:rPr lang="ru-RU" sz="3600" dirty="0" smtClean="0">
                <a:latin typeface="Calibri" pitchFamily="34" charset="0"/>
              </a:rPr>
              <a:t> листами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lvl="8" indent="357188">
              <a:buNone/>
            </a:pPr>
            <a:r>
              <a:rPr lang="ru-RU" sz="2000" cap="none" dirty="0" err="1" smtClean="0">
                <a:latin typeface="Calibri" pitchFamily="34" charset="0"/>
              </a:rPr>
              <a:t>Листи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cap="none" dirty="0" err="1" smtClean="0">
                <a:latin typeface="Calibri" pitchFamily="34" charset="0"/>
              </a:rPr>
              <a:t>можна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cap="none" dirty="0" err="1" smtClean="0">
                <a:latin typeface="Calibri" pitchFamily="34" charset="0"/>
              </a:rPr>
              <a:t>переміщувати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cap="none" dirty="0" err="1" smtClean="0">
                <a:latin typeface="Calibri" pitchFamily="34" charset="0"/>
              </a:rPr>
              <a:t>або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cap="none" dirty="0" err="1" smtClean="0">
                <a:latin typeface="Calibri" pitchFamily="34" charset="0"/>
              </a:rPr>
              <a:t>копіювати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cap="none" dirty="0" err="1" smtClean="0">
                <a:latin typeface="Calibri" pitchFamily="34" charset="0"/>
              </a:rPr>
              <a:t>з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cap="none" dirty="0" err="1" smtClean="0">
                <a:latin typeface="Calibri" pitchFamily="34" charset="0"/>
              </a:rPr>
              <a:t>однієї</a:t>
            </a:r>
            <a:r>
              <a:rPr lang="ru-RU" sz="2000" cap="none" dirty="0" smtClean="0">
                <a:latin typeface="Calibri" pitchFamily="34" charset="0"/>
              </a:rPr>
              <a:t> папки до </a:t>
            </a:r>
            <a:r>
              <a:rPr lang="ru-RU" sz="2000" cap="none" dirty="0" err="1" smtClean="0">
                <a:latin typeface="Calibri" pitchFamily="34" charset="0"/>
              </a:rPr>
              <a:t>іншої</a:t>
            </a:r>
            <a:r>
              <a:rPr lang="ru-RU" sz="2000" cap="none" dirty="0" smtClean="0">
                <a:latin typeface="Calibri" pitchFamily="34" charset="0"/>
              </a:rPr>
              <a:t>. Для </a:t>
            </a:r>
            <a:r>
              <a:rPr lang="ru-RU" sz="2000" cap="none" dirty="0" err="1" smtClean="0">
                <a:latin typeface="Calibri" pitchFamily="34" charset="0"/>
              </a:rPr>
              <a:t>цього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cap="none" dirty="0" err="1" smtClean="0">
                <a:latin typeface="Calibri" pitchFamily="34" charset="0"/>
              </a:rPr>
              <a:t>потрібно</a:t>
            </a:r>
            <a:r>
              <a:rPr lang="ru-RU" sz="2000" cap="none" dirty="0" smtClean="0">
                <a:latin typeface="Calibri" pitchFamily="34" charset="0"/>
              </a:rPr>
              <a:t>:</a:t>
            </a:r>
          </a:p>
          <a:p>
            <a:pPr marL="0" lvl="8" indent="357188">
              <a:buNone/>
            </a:pPr>
            <a:r>
              <a:rPr lang="ru-RU" sz="2000" cap="none" dirty="0" smtClean="0">
                <a:latin typeface="Calibri" pitchFamily="34" charset="0"/>
              </a:rPr>
              <a:t>1). </a:t>
            </a:r>
            <a:r>
              <a:rPr lang="ru-RU" sz="2000" cap="none" dirty="0" err="1" smtClean="0">
                <a:latin typeface="Calibri" pitchFamily="34" charset="0"/>
              </a:rPr>
              <a:t>Вибрати</a:t>
            </a:r>
            <a:r>
              <a:rPr lang="ru-RU" sz="2000" cap="none" dirty="0" smtClean="0">
                <a:latin typeface="Calibri" pitchFamily="34" charset="0"/>
              </a:rPr>
              <a:t> лист </a:t>
            </a:r>
            <a:r>
              <a:rPr lang="ru-RU" sz="2000" cap="none" dirty="0" err="1" smtClean="0">
                <a:latin typeface="Calibri" pitchFamily="34" charset="0"/>
              </a:rPr>
              <a:t>або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cap="none" dirty="0" err="1" smtClean="0">
                <a:latin typeface="Calibri" pitchFamily="34" charset="0"/>
              </a:rPr>
              <a:t>групу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cap="none" dirty="0" err="1" smtClean="0">
                <a:latin typeface="Calibri" pitchFamily="34" charset="0"/>
              </a:rPr>
              <a:t>листів</a:t>
            </a:r>
            <a:r>
              <a:rPr lang="ru-RU" sz="2000" cap="none" dirty="0" smtClean="0">
                <a:latin typeface="Calibri" pitchFamily="34" charset="0"/>
              </a:rPr>
              <a:t>.</a:t>
            </a:r>
          </a:p>
          <a:p>
            <a:pPr marL="0" lvl="8" indent="357188">
              <a:buNone/>
            </a:pPr>
            <a:r>
              <a:rPr lang="ru-RU" sz="2000" i="1" cap="none" dirty="0" smtClean="0">
                <a:latin typeface="Calibri" pitchFamily="34" charset="0"/>
              </a:rPr>
              <a:t>2). </a:t>
            </a:r>
            <a:r>
              <a:rPr lang="ru-RU" sz="2000" cap="none" dirty="0" err="1" smtClean="0">
                <a:latin typeface="Calibri" pitchFamily="34" charset="0"/>
              </a:rPr>
              <a:t>Виконати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b="1" cap="none" dirty="0" smtClean="0">
                <a:latin typeface="Calibri" pitchFamily="34" charset="0"/>
              </a:rPr>
              <a:t>Правка =&gt; </a:t>
            </a:r>
            <a:r>
              <a:rPr lang="ru-RU" sz="2000" b="1" cap="none" dirty="0" err="1" smtClean="0">
                <a:latin typeface="Calibri" pitchFamily="34" charset="0"/>
              </a:rPr>
              <a:t>Перемістити</a:t>
            </a:r>
            <a:r>
              <a:rPr lang="ru-RU" sz="2000" b="1" cap="none" dirty="0" smtClean="0">
                <a:latin typeface="Calibri" pitchFamily="34" charset="0"/>
              </a:rPr>
              <a:t> до папки</a:t>
            </a:r>
            <a:r>
              <a:rPr lang="ru-RU" sz="2000" cap="none" dirty="0" smtClean="0">
                <a:latin typeface="Calibri" pitchFamily="34" charset="0"/>
              </a:rPr>
              <a:t>.</a:t>
            </a:r>
          </a:p>
          <a:p>
            <a:pPr marL="0" lvl="8" indent="357188">
              <a:buNone/>
            </a:pPr>
            <a:r>
              <a:rPr lang="ru-RU" sz="2000" cap="none" dirty="0" smtClean="0">
                <a:latin typeface="Calibri" pitchFamily="34" charset="0"/>
              </a:rPr>
              <a:t>3). </a:t>
            </a:r>
            <a:r>
              <a:rPr lang="ru-RU" sz="2000" cap="none" dirty="0" err="1" smtClean="0">
                <a:latin typeface="Calibri" pitchFamily="34" charset="0"/>
              </a:rPr>
              <a:t>Вибрати</a:t>
            </a:r>
            <a:r>
              <a:rPr lang="ru-RU" sz="2000" cap="none" dirty="0" smtClean="0">
                <a:latin typeface="Calibri" pitchFamily="34" charset="0"/>
              </a:rPr>
              <a:t> у </a:t>
            </a:r>
            <a:r>
              <a:rPr lang="ru-RU" sz="2000" cap="none" dirty="0" err="1" smtClean="0">
                <a:latin typeface="Calibri" pitchFamily="34" charset="0"/>
              </a:rPr>
              <a:t>вікні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cap="none" dirty="0" err="1" smtClean="0">
                <a:latin typeface="Calibri" pitchFamily="34" charset="0"/>
              </a:rPr>
              <a:t>перемістити</a:t>
            </a:r>
            <a:r>
              <a:rPr lang="ru-RU" sz="2000" cap="none" dirty="0" smtClean="0">
                <a:latin typeface="Calibri" pitchFamily="34" charset="0"/>
              </a:rPr>
              <a:t> папку, до </a:t>
            </a:r>
            <a:r>
              <a:rPr lang="ru-RU" sz="2000" cap="none" dirty="0" err="1" smtClean="0">
                <a:latin typeface="Calibri" pitchFamily="34" charset="0"/>
              </a:rPr>
              <a:t>якої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cap="none" dirty="0" err="1" smtClean="0">
                <a:latin typeface="Calibri" pitchFamily="34" charset="0"/>
              </a:rPr>
              <a:t>слід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cap="none" dirty="0" err="1" smtClean="0">
                <a:latin typeface="Calibri" pitchFamily="34" charset="0"/>
              </a:rPr>
              <a:t>перемістити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cap="none" dirty="0" err="1" smtClean="0">
                <a:latin typeface="Calibri" pitchFamily="34" charset="0"/>
              </a:rPr>
              <a:t>вибрані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cap="none" dirty="0" err="1" smtClean="0">
                <a:latin typeface="Calibri" pitchFamily="34" charset="0"/>
              </a:rPr>
              <a:t>об'єкти</a:t>
            </a:r>
            <a:r>
              <a:rPr lang="ru-RU" sz="2000" cap="none" dirty="0" smtClean="0">
                <a:latin typeface="Calibri" pitchFamily="34" charset="0"/>
              </a:rPr>
              <a:t>.</a:t>
            </a:r>
          </a:p>
          <a:p>
            <a:pPr marL="0" lvl="8" indent="357188">
              <a:buNone/>
            </a:pPr>
            <a:r>
              <a:rPr lang="ru-RU" sz="2000" cap="none" dirty="0" smtClean="0">
                <a:latin typeface="Calibri" pitchFamily="34" charset="0"/>
              </a:rPr>
              <a:t>4). </a:t>
            </a:r>
            <a:r>
              <a:rPr lang="ru-RU" sz="2000" cap="none" dirty="0" err="1" smtClean="0">
                <a:latin typeface="Calibri" pitchFamily="34" charset="0"/>
              </a:rPr>
              <a:t>Вибрати</a:t>
            </a:r>
            <a:r>
              <a:rPr lang="ru-RU" sz="2000" cap="none" dirty="0" smtClean="0">
                <a:latin typeface="Calibri" pitchFamily="34" charset="0"/>
              </a:rPr>
              <a:t> кнопку </a:t>
            </a:r>
            <a:r>
              <a:rPr lang="ru-RU" sz="2000" b="1" cap="none" dirty="0" err="1" smtClean="0">
                <a:latin typeface="Calibri" pitchFamily="34" charset="0"/>
              </a:rPr>
              <a:t>Ок</a:t>
            </a:r>
            <a:r>
              <a:rPr lang="ru-RU" sz="2000" cap="none" dirty="0" smtClean="0">
                <a:latin typeface="Calibri" pitchFamily="34" charset="0"/>
              </a:rPr>
              <a:t>.</a:t>
            </a:r>
          </a:p>
          <a:p>
            <a:pPr marL="0" indent="357188">
              <a:buNone/>
            </a:pPr>
            <a:endParaRPr lang="ru-RU" sz="2000" dirty="0" smtClean="0">
              <a:latin typeface="Calibri" pitchFamily="34" charset="0"/>
            </a:endParaRPr>
          </a:p>
          <a:p>
            <a:pPr marL="0" indent="357188">
              <a:buNone/>
            </a:pPr>
            <a:r>
              <a:rPr lang="ru-RU" sz="2000" dirty="0" err="1" smtClean="0">
                <a:latin typeface="Calibri" pitchFamily="34" charset="0"/>
              </a:rPr>
              <a:t>Копіювання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виконується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аналогічно</a:t>
            </a:r>
            <a:r>
              <a:rPr lang="ru-RU" sz="2000" dirty="0" smtClean="0">
                <a:latin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</a:rPr>
              <a:t>лише</a:t>
            </a:r>
            <a:r>
              <a:rPr lang="ru-RU" sz="2000" dirty="0" smtClean="0">
                <a:latin typeface="Calibri" pitchFamily="34" charset="0"/>
              </a:rPr>
              <a:t> в меню правка </a:t>
            </a:r>
            <a:r>
              <a:rPr lang="ru-RU" sz="2000" dirty="0" err="1" smtClean="0">
                <a:latin typeface="Calibri" pitchFamily="34" charset="0"/>
              </a:rPr>
              <a:t>слід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команду </a:t>
            </a:r>
            <a:r>
              <a:rPr lang="ru-RU" sz="2000" dirty="0" err="1" smtClean="0">
                <a:latin typeface="Calibri" pitchFamily="34" charset="0"/>
              </a:rPr>
              <a:t>копіювати</a:t>
            </a:r>
            <a:r>
              <a:rPr lang="ru-RU" sz="2000" dirty="0" smtClean="0">
                <a:latin typeface="Calibri" pitchFamily="34" charset="0"/>
              </a:rPr>
              <a:t> до папки.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000108"/>
            <a:ext cx="3000000" cy="236190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3316674"/>
            <a:ext cx="3714776" cy="306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4"/>
            <a:ext cx="3000375" cy="23336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Calibri" pitchFamily="34" charset="0"/>
              </a:rPr>
              <a:t>Робота </a:t>
            </a:r>
            <a:r>
              <a:rPr lang="ru-RU" sz="3200" dirty="0" err="1" smtClean="0">
                <a:latin typeface="Calibri" pitchFamily="34" charset="0"/>
              </a:rPr>
              <a:t>з</a:t>
            </a:r>
            <a:r>
              <a:rPr lang="ru-RU" sz="3200" dirty="0" smtClean="0">
                <a:latin typeface="Calibri" pitchFamily="34" charset="0"/>
              </a:rPr>
              <a:t> листами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1400" dirty="0" err="1" smtClean="0">
                <a:latin typeface="Calibri" pitchFamily="34" charset="0"/>
              </a:rPr>
              <a:t>Переміщувати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листи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також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можна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перетягнувши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їхні</a:t>
            </a:r>
            <a:r>
              <a:rPr lang="ru-RU" sz="1400" dirty="0" smtClean="0">
                <a:latin typeface="Calibri" pitchFamily="34" charset="0"/>
              </a:rPr>
              <a:t> заголовки </a:t>
            </a:r>
            <a:r>
              <a:rPr lang="ru-RU" sz="1400" dirty="0" err="1" smtClean="0">
                <a:latin typeface="Calibri" pitchFamily="34" charset="0"/>
              </a:rPr>
              <a:t>зі</a:t>
            </a:r>
            <a:r>
              <a:rPr lang="ru-RU" sz="1400" dirty="0" smtClean="0">
                <a:latin typeface="Calibri" pitchFamily="34" charset="0"/>
              </a:rPr>
              <a:t> списку </a:t>
            </a:r>
            <a:r>
              <a:rPr lang="ru-RU" sz="1400" dirty="0" err="1" smtClean="0">
                <a:latin typeface="Calibri" pitchFamily="34" charset="0"/>
              </a:rPr>
              <a:t>повідомлень</a:t>
            </a:r>
            <a:r>
              <a:rPr lang="ru-RU" sz="1400" dirty="0" smtClean="0">
                <a:latin typeface="Calibri" pitchFamily="34" charset="0"/>
              </a:rPr>
              <a:t> на </a:t>
            </a:r>
            <a:r>
              <a:rPr lang="ru-RU" sz="1400" dirty="0" err="1" smtClean="0">
                <a:latin typeface="Calibri" pitchFamily="34" charset="0"/>
              </a:rPr>
              <a:t>ім'я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відповідної</a:t>
            </a:r>
            <a:r>
              <a:rPr lang="ru-RU" sz="1400" dirty="0" smtClean="0">
                <a:latin typeface="Calibri" pitchFamily="34" charset="0"/>
              </a:rPr>
              <a:t> папки. </a:t>
            </a:r>
            <a:r>
              <a:rPr lang="ru-RU" sz="1400" dirty="0" err="1" smtClean="0">
                <a:latin typeface="Calibri" pitchFamily="34" charset="0"/>
              </a:rPr>
              <a:t>Якщо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під</a:t>
            </a:r>
            <a:r>
              <a:rPr lang="ru-RU" sz="1400" dirty="0" smtClean="0">
                <a:latin typeface="Calibri" pitchFamily="34" charset="0"/>
              </a:rPr>
              <a:t> час </a:t>
            </a:r>
            <a:r>
              <a:rPr lang="ru-RU" sz="1400" dirty="0" err="1" smtClean="0">
                <a:latin typeface="Calibri" pitchFamily="34" charset="0"/>
              </a:rPr>
              <a:t>перетягування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утримувати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натиснутою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клавішу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en-US" sz="1400" b="1" dirty="0" smtClean="0">
                <a:latin typeface="Calibri" pitchFamily="34" charset="0"/>
              </a:rPr>
              <a:t>Ctrl</a:t>
            </a:r>
            <a:r>
              <a:rPr lang="ru-RU" sz="1400" dirty="0" smtClean="0">
                <a:latin typeface="Calibri" pitchFamily="34" charset="0"/>
              </a:rPr>
              <a:t>, то </a:t>
            </a:r>
            <a:r>
              <a:rPr lang="ru-RU" sz="1400" dirty="0" err="1" smtClean="0">
                <a:latin typeface="Calibri" pitchFamily="34" charset="0"/>
              </a:rPr>
              <a:t>відбудеться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копіювання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листів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0" indent="357188">
              <a:buNone/>
            </a:pPr>
            <a:r>
              <a:rPr lang="ru-RU" sz="1400" dirty="0" err="1" smtClean="0">
                <a:latin typeface="Calibri" pitchFamily="34" charset="0"/>
              </a:rPr>
              <a:t>Вибір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групи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листів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виконується</a:t>
            </a:r>
            <a:r>
              <a:rPr lang="ru-RU" sz="1400" dirty="0" smtClean="0">
                <a:latin typeface="Calibri" pitchFamily="34" charset="0"/>
              </a:rPr>
              <a:t> так само, як </a:t>
            </a:r>
            <a:r>
              <a:rPr lang="ru-RU" sz="1400" dirty="0" err="1" smtClean="0">
                <a:latin typeface="Calibri" pitchFamily="34" charset="0"/>
              </a:rPr>
              <a:t>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вибір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об'єктів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Windows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з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натиснутою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клавішею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en-US" sz="1400" b="1" dirty="0" smtClean="0">
                <a:latin typeface="Calibri" pitchFamily="34" charset="0"/>
              </a:rPr>
              <a:t>Ctrl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en-US" sz="1400" b="1" dirty="0" smtClean="0">
                <a:latin typeface="Calibri" pitchFamily="34" charset="0"/>
              </a:rPr>
              <a:t>Shift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pPr marL="0" indent="357188">
              <a:buNone/>
            </a:pPr>
            <a:r>
              <a:rPr lang="ru-RU" sz="1400" dirty="0" smtClean="0">
                <a:latin typeface="Calibri" pitchFamily="34" charset="0"/>
              </a:rPr>
              <a:t>Для </a:t>
            </a:r>
            <a:r>
              <a:rPr lang="ru-RU" sz="1400" dirty="0" err="1" smtClean="0">
                <a:latin typeface="Calibri" pitchFamily="34" charset="0"/>
              </a:rPr>
              <a:t>видалення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листів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</a:t>
            </a:r>
            <a:r>
              <a:rPr lang="ru-RU" sz="1400" dirty="0" smtClean="0">
                <a:latin typeface="Calibri" pitchFamily="34" charset="0"/>
              </a:rPr>
              <a:t> папок </a:t>
            </a:r>
            <a:r>
              <a:rPr lang="ru-RU" sz="1400" dirty="0" err="1" smtClean="0">
                <a:latin typeface="Calibri" pitchFamily="34" charset="0"/>
              </a:rPr>
              <a:t>їх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потрібно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натиснути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клавішу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en-US" sz="1400" b="1" dirty="0" smtClean="0">
                <a:latin typeface="Calibri" pitchFamily="34" charset="0"/>
              </a:rPr>
              <a:t>Delete 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кнопку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Видалити</a:t>
            </a:r>
            <a:r>
              <a:rPr lang="ru-RU" sz="1400" dirty="0" smtClean="0">
                <a:latin typeface="Calibri" pitchFamily="34" charset="0"/>
              </a:rPr>
              <a:t> на </a:t>
            </a:r>
            <a:r>
              <a:rPr lang="ru-RU" sz="1400" dirty="0" err="1" smtClean="0">
                <a:latin typeface="Calibri" pitchFamily="34" charset="0"/>
              </a:rPr>
              <a:t>панелі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інструментів</a:t>
            </a:r>
            <a:r>
              <a:rPr lang="ru-RU" sz="1400" dirty="0" smtClean="0">
                <a:latin typeface="Calibri" pitchFamily="34" charset="0"/>
              </a:rPr>
              <a:t>. </a:t>
            </a:r>
          </a:p>
          <a:p>
            <a:pPr marL="0" indent="357188">
              <a:buNone/>
            </a:pPr>
            <a:r>
              <a:rPr lang="ru-RU" sz="1400" dirty="0" err="1" smtClean="0">
                <a:latin typeface="Calibri" pitchFamily="34" charset="0"/>
              </a:rPr>
              <a:t>Видалені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об'єкти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переміщуються</a:t>
            </a:r>
            <a:r>
              <a:rPr lang="ru-RU" sz="1400" dirty="0" smtClean="0">
                <a:latin typeface="Calibri" pitchFamily="34" charset="0"/>
              </a:rPr>
              <a:t> до папки </a:t>
            </a:r>
            <a:r>
              <a:rPr lang="ru-RU" sz="1400" b="1" dirty="0" err="1" smtClean="0">
                <a:latin typeface="Calibri" pitchFamily="34" charset="0"/>
              </a:rPr>
              <a:t>Видалені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звідси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їх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можна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відновити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перемістивши</a:t>
            </a:r>
            <a:r>
              <a:rPr lang="ru-RU" sz="1400" dirty="0" smtClean="0">
                <a:latin typeface="Calibri" pitchFamily="34" charset="0"/>
              </a:rPr>
              <a:t> до </a:t>
            </a:r>
            <a:r>
              <a:rPr lang="ru-RU" sz="1400" dirty="0" err="1" smtClean="0">
                <a:latin typeface="Calibri" pitchFamily="34" charset="0"/>
              </a:rPr>
              <a:t>іншої</a:t>
            </a:r>
            <a:r>
              <a:rPr lang="ru-RU" sz="1400" dirty="0" smtClean="0">
                <a:latin typeface="Calibri" pitchFamily="34" charset="0"/>
              </a:rPr>
              <a:t> папки, 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видалити</a:t>
            </a:r>
            <a:r>
              <a:rPr lang="ru-RU" sz="1400" dirty="0" smtClean="0">
                <a:latin typeface="Calibri" pitchFamily="34" charset="0"/>
              </a:rPr>
              <a:t> остаточно, </a:t>
            </a:r>
            <a:r>
              <a:rPr lang="ru-RU" sz="1400" dirty="0" err="1" smtClean="0">
                <a:latin typeface="Calibri" pitchFamily="34" charset="0"/>
              </a:rPr>
              <a:t>виконавши</a:t>
            </a:r>
            <a:r>
              <a:rPr lang="ru-RU" sz="1400" i="1" dirty="0" smtClean="0">
                <a:latin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</a:rPr>
              <a:t>Правка </a:t>
            </a:r>
            <a:r>
              <a:rPr lang="ru-RU" sz="1400" b="1" dirty="0" smtClean="0">
                <a:latin typeface="Calibri" pitchFamily="34" charset="0"/>
                <a:sym typeface="Symbol"/>
              </a:rPr>
              <a:t>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Очистити</a:t>
            </a:r>
            <a:r>
              <a:rPr lang="ru-RU" sz="1400" b="1" dirty="0" smtClean="0">
                <a:latin typeface="Calibri" pitchFamily="34" charset="0"/>
              </a:rPr>
              <a:t> папку </a:t>
            </a:r>
            <a:r>
              <a:rPr lang="ru-RU" sz="1400" b="1" dirty="0" err="1" smtClean="0">
                <a:latin typeface="Calibri" pitchFamily="34" charset="0"/>
              </a:rPr>
              <a:t>Видалені</a:t>
            </a:r>
            <a:r>
              <a:rPr lang="ru-RU" sz="1400" b="1" dirty="0" smtClean="0">
                <a:latin typeface="Calibri" pitchFamily="34" charset="0"/>
              </a:rPr>
              <a:t>. </a:t>
            </a:r>
          </a:p>
          <a:p>
            <a:pPr marL="0" indent="357188">
              <a:buNone/>
            </a:pPr>
            <a:r>
              <a:rPr lang="ru-RU" sz="1400" dirty="0" smtClean="0">
                <a:latin typeface="Calibri" pitchFamily="34" charset="0"/>
              </a:rPr>
              <a:t>Папки, </a:t>
            </a:r>
            <a:r>
              <a:rPr lang="ru-RU" sz="1400" dirty="0" err="1" smtClean="0">
                <a:latin typeface="Calibri" pitchFamily="34" charset="0"/>
              </a:rPr>
              <a:t>які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були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створені</a:t>
            </a:r>
            <a:r>
              <a:rPr lang="ru-RU" sz="1400" dirty="0" smtClean="0">
                <a:latin typeface="Calibri" pitchFamily="34" charset="0"/>
              </a:rPr>
              <a:t> автоматично, </a:t>
            </a:r>
            <a:r>
              <a:rPr lang="ru-RU" sz="1400" dirty="0" err="1" smtClean="0">
                <a:latin typeface="Calibri" pitchFamily="34" charset="0"/>
              </a:rPr>
              <a:t>неможливо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видалити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перемістити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857496"/>
            <a:ext cx="2952381" cy="225714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72008"/>
            <a:ext cx="2819400" cy="1714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Calibri" pitchFamily="34" charset="0"/>
              </a:rPr>
              <a:t>Робота </a:t>
            </a:r>
            <a:r>
              <a:rPr lang="ru-RU" sz="3200" dirty="0" err="1" smtClean="0">
                <a:latin typeface="Calibri" pitchFamily="34" charset="0"/>
              </a:rPr>
              <a:t>з</a:t>
            </a:r>
            <a:r>
              <a:rPr lang="ru-RU" sz="3200" dirty="0" smtClean="0">
                <a:latin typeface="Calibri" pitchFamily="34" charset="0"/>
              </a:rPr>
              <a:t> листами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1600" dirty="0" smtClean="0">
                <a:latin typeface="Calibri" pitchFamily="34" charset="0"/>
              </a:rPr>
              <a:t>Для </a:t>
            </a:r>
            <a:r>
              <a:rPr lang="ru-RU" sz="1600" dirty="0" err="1" smtClean="0">
                <a:latin typeface="Calibri" pitchFamily="34" charset="0"/>
              </a:rPr>
              <a:t>очищення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поштової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скриньки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можна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виконати</a:t>
            </a:r>
            <a:r>
              <a:rPr lang="ru-RU" sz="1600" i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Сервіс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  <a:sym typeface="Symbol"/>
              </a:rPr>
              <a:t>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Параметри</a:t>
            </a:r>
            <a:r>
              <a:rPr lang="ru-RU" sz="1600" i="1" dirty="0" smtClean="0">
                <a:latin typeface="Calibri" pitchFamily="34" charset="0"/>
              </a:rPr>
              <a:t>,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вкладку </a:t>
            </a:r>
            <a:r>
              <a:rPr lang="ru-RU" sz="1600" b="1" dirty="0" smtClean="0">
                <a:latin typeface="Calibri" pitchFamily="34" charset="0"/>
              </a:rPr>
              <a:t>Обслуживание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кнопку </a:t>
            </a:r>
            <a:r>
              <a:rPr lang="ru-RU" sz="1600" b="1" dirty="0" smtClean="0">
                <a:latin typeface="Calibri" pitchFamily="34" charset="0"/>
              </a:rPr>
              <a:t>Очистить</a:t>
            </a:r>
            <a:r>
              <a:rPr lang="ru-RU" sz="1600" dirty="0" smtClean="0">
                <a:latin typeface="Calibri" pitchFamily="34" charset="0"/>
              </a:rPr>
              <a:t>  та у </a:t>
            </a:r>
            <a:r>
              <a:rPr lang="ru-RU" sz="1600" dirty="0" err="1" smtClean="0">
                <a:latin typeface="Calibri" pitchFamily="34" charset="0"/>
              </a:rPr>
              <a:t>вікні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що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відкрилося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кнопки </a:t>
            </a:r>
            <a:r>
              <a:rPr lang="ru-RU" sz="1600" dirty="0" err="1" smtClean="0">
                <a:latin typeface="Calibri" pitchFamily="34" charset="0"/>
              </a:rPr>
              <a:t>видалення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текстів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заголовків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листів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4547803" cy="335758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00174"/>
            <a:ext cx="3771900" cy="37623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357188"/>
            <a:r>
              <a:rPr lang="ru-RU" sz="3200" dirty="0" err="1" smtClean="0">
                <a:latin typeface="Calibri" pitchFamily="34" charset="0"/>
              </a:rPr>
              <a:t>Використання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</a:rPr>
              <a:t>адресної</a:t>
            </a:r>
            <a:r>
              <a:rPr lang="ru-RU" sz="3200" dirty="0" smtClean="0">
                <a:latin typeface="Calibri" pitchFamily="34" charset="0"/>
              </a:rPr>
              <a:t> книги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1600" dirty="0" smtClean="0">
                <a:latin typeface="Calibri" pitchFamily="34" charset="0"/>
              </a:rPr>
              <a:t>За </a:t>
            </a:r>
            <a:r>
              <a:rPr lang="ru-RU" sz="1600" dirty="0" err="1" smtClean="0">
                <a:latin typeface="Calibri" pitchFamily="34" charset="0"/>
              </a:rPr>
              <a:t>замовчуванням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адресна</a:t>
            </a:r>
            <a:r>
              <a:rPr lang="ru-RU" sz="1600" dirty="0" smtClean="0">
                <a:latin typeface="Calibri" pitchFamily="34" charset="0"/>
              </a:rPr>
              <a:t> книга у </a:t>
            </a:r>
            <a:r>
              <a:rPr lang="ru-RU" sz="1600" dirty="0" err="1" smtClean="0">
                <a:latin typeface="Calibri" pitchFamily="34" charset="0"/>
              </a:rPr>
              <a:t>програмі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Outlook Express </a:t>
            </a:r>
            <a:r>
              <a:rPr lang="ru-RU" sz="1600" dirty="0" err="1" smtClean="0">
                <a:latin typeface="Calibri" pitchFamily="34" charset="0"/>
              </a:rPr>
              <a:t>створюється</a:t>
            </a:r>
            <a:r>
              <a:rPr lang="ru-RU" sz="1600" dirty="0" smtClean="0">
                <a:latin typeface="Calibri" pitchFamily="34" charset="0"/>
              </a:rPr>
              <a:t> та </a:t>
            </a:r>
            <a:r>
              <a:rPr lang="ru-RU" sz="1600" dirty="0" err="1" smtClean="0">
                <a:latin typeface="Calibri" pitchFamily="34" charset="0"/>
              </a:rPr>
              <a:t>поповнюється</a:t>
            </a:r>
            <a:r>
              <a:rPr lang="ru-RU" sz="1600" dirty="0" smtClean="0">
                <a:latin typeface="Calibri" pitchFamily="34" charset="0"/>
              </a:rPr>
              <a:t> автоматично адресами </a:t>
            </a:r>
            <a:r>
              <a:rPr lang="ru-RU" sz="1600" dirty="0" err="1" smtClean="0">
                <a:latin typeface="Calibri" pitchFamily="34" charset="0"/>
              </a:rPr>
              <a:t>листів</a:t>
            </a:r>
            <a:r>
              <a:rPr lang="ru-RU" sz="1600" dirty="0" smtClean="0">
                <a:latin typeface="Calibri" pitchFamily="34" charset="0"/>
              </a:rPr>
              <a:t>, на </a:t>
            </a:r>
            <a:r>
              <a:rPr lang="ru-RU" sz="1600" dirty="0" err="1" smtClean="0">
                <a:latin typeface="Calibri" pitchFamily="34" charset="0"/>
              </a:rPr>
              <a:t>які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користувач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дає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відповіді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  <a:p>
            <a:pPr marL="0" indent="357188">
              <a:buNone/>
            </a:pPr>
            <a:r>
              <a:rPr lang="ru-RU" sz="1600" dirty="0" err="1" smtClean="0">
                <a:latin typeface="Calibri" pitchFamily="34" charset="0"/>
              </a:rPr>
              <a:t>Щоб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додати</a:t>
            </a:r>
            <a:r>
              <a:rPr lang="ru-RU" sz="1600" dirty="0" smtClean="0">
                <a:latin typeface="Calibri" pitchFamily="34" charset="0"/>
              </a:rPr>
              <a:t> до </a:t>
            </a:r>
            <a:r>
              <a:rPr lang="ru-RU" sz="1600" dirty="0" err="1" smtClean="0">
                <a:latin typeface="Calibri" pitchFamily="34" charset="0"/>
              </a:rPr>
              <a:t>адресної</a:t>
            </a:r>
            <a:r>
              <a:rPr lang="ru-RU" sz="1600" dirty="0" smtClean="0">
                <a:latin typeface="Calibri" pitchFamily="34" charset="0"/>
              </a:rPr>
              <a:t> книги </a:t>
            </a:r>
            <a:r>
              <a:rPr lang="ru-RU" sz="1600" dirty="0" err="1" smtClean="0">
                <a:latin typeface="Calibri" pitchFamily="34" charset="0"/>
              </a:rPr>
              <a:t>дані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відправника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отриманого</a:t>
            </a:r>
            <a:r>
              <a:rPr lang="ru-RU" sz="1600" dirty="0" smtClean="0">
                <a:latin typeface="Calibri" pitchFamily="34" charset="0"/>
              </a:rPr>
              <a:t> листа, </a:t>
            </a:r>
            <a:r>
              <a:rPr lang="ru-RU" sz="1600" dirty="0" err="1" smtClean="0">
                <a:latin typeface="Calibri" pitchFamily="34" charset="0"/>
              </a:rPr>
              <a:t>потрібно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заголовок листа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виконати</a:t>
            </a:r>
            <a:r>
              <a:rPr lang="ru-RU" sz="1600" i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Сервіс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  <a:sym typeface="Symbol"/>
              </a:rPr>
              <a:t>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Додати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відправника</a:t>
            </a:r>
            <a:r>
              <a:rPr lang="ru-RU" sz="1600" b="1" dirty="0" smtClean="0">
                <a:latin typeface="Calibri" pitchFamily="34" charset="0"/>
              </a:rPr>
              <a:t> до </a:t>
            </a:r>
            <a:r>
              <a:rPr lang="ru-RU" sz="1600" b="1" dirty="0" err="1" smtClean="0">
                <a:latin typeface="Calibri" pitchFamily="34" charset="0"/>
              </a:rPr>
              <a:t>адресної</a:t>
            </a:r>
            <a:r>
              <a:rPr lang="ru-RU" sz="1600" b="1" dirty="0" smtClean="0">
                <a:latin typeface="Calibri" pitchFamily="34" charset="0"/>
              </a:rPr>
              <a:t> книги</a:t>
            </a:r>
            <a:r>
              <a:rPr lang="ru-RU" sz="1600" i="1" dirty="0" smtClean="0">
                <a:latin typeface="Calibri" pitchFamily="34" charset="0"/>
              </a:rPr>
              <a:t>.</a:t>
            </a:r>
            <a:r>
              <a:rPr lang="ru-RU" sz="1600" dirty="0" smtClean="0">
                <a:latin typeface="Calibri" pitchFamily="34" charset="0"/>
              </a:rPr>
              <a:t> </a:t>
            </a:r>
          </a:p>
          <a:p>
            <a:pPr marL="0" indent="357188">
              <a:buNone/>
            </a:pPr>
            <a:r>
              <a:rPr lang="ru-RU" sz="1600" dirty="0" smtClean="0">
                <a:latin typeface="Calibri" pitchFamily="34" charset="0"/>
              </a:rPr>
              <a:t>При </a:t>
            </a:r>
            <a:r>
              <a:rPr lang="ru-RU" sz="1600" dirty="0" err="1" smtClean="0">
                <a:latin typeface="Calibri" pitchFamily="34" charset="0"/>
              </a:rPr>
              <a:t>цьому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ім'я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облікового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запису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відправника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адреса </a:t>
            </a:r>
            <a:r>
              <a:rPr lang="ru-RU" sz="1600" dirty="0" err="1" smtClean="0">
                <a:latin typeface="Calibri" pitchFamily="34" charset="0"/>
              </a:rPr>
              <a:t>його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поштової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скриньки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будуть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додані</a:t>
            </a:r>
            <a:r>
              <a:rPr lang="ru-RU" sz="1600" dirty="0" smtClean="0">
                <a:latin typeface="Calibri" pitchFamily="34" charset="0"/>
              </a:rPr>
              <a:t> до </a:t>
            </a:r>
            <a:r>
              <a:rPr lang="ru-RU" sz="1600" dirty="0" err="1" smtClean="0">
                <a:latin typeface="Calibri" pitchFamily="34" charset="0"/>
              </a:rPr>
              <a:t>адресної</a:t>
            </a:r>
            <a:r>
              <a:rPr lang="ru-RU" sz="1600" dirty="0" smtClean="0">
                <a:latin typeface="Calibri" pitchFamily="34" charset="0"/>
              </a:rPr>
              <a:t> книги та </a:t>
            </a:r>
            <a:r>
              <a:rPr lang="ru-RU" sz="1600" dirty="0" err="1" smtClean="0">
                <a:latin typeface="Calibri" pitchFamily="34" charset="0"/>
              </a:rPr>
              <a:t>відобразяться</a:t>
            </a:r>
            <a:r>
              <a:rPr lang="ru-RU" sz="1600" dirty="0" smtClean="0">
                <a:latin typeface="Calibri" pitchFamily="34" charset="0"/>
              </a:rPr>
              <a:t> в списку </a:t>
            </a:r>
            <a:r>
              <a:rPr lang="ru-RU" sz="1600" dirty="0" err="1" smtClean="0">
                <a:latin typeface="Calibri" pitchFamily="34" charset="0"/>
              </a:rPr>
              <a:t>контактів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  <a:p>
            <a:pPr marL="0" indent="357188">
              <a:buNone/>
            </a:pPr>
            <a:r>
              <a:rPr lang="ru-RU" sz="1600" dirty="0" err="1" smtClean="0">
                <a:latin typeface="Calibri" pitchFamily="34" charset="0"/>
              </a:rPr>
              <a:t>Відкрити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адресну</a:t>
            </a:r>
            <a:r>
              <a:rPr lang="ru-RU" sz="1600" dirty="0" smtClean="0">
                <a:latin typeface="Calibri" pitchFamily="34" charset="0"/>
              </a:rPr>
              <a:t> книгу </a:t>
            </a:r>
            <a:r>
              <a:rPr lang="ru-RU" sz="1600" dirty="0" err="1" smtClean="0">
                <a:latin typeface="Calibri" pitchFamily="34" charset="0"/>
              </a:rPr>
              <a:t>можна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виконавши</a:t>
            </a:r>
            <a:r>
              <a:rPr lang="ru-RU" sz="1600" i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Сервіс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  <a:sym typeface="Symbol"/>
              </a:rPr>
              <a:t> </a:t>
            </a:r>
            <a:r>
              <a:rPr lang="ru-RU" sz="1600" b="1" dirty="0" err="1" smtClean="0">
                <a:latin typeface="Calibri" pitchFamily="34" charset="0"/>
              </a:rPr>
              <a:t>Адресна</a:t>
            </a:r>
            <a:r>
              <a:rPr lang="ru-RU" sz="1600" b="1" dirty="0" smtClean="0">
                <a:latin typeface="Calibri" pitchFamily="34" charset="0"/>
              </a:rPr>
              <a:t> книга</a:t>
            </a:r>
            <a:r>
              <a:rPr lang="ru-RU" sz="1600" i="1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або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вибравши</a:t>
            </a:r>
            <a:r>
              <a:rPr lang="ru-RU" sz="1600" dirty="0" smtClean="0">
                <a:latin typeface="Calibri" pitchFamily="34" charset="0"/>
              </a:rPr>
              <a:t> кнопку </a:t>
            </a:r>
            <a:r>
              <a:rPr lang="ru-RU" sz="1600" b="1" dirty="0" err="1" smtClean="0">
                <a:latin typeface="Calibri" pitchFamily="34" charset="0"/>
              </a:rPr>
              <a:t>Адреси</a:t>
            </a:r>
            <a:r>
              <a:rPr lang="ru-RU" sz="1600" dirty="0" smtClean="0">
                <a:latin typeface="Calibri" pitchFamily="34" charset="0"/>
              </a:rPr>
              <a:t> на </a:t>
            </a:r>
            <a:r>
              <a:rPr lang="ru-RU" sz="1600" dirty="0" err="1" smtClean="0">
                <a:latin typeface="Calibri" pitchFamily="34" charset="0"/>
              </a:rPr>
              <a:t>панелі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інструментів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поштового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клієнта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357562"/>
            <a:ext cx="3085714" cy="213333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357826"/>
            <a:ext cx="571504" cy="5715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Огляд</a:t>
            </a:r>
            <a:r>
              <a:rPr lang="ru-RU" dirty="0" smtClean="0"/>
              <a:t> </a:t>
            </a:r>
            <a:r>
              <a:rPr lang="ru-RU" dirty="0" err="1" smtClean="0"/>
              <a:t>поштових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9F6-C3D7-4E19-9414-C85EEFC7446B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Електронні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надійшли</a:t>
            </a:r>
            <a:r>
              <a:rPr lang="ru-RU" dirty="0" smtClean="0">
                <a:latin typeface="Calibri" pitchFamily="34" charset="0"/>
              </a:rPr>
              <a:t> на адресу </a:t>
            </a:r>
            <a:r>
              <a:rPr lang="ru-RU" dirty="0" err="1" smtClean="0">
                <a:latin typeface="Calibri" pitchFamily="34" charset="0"/>
              </a:rPr>
              <a:t>поштової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накопичуються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віддаленому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комп'ютері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сервері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електронної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пошти</a:t>
            </a:r>
            <a:r>
              <a:rPr lang="ru-RU" dirty="0" smtClean="0">
                <a:latin typeface="Calibri" pitchFamily="34" charset="0"/>
              </a:rPr>
              <a:t>, а </a:t>
            </a:r>
            <a:r>
              <a:rPr lang="ru-RU" dirty="0" err="1" smtClean="0">
                <a:latin typeface="Calibri" pitchFamily="34" charset="0"/>
              </a:rPr>
              <a:t>повідомлення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підготував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відправлення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тимчасово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зберігаються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комп'ютері</a:t>
            </a:r>
            <a:r>
              <a:rPr lang="ru-RU" dirty="0" smtClean="0">
                <a:latin typeface="Calibri" pitchFamily="34" charset="0"/>
              </a:rPr>
              <a:t>. Доставка, як правило, </a:t>
            </a:r>
            <a:r>
              <a:rPr lang="ru-RU" dirty="0" err="1" smtClean="0">
                <a:latin typeface="Calibri" pitchFamily="34" charset="0"/>
              </a:rPr>
              <a:t>виконується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запуску </a:t>
            </a:r>
            <a:r>
              <a:rPr lang="ru-RU" dirty="0" err="1" smtClean="0">
                <a:latin typeface="Calibri" pitchFamily="34" charset="0"/>
              </a:rPr>
              <a:t>поштового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клієнта</a:t>
            </a:r>
            <a:r>
              <a:rPr lang="ru-RU" dirty="0" smtClean="0">
                <a:latin typeface="Calibri" pitchFamily="34" charset="0"/>
              </a:rPr>
              <a:t>, при </a:t>
            </a:r>
            <a:r>
              <a:rPr lang="ru-RU" dirty="0" err="1" smtClean="0">
                <a:latin typeface="Calibri" pitchFamily="34" charset="0"/>
              </a:rPr>
              <a:t>зміні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посвідчення</a:t>
            </a:r>
            <a:r>
              <a:rPr lang="ru-RU" dirty="0" smtClean="0">
                <a:latin typeface="Calibri" pitchFamily="34" charset="0"/>
              </a:rPr>
              <a:t>, а </a:t>
            </a:r>
            <a:r>
              <a:rPr lang="ru-RU" dirty="0" err="1" smtClean="0">
                <a:latin typeface="Calibri" pitchFamily="34" charset="0"/>
              </a:rPr>
              <a:t>також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виконуватися</a:t>
            </a:r>
            <a:r>
              <a:rPr lang="ru-RU" dirty="0" smtClean="0">
                <a:latin typeface="Calibri" pitchFamily="34" charset="0"/>
              </a:rPr>
              <a:t> автоматично через </a:t>
            </a:r>
            <a:r>
              <a:rPr lang="ru-RU" dirty="0" err="1" smtClean="0">
                <a:latin typeface="Calibri" pitchFamily="34" charset="0"/>
              </a:rPr>
              <a:t>визначений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інтервал</a:t>
            </a:r>
            <a:r>
              <a:rPr lang="ru-RU" dirty="0" smtClean="0">
                <a:latin typeface="Calibri" pitchFamily="34" charset="0"/>
              </a:rPr>
              <a:t> часу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за командою </a:t>
            </a:r>
            <a:r>
              <a:rPr lang="ru-RU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Деякі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клієнти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надають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можливість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користувачу</a:t>
            </a:r>
            <a:r>
              <a:rPr lang="ru-RU" dirty="0" smtClean="0">
                <a:latin typeface="Calibri" pitchFamily="34" charset="0"/>
              </a:rPr>
              <a:t> перед </a:t>
            </a:r>
            <a:r>
              <a:rPr lang="ru-RU" dirty="0" err="1" smtClean="0">
                <a:latin typeface="Calibri" pitchFamily="34" charset="0"/>
              </a:rPr>
              <a:t>здійсненням</a:t>
            </a:r>
            <a:r>
              <a:rPr lang="ru-RU" dirty="0" smtClean="0">
                <a:latin typeface="Calibri" pitchFamily="34" charset="0"/>
              </a:rPr>
              <a:t> доставки </a:t>
            </a:r>
            <a:r>
              <a:rPr lang="ru-RU" dirty="0" err="1" smtClean="0">
                <a:latin typeface="Calibri" pitchFamily="34" charset="0"/>
              </a:rPr>
              <a:t>переглядати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лише</a:t>
            </a:r>
            <a:r>
              <a:rPr lang="ru-RU" dirty="0" smtClean="0">
                <a:latin typeface="Calibri" pitchFamily="34" charset="0"/>
              </a:rPr>
              <a:t> заголовки </a:t>
            </a:r>
            <a:r>
              <a:rPr lang="ru-RU" dirty="0" err="1" smtClean="0">
                <a:latin typeface="Calibri" pitchFamily="34" charset="0"/>
              </a:rPr>
              <a:t>листів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містяться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поштовій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скриньці</a:t>
            </a:r>
            <a:r>
              <a:rPr lang="ru-RU" dirty="0" smtClean="0">
                <a:latin typeface="Calibri" pitchFamily="34" charset="0"/>
              </a:rPr>
              <a:t>, та </a:t>
            </a:r>
            <a:r>
              <a:rPr lang="ru-RU" dirty="0" err="1" smtClean="0">
                <a:latin typeface="Calibri" pitchFamily="34" charset="0"/>
              </a:rPr>
              <a:t>вибирати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доставити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із</a:t>
            </a:r>
            <a:r>
              <a:rPr lang="ru-RU" dirty="0" smtClean="0">
                <a:latin typeface="Calibri" pitchFamily="34" charset="0"/>
              </a:rPr>
              <a:t> сервера на </a:t>
            </a:r>
            <a:r>
              <a:rPr lang="ru-RU" dirty="0" err="1" smtClean="0">
                <a:latin typeface="Calibri" pitchFamily="34" charset="0"/>
              </a:rPr>
              <a:t>комп'ютер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клієнта</a:t>
            </a:r>
            <a:r>
              <a:rPr lang="ru-RU" dirty="0" smtClean="0">
                <a:latin typeface="Calibri" pitchFamily="34" charset="0"/>
              </a:rPr>
              <a:t>, а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залишити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сервері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Це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зменшує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трафік</a:t>
            </a:r>
            <a:r>
              <a:rPr lang="ru-RU" dirty="0" smtClean="0">
                <a:latin typeface="Calibri" pitchFamily="34" charset="0"/>
              </a:rPr>
              <a:t> (англ. </a:t>
            </a:r>
            <a:r>
              <a:rPr lang="en-US" i="1" dirty="0" smtClean="0">
                <a:latin typeface="Calibri" pitchFamily="34" charset="0"/>
              </a:rPr>
              <a:t>traffic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рух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перевезення</a:t>
            </a:r>
            <a:r>
              <a:rPr lang="ru-RU" dirty="0" smtClean="0">
                <a:latin typeface="Calibri" pitchFamily="34" charset="0"/>
              </a:rPr>
              <a:t>) — </a:t>
            </a:r>
            <a:r>
              <a:rPr lang="ru-RU" dirty="0" err="1" smtClean="0">
                <a:latin typeface="Calibri" pitchFamily="34" charset="0"/>
              </a:rPr>
              <a:t>обсяг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даних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передається</a:t>
            </a:r>
            <a:r>
              <a:rPr lang="ru-RU" dirty="0" smtClean="0">
                <a:latin typeface="Calibri" pitchFamily="34" charset="0"/>
              </a:rPr>
              <a:t> мережею. </a:t>
            </a:r>
            <a:r>
              <a:rPr lang="ru-RU" dirty="0" err="1" smtClean="0">
                <a:latin typeface="Calibri" pitchFamily="34" charset="0"/>
              </a:rPr>
              <a:t>Завдяки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такій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можливості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запобігти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отриманню</a:t>
            </a:r>
            <a:r>
              <a:rPr lang="ru-RU" dirty="0" smtClean="0">
                <a:latin typeface="Calibri" pitchFamily="34" charset="0"/>
              </a:rPr>
              <a:t> спама.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До </a:t>
            </a:r>
            <a:r>
              <a:rPr lang="ru-RU" dirty="0" err="1" smtClean="0">
                <a:latin typeface="Calibri" pitchFamily="34" charset="0"/>
              </a:rPr>
              <a:t>поштових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клієнтів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можуть</a:t>
            </a:r>
            <a:r>
              <a:rPr lang="ru-RU" dirty="0" smtClean="0">
                <a:latin typeface="Calibri" pitchFamily="34" charset="0"/>
              </a:rPr>
              <a:t> бути </a:t>
            </a:r>
            <a:r>
              <a:rPr lang="ru-RU" dirty="0" err="1" smtClean="0">
                <a:latin typeface="Calibri" pitchFamily="34" charset="0"/>
              </a:rPr>
              <a:t>вбудовані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текстові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en-US" dirty="0" smtClean="0">
                <a:latin typeface="Calibri" pitchFamily="34" charset="0"/>
              </a:rPr>
              <a:t>HTML</a:t>
            </a:r>
            <a:r>
              <a:rPr lang="ru-RU" dirty="0" smtClean="0">
                <a:latin typeface="Calibri" pitchFamily="34" charset="0"/>
              </a:rPr>
              <a:t>- </a:t>
            </a:r>
            <a:r>
              <a:rPr lang="ru-RU" dirty="0" err="1" smtClean="0">
                <a:latin typeface="Calibri" pitchFamily="34" charset="0"/>
              </a:rPr>
              <a:t>редактори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редагування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форматування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текстів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листів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736"/>
            <a:ext cx="40386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572000" y="457200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Mozilla Thunderbird </a:t>
            </a:r>
            <a:r>
              <a:rPr lang="ru-RU" sz="1400" dirty="0" err="1" smtClean="0">
                <a:latin typeface="Calibri" pitchFamily="34" charset="0"/>
              </a:rPr>
              <a:t>має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повний</a:t>
            </a:r>
            <a:r>
              <a:rPr lang="ru-RU" sz="1400" dirty="0" smtClean="0">
                <a:latin typeface="Calibri" pitchFamily="34" charset="0"/>
              </a:rPr>
              <a:t> спектр </a:t>
            </a:r>
            <a:r>
              <a:rPr lang="ru-RU" sz="1400" dirty="0" err="1" smtClean="0">
                <a:latin typeface="Calibri" pitchFamily="34" charset="0"/>
              </a:rPr>
              <a:t>необхідних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можливостей</a:t>
            </a:r>
            <a:r>
              <a:rPr lang="ru-RU" sz="1400" dirty="0" smtClean="0">
                <a:latin typeface="Calibri" pitchFamily="34" charset="0"/>
              </a:rPr>
              <a:t> для </a:t>
            </a:r>
            <a:r>
              <a:rPr lang="ru-RU" sz="1400" dirty="0" err="1" smtClean="0">
                <a:latin typeface="Calibri" pitchFamily="34" charset="0"/>
              </a:rPr>
              <a:t>роботи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електронною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поштою</a:t>
            </a:r>
            <a:r>
              <a:rPr lang="ru-RU" sz="1400" dirty="0" smtClean="0">
                <a:latin typeface="Calibri" pitchFamily="34" charset="0"/>
              </a:rPr>
              <a:t>. </a:t>
            </a:r>
            <a:r>
              <a:rPr lang="ru-RU" sz="1400" dirty="0" err="1" smtClean="0">
                <a:latin typeface="Calibri" pitchFamily="34" charset="0"/>
              </a:rPr>
              <a:t>Має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вбудований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HTML-</a:t>
            </a:r>
            <a:r>
              <a:rPr lang="ru-RU" sz="1400" dirty="0" smtClean="0">
                <a:latin typeface="Calibri" pitchFamily="34" charset="0"/>
              </a:rPr>
              <a:t>редактор, </a:t>
            </a:r>
            <a:r>
              <a:rPr lang="ru-RU" sz="1400" dirty="0" err="1" smtClean="0">
                <a:latin typeface="Calibri" pitchFamily="34" charset="0"/>
              </a:rPr>
              <a:t>який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створює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досить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компактний</a:t>
            </a:r>
            <a:r>
              <a:rPr lang="ru-RU" sz="1400" dirty="0" smtClean="0">
                <a:latin typeface="Calibri" pitchFamily="34" charset="0"/>
              </a:rPr>
              <a:t> код, </a:t>
            </a:r>
            <a:r>
              <a:rPr lang="ru-RU" sz="1400" dirty="0" err="1" smtClean="0">
                <a:latin typeface="Calibri" pitchFamily="34" charset="0"/>
              </a:rPr>
              <a:t>що</a:t>
            </a:r>
            <a:r>
              <a:rPr lang="ru-RU" sz="1400" dirty="0" smtClean="0">
                <a:latin typeface="Calibri" pitchFamily="34" charset="0"/>
              </a:rPr>
              <a:t> в свою </a:t>
            </a:r>
            <a:r>
              <a:rPr lang="ru-RU" sz="1400" dirty="0" err="1" smtClean="0">
                <a:latin typeface="Calibri" pitchFamily="34" charset="0"/>
              </a:rPr>
              <a:t>чергу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зменшує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підсумковий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розмір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листів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які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відправляються</a:t>
            </a:r>
            <a:r>
              <a:rPr lang="ru-RU" sz="1400" dirty="0" smtClean="0">
                <a:latin typeface="Calibri" pitchFamily="34" charset="0"/>
              </a:rPr>
              <a:t>. </a:t>
            </a:r>
            <a:r>
              <a:rPr lang="ru-RU" sz="1400" dirty="0" err="1" smtClean="0">
                <a:latin typeface="Calibri" pitchFamily="34" charset="0"/>
              </a:rPr>
              <a:t>Підтримує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всілякі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кодування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розширюється</a:t>
            </a:r>
            <a:r>
              <a:rPr lang="ru-RU" sz="1400" dirty="0" smtClean="0">
                <a:latin typeface="Calibri" pitchFamily="34" charset="0"/>
              </a:rPr>
              <a:t> за </a:t>
            </a:r>
            <a:r>
              <a:rPr lang="ru-RU" sz="1400" dirty="0" err="1" smtClean="0">
                <a:latin typeface="Calibri" pitchFamily="34" charset="0"/>
              </a:rPr>
              <a:t>рахунок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додаткових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модулів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фільтрує</a:t>
            </a:r>
            <a:r>
              <a:rPr lang="ru-RU" sz="1400" dirty="0" smtClean="0">
                <a:latin typeface="Calibri" pitchFamily="34" charset="0"/>
              </a:rPr>
              <a:t> рекламу, а </a:t>
            </a:r>
            <a:r>
              <a:rPr lang="ru-RU" sz="1400" dirty="0" err="1" smtClean="0">
                <a:latin typeface="Calibri" pitchFamily="34" charset="0"/>
              </a:rPr>
              <a:t>також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небажану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кореспонденцію</a:t>
            </a:r>
            <a:r>
              <a:rPr lang="ru-RU" sz="1400" dirty="0" smtClean="0">
                <a:latin typeface="Calibri" pitchFamily="34" charset="0"/>
              </a:rPr>
              <a:t>.</a:t>
            </a:r>
            <a:endParaRPr lang="ru-RU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3198678" cy="1057260"/>
          </a:xfrm>
        </p:spPr>
        <p:txBody>
          <a:bodyPr>
            <a:normAutofit fontScale="90000"/>
          </a:bodyPr>
          <a:lstStyle/>
          <a:p>
            <a:pPr marL="0" indent="357188"/>
            <a:r>
              <a:rPr lang="ru-RU" sz="3200" dirty="0" err="1" smtClean="0">
                <a:latin typeface="Calibri" pitchFamily="34" charset="0"/>
              </a:rPr>
              <a:t>Використання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</a:rPr>
              <a:t>адресної</a:t>
            </a:r>
            <a:r>
              <a:rPr lang="ru-RU" sz="3200" dirty="0" smtClean="0">
                <a:latin typeface="Calibri" pitchFamily="34" charset="0"/>
              </a:rPr>
              <a:t> книги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714488"/>
            <a:ext cx="4429156" cy="4643470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1600" dirty="0" smtClean="0">
                <a:latin typeface="Calibri" pitchFamily="34" charset="0"/>
              </a:rPr>
              <a:t>У </a:t>
            </a:r>
            <a:r>
              <a:rPr lang="ru-RU" sz="1600" dirty="0" err="1" smtClean="0">
                <a:latin typeface="Calibri" pitchFamily="34" charset="0"/>
              </a:rPr>
              <a:t>вікні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адресної</a:t>
            </a:r>
            <a:r>
              <a:rPr lang="ru-RU" sz="1600" dirty="0" smtClean="0">
                <a:latin typeface="Calibri" pitchFamily="34" charset="0"/>
              </a:rPr>
              <a:t> книги </a:t>
            </a:r>
            <a:r>
              <a:rPr lang="ru-RU" sz="1600" dirty="0" err="1" smtClean="0">
                <a:latin typeface="Calibri" pitchFamily="34" charset="0"/>
              </a:rPr>
              <a:t>запис</a:t>
            </a:r>
            <a:r>
              <a:rPr lang="ru-RU" sz="1600" dirty="0" smtClean="0">
                <a:latin typeface="Calibri" pitchFamily="34" charset="0"/>
              </a:rPr>
              <a:t> про </a:t>
            </a:r>
            <a:r>
              <a:rPr lang="ru-RU" sz="1600" dirty="0" err="1" smtClean="0">
                <a:latin typeface="Calibri" pitchFamily="34" charset="0"/>
              </a:rPr>
              <a:t>кожний</a:t>
            </a:r>
            <a:r>
              <a:rPr lang="ru-RU" sz="1600" dirty="0" smtClean="0">
                <a:latin typeface="Calibri" pitchFamily="34" charset="0"/>
              </a:rPr>
              <a:t> контакт </a:t>
            </a:r>
            <a:r>
              <a:rPr lang="ru-RU" sz="1600" dirty="0" err="1" smtClean="0">
                <a:latin typeface="Calibri" pitchFamily="34" charset="0"/>
              </a:rPr>
              <a:t>можна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доповнити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особистими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домашніми</a:t>
            </a:r>
            <a:r>
              <a:rPr lang="ru-RU" sz="1600" dirty="0" smtClean="0">
                <a:latin typeface="Calibri" pitchFamily="34" charset="0"/>
              </a:rPr>
              <a:t> та </a:t>
            </a:r>
            <a:r>
              <a:rPr lang="ru-RU" sz="1600" dirty="0" err="1" smtClean="0">
                <a:latin typeface="Calibri" pitchFamily="34" charset="0"/>
              </a:rPr>
              <a:t>службовими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даними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встановити</a:t>
            </a:r>
            <a:r>
              <a:rPr lang="ru-RU" sz="1600" dirty="0" smtClean="0">
                <a:latin typeface="Calibri" pitchFamily="34" charset="0"/>
              </a:rPr>
              <a:t>, в </a:t>
            </a:r>
            <a:r>
              <a:rPr lang="ru-RU" sz="1600" dirty="0" err="1" smtClean="0">
                <a:latin typeface="Calibri" pitchFamily="34" charset="0"/>
              </a:rPr>
              <a:t>якому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форматі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відправляти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листи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цьому</a:t>
            </a:r>
            <a:r>
              <a:rPr lang="ru-RU" sz="1600" dirty="0" smtClean="0">
                <a:latin typeface="Calibri" pitchFamily="34" charset="0"/>
              </a:rPr>
              <a:t> адресату. </a:t>
            </a:r>
          </a:p>
          <a:p>
            <a:pPr marL="0" indent="357188">
              <a:buNone/>
            </a:pPr>
            <a:r>
              <a:rPr lang="ru-RU" sz="1600" dirty="0" smtClean="0">
                <a:latin typeface="Calibri" pitchFamily="34" charset="0"/>
              </a:rPr>
              <a:t>Для перегляду та </a:t>
            </a:r>
            <a:r>
              <a:rPr lang="ru-RU" sz="1600" dirty="0" err="1" smtClean="0">
                <a:latin typeface="Calibri" pitchFamily="34" charset="0"/>
              </a:rPr>
              <a:t>редагування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даних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потрібно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контакт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відкрити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вікно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</a:rPr>
              <a:t>Свойства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вибором</a:t>
            </a:r>
            <a:r>
              <a:rPr lang="ru-RU" sz="1600" dirty="0" smtClean="0">
                <a:latin typeface="Calibri" pitchFamily="34" charset="0"/>
              </a:rPr>
              <a:t> кнопки </a:t>
            </a:r>
            <a:r>
              <a:rPr lang="ru-RU" sz="1600" b="1" dirty="0" smtClean="0">
                <a:latin typeface="Calibri" pitchFamily="34" charset="0"/>
              </a:rPr>
              <a:t>Свойства</a:t>
            </a:r>
            <a:r>
              <a:rPr lang="ru-RU" sz="1600" dirty="0" smtClean="0">
                <a:latin typeface="Calibri" pitchFamily="34" charset="0"/>
              </a:rPr>
              <a:t>. На вкладках </a:t>
            </a:r>
            <a:r>
              <a:rPr lang="ru-RU" sz="1600" dirty="0" err="1" smtClean="0">
                <a:latin typeface="Calibri" pitchFamily="34" charset="0"/>
              </a:rPr>
              <a:t>вікна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можна</a:t>
            </a:r>
            <a:r>
              <a:rPr lang="ru-RU" sz="1600" dirty="0" smtClean="0">
                <a:latin typeface="Calibri" pitchFamily="34" charset="0"/>
              </a:rPr>
              <a:t> ввести </a:t>
            </a:r>
            <a:r>
              <a:rPr lang="ru-RU" sz="1600" dirty="0" err="1" smtClean="0">
                <a:latin typeface="Calibri" pitchFamily="34" charset="0"/>
              </a:rPr>
              <a:t>або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змінити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дані</a:t>
            </a:r>
            <a:r>
              <a:rPr lang="ru-RU" sz="1600" dirty="0" smtClean="0">
                <a:latin typeface="Calibri" pitchFamily="34" charset="0"/>
              </a:rPr>
              <a:t> про контакт у </a:t>
            </a:r>
            <a:r>
              <a:rPr lang="ru-RU" sz="1600" dirty="0" err="1" smtClean="0">
                <a:latin typeface="Calibri" pitchFamily="34" charset="0"/>
              </a:rPr>
              <a:t>відповідних</a:t>
            </a:r>
            <a:r>
              <a:rPr lang="ru-RU" sz="1600" dirty="0" smtClean="0">
                <a:latin typeface="Calibri" pitchFamily="34" charset="0"/>
              </a:rPr>
              <a:t> полях.</a:t>
            </a:r>
          </a:p>
          <a:p>
            <a:pPr marL="0" indent="357188">
              <a:buNone/>
            </a:pPr>
            <a:r>
              <a:rPr lang="ru-RU" sz="1600" dirty="0" smtClean="0">
                <a:latin typeface="Calibri" pitchFamily="34" charset="0"/>
              </a:rPr>
              <a:t>Для </a:t>
            </a:r>
            <a:r>
              <a:rPr lang="ru-RU" sz="1600" dirty="0" err="1" smtClean="0">
                <a:latin typeface="Calibri" pitchFamily="34" charset="0"/>
              </a:rPr>
              <a:t>створення</a:t>
            </a:r>
            <a:r>
              <a:rPr lang="ru-RU" sz="1600" dirty="0" smtClean="0">
                <a:latin typeface="Calibri" pitchFamily="34" charset="0"/>
              </a:rPr>
              <a:t> нового </a:t>
            </a:r>
            <a:r>
              <a:rPr lang="ru-RU" sz="1600" dirty="0" err="1" smtClean="0">
                <a:latin typeface="Calibri" pitchFamily="34" charset="0"/>
              </a:rPr>
              <a:t>запису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слід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виконати</a:t>
            </a:r>
            <a:r>
              <a:rPr lang="ru-RU" sz="1600" i="1" dirty="0" smtClean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</a:rPr>
              <a:t>Файл </a:t>
            </a:r>
            <a:r>
              <a:rPr lang="ru-RU" sz="1600" b="1" dirty="0" smtClean="0">
                <a:latin typeface="Calibri" pitchFamily="34" charset="0"/>
                <a:sym typeface="Symbol"/>
              </a:rPr>
              <a:t></a:t>
            </a:r>
            <a:r>
              <a:rPr lang="ru-RU" sz="1600" b="1" dirty="0" smtClean="0">
                <a:latin typeface="Calibri" pitchFamily="34" charset="0"/>
              </a:rPr>
              <a:t> Создать контакт </a:t>
            </a:r>
            <a:r>
              <a:rPr lang="ru-RU" sz="1600" dirty="0" smtClean="0">
                <a:latin typeface="Calibri" pitchFamily="34" charset="0"/>
              </a:rPr>
              <a:t>та ввести </a:t>
            </a:r>
            <a:r>
              <a:rPr lang="ru-RU" sz="1600" dirty="0" err="1" smtClean="0">
                <a:latin typeface="Calibri" pitchFamily="34" charset="0"/>
              </a:rPr>
              <a:t>потрібні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дані</a:t>
            </a:r>
            <a:r>
              <a:rPr lang="ru-RU" sz="1600" dirty="0" smtClean="0">
                <a:latin typeface="Calibri" pitchFamily="34" charset="0"/>
              </a:rPr>
              <a:t> у </a:t>
            </a:r>
            <a:r>
              <a:rPr lang="ru-RU" sz="1600" dirty="0" err="1" smtClean="0">
                <a:latin typeface="Calibri" pitchFamily="34" charset="0"/>
              </a:rPr>
              <a:t>вікні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що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відкриється</a:t>
            </a:r>
            <a:r>
              <a:rPr lang="ru-RU" sz="1600" dirty="0" smtClean="0">
                <a:latin typeface="Calibri" pitchFamily="34" charset="0"/>
              </a:rPr>
              <a:t>. </a:t>
            </a:r>
          </a:p>
          <a:p>
            <a:pPr marL="0" indent="357188">
              <a:buNone/>
            </a:pPr>
            <a:r>
              <a:rPr lang="ru-RU" sz="1600" dirty="0" err="1" smtClean="0">
                <a:latin typeface="Calibri" pitchFamily="34" charset="0"/>
              </a:rPr>
              <a:t>Обов'язковими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даними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є</a:t>
            </a:r>
            <a:r>
              <a:rPr lang="ru-RU" sz="1600" dirty="0" smtClean="0">
                <a:latin typeface="Calibri" pitchFamily="34" charset="0"/>
              </a:rPr>
              <a:t> адреса </a:t>
            </a:r>
            <a:r>
              <a:rPr lang="ru-RU" sz="1600" dirty="0" err="1" smtClean="0">
                <a:latin typeface="Calibri" pitchFamily="34" charset="0"/>
              </a:rPr>
              <a:t>електронної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поштової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скриньки</a:t>
            </a:r>
            <a:r>
              <a:rPr lang="ru-RU" sz="1600" dirty="0" smtClean="0">
                <a:latin typeface="Calibri" pitchFamily="34" charset="0"/>
              </a:rPr>
              <a:t> та </a:t>
            </a:r>
            <a:r>
              <a:rPr lang="ru-RU" sz="1600" dirty="0" err="1" smtClean="0">
                <a:latin typeface="Calibri" pitchFamily="34" charset="0"/>
              </a:rPr>
              <a:t>ім'я</a:t>
            </a:r>
            <a:r>
              <a:rPr lang="ru-RU" sz="1600" dirty="0" smtClean="0">
                <a:latin typeface="Calibri" pitchFamily="34" charset="0"/>
              </a:rPr>
              <a:t> контакту.</a:t>
            </a:r>
            <a:endParaRPr lang="ru-RU" sz="1600" dirty="0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357430"/>
            <a:ext cx="4038600" cy="298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35" y="0"/>
            <a:ext cx="5581665" cy="175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5770446" cy="914384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latin typeface="Calibri" pitchFamily="34" charset="0"/>
              </a:rPr>
              <a:t>Створення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групи</a:t>
            </a:r>
            <a:r>
              <a:rPr lang="ru-RU" sz="3600" dirty="0" smtClean="0">
                <a:latin typeface="Calibri" pitchFamily="34" charset="0"/>
              </a:rPr>
              <a:t> в </a:t>
            </a:r>
            <a:r>
              <a:rPr lang="ru-RU" sz="3600" dirty="0" err="1" smtClean="0">
                <a:latin typeface="Calibri" pitchFamily="34" charset="0"/>
              </a:rPr>
              <a:t>адресній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книзі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357718" cy="4786346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1800" dirty="0" err="1" smtClean="0">
                <a:latin typeface="Calibri" pitchFamily="34" charset="0"/>
              </a:rPr>
              <a:t>Дані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кількох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записів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можна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об'єднати</a:t>
            </a:r>
            <a:r>
              <a:rPr lang="ru-RU" sz="1800" dirty="0" smtClean="0">
                <a:latin typeface="Calibri" pitchFamily="34" charset="0"/>
              </a:rPr>
              <a:t> в </a:t>
            </a:r>
            <a:r>
              <a:rPr lang="ru-RU" sz="1800" dirty="0" err="1" smtClean="0">
                <a:latin typeface="Calibri" pitchFamily="34" charset="0"/>
              </a:rPr>
              <a:t>групу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контактів</a:t>
            </a:r>
            <a:r>
              <a:rPr lang="ru-RU" sz="1800" dirty="0" smtClean="0">
                <a:latin typeface="Calibri" pitchFamily="34" charset="0"/>
              </a:rPr>
              <a:t> для </a:t>
            </a:r>
            <a:r>
              <a:rPr lang="ru-RU" sz="1800" dirty="0" err="1" smtClean="0">
                <a:latin typeface="Calibri" pitchFamily="34" charset="0"/>
              </a:rPr>
              <a:t>надсилання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листів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групі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адресатів</a:t>
            </a:r>
            <a:r>
              <a:rPr lang="ru-RU" sz="1800" dirty="0" smtClean="0">
                <a:latin typeface="Calibri" pitchFamily="34" charset="0"/>
              </a:rPr>
              <a:t>. Для </a:t>
            </a:r>
            <a:r>
              <a:rPr lang="ru-RU" sz="1800" dirty="0" err="1" smtClean="0">
                <a:latin typeface="Calibri" pitchFamily="34" charset="0"/>
              </a:rPr>
              <a:t>створення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групи</a:t>
            </a:r>
            <a:r>
              <a:rPr lang="ru-RU" sz="1800" dirty="0" smtClean="0">
                <a:latin typeface="Calibri" pitchFamily="34" charset="0"/>
              </a:rPr>
              <a:t> в </a:t>
            </a:r>
            <a:r>
              <a:rPr lang="ru-RU" sz="1800" dirty="0" err="1" smtClean="0">
                <a:latin typeface="Calibri" pitchFamily="34" charset="0"/>
              </a:rPr>
              <a:t>адресній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книзі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потрібно</a:t>
            </a:r>
            <a:r>
              <a:rPr lang="ru-RU" sz="1800" dirty="0" smtClean="0">
                <a:latin typeface="Calibri" pitchFamily="34" charset="0"/>
              </a:rPr>
              <a:t>:</a:t>
            </a:r>
          </a:p>
          <a:p>
            <a:pPr>
              <a:buNone/>
            </a:pPr>
            <a:r>
              <a:rPr lang="ru-RU" sz="1800" dirty="0" smtClean="0">
                <a:latin typeface="Calibri" pitchFamily="34" charset="0"/>
              </a:rPr>
              <a:t>1). </a:t>
            </a:r>
            <a:r>
              <a:rPr lang="ru-RU" sz="1800" dirty="0" err="1" smtClean="0">
                <a:latin typeface="Calibri" pitchFamily="34" charset="0"/>
              </a:rPr>
              <a:t>Виконати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b="1" dirty="0" smtClean="0">
                <a:latin typeface="Calibri" pitchFamily="34" charset="0"/>
              </a:rPr>
              <a:t>Файл =&gt; Создать группу</a:t>
            </a:r>
            <a:r>
              <a:rPr lang="ru-RU" sz="180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latin typeface="Calibri" pitchFamily="34" charset="0"/>
              </a:rPr>
              <a:t>2). Увести </a:t>
            </a:r>
            <a:r>
              <a:rPr lang="ru-RU" sz="1800" dirty="0" err="1" smtClean="0">
                <a:latin typeface="Calibri" pitchFamily="34" charset="0"/>
              </a:rPr>
              <a:t>ім'я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групи</a:t>
            </a:r>
            <a:r>
              <a:rPr lang="ru-RU" sz="1800" dirty="0" smtClean="0">
                <a:latin typeface="Calibri" pitchFamily="34" charset="0"/>
              </a:rPr>
              <a:t> у </a:t>
            </a:r>
            <a:r>
              <a:rPr lang="ru-RU" sz="1800" dirty="0" err="1" smtClean="0">
                <a:latin typeface="Calibri" pitchFamily="34" charset="0"/>
              </a:rPr>
              <a:t>відповідне</a:t>
            </a:r>
            <a:r>
              <a:rPr lang="ru-RU" sz="1800" dirty="0" smtClean="0">
                <a:latin typeface="Calibri" pitchFamily="34" charset="0"/>
              </a:rPr>
              <a:t> поле.</a:t>
            </a:r>
          </a:p>
          <a:p>
            <a:pPr>
              <a:buNone/>
            </a:pPr>
            <a:r>
              <a:rPr lang="ru-RU" sz="1800" dirty="0" smtClean="0">
                <a:latin typeface="Calibri" pitchFamily="34" charset="0"/>
              </a:rPr>
              <a:t>3). </a:t>
            </a:r>
            <a:r>
              <a:rPr lang="ru-RU" sz="1800" dirty="0" err="1" smtClean="0">
                <a:latin typeface="Calibri" pitchFamily="34" charset="0"/>
              </a:rPr>
              <a:t>Вибрати</a:t>
            </a:r>
            <a:r>
              <a:rPr lang="ru-RU" sz="1800" dirty="0" smtClean="0">
                <a:latin typeface="Calibri" pitchFamily="34" charset="0"/>
              </a:rPr>
              <a:t> в списку </a:t>
            </a:r>
            <a:r>
              <a:rPr lang="ru-RU" sz="1800" dirty="0" err="1" smtClean="0">
                <a:latin typeface="Calibri" pitchFamily="34" charset="0"/>
              </a:rPr>
              <a:t>ті</a:t>
            </a:r>
            <a:r>
              <a:rPr lang="ru-RU" sz="1800" dirty="0" smtClean="0">
                <a:latin typeface="Calibri" pitchFamily="34" charset="0"/>
              </a:rPr>
              <a:t> записи, </a:t>
            </a:r>
            <a:r>
              <a:rPr lang="ru-RU" sz="1800" dirty="0" err="1" smtClean="0">
                <a:latin typeface="Calibri" pitchFamily="34" charset="0"/>
              </a:rPr>
              <a:t>які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будуть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включені</a:t>
            </a:r>
            <a:r>
              <a:rPr lang="ru-RU" sz="1800" dirty="0" smtClean="0">
                <a:latin typeface="Calibri" pitchFamily="34" charset="0"/>
              </a:rPr>
              <a:t> в </a:t>
            </a:r>
            <a:r>
              <a:rPr lang="ru-RU" sz="1800" dirty="0" err="1" smtClean="0">
                <a:latin typeface="Calibri" pitchFamily="34" charset="0"/>
              </a:rPr>
              <a:t>групу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вибравши</a:t>
            </a:r>
            <a:r>
              <a:rPr lang="ru-RU" sz="1800" dirty="0" smtClean="0">
                <a:latin typeface="Calibri" pitchFamily="34" charset="0"/>
              </a:rPr>
              <a:t> кнопку Выбрать.</a:t>
            </a:r>
          </a:p>
          <a:p>
            <a:pPr>
              <a:buNone/>
            </a:pPr>
            <a:r>
              <a:rPr lang="ru-RU" sz="1800" dirty="0" smtClean="0">
                <a:latin typeface="Calibri" pitchFamily="34" charset="0"/>
              </a:rPr>
              <a:t>4). </a:t>
            </a:r>
            <a:r>
              <a:rPr lang="ru-RU" sz="1800" dirty="0" err="1" smtClean="0">
                <a:latin typeface="Calibri" pitchFamily="34" charset="0"/>
              </a:rPr>
              <a:t>Вибрати</a:t>
            </a:r>
            <a:r>
              <a:rPr lang="ru-RU" sz="1800" dirty="0" smtClean="0">
                <a:latin typeface="Calibri" pitchFamily="34" charset="0"/>
              </a:rPr>
              <a:t> кнопку </a:t>
            </a:r>
            <a:r>
              <a:rPr lang="ru-RU" sz="1800" b="1" dirty="0" smtClean="0">
                <a:latin typeface="Calibri" pitchFamily="34" charset="0"/>
              </a:rPr>
              <a:t>ОК</a:t>
            </a:r>
            <a:r>
              <a:rPr lang="ru-RU" sz="1800" dirty="0" smtClean="0">
                <a:latin typeface="Calibri" pitchFamily="34" charset="0"/>
              </a:rPr>
              <a:t>.</a:t>
            </a:r>
          </a:p>
          <a:p>
            <a:pPr marL="0" indent="357188">
              <a:buNone/>
            </a:pPr>
            <a:endParaRPr lang="ru-RU" sz="1800" dirty="0" smtClean="0">
              <a:latin typeface="Calibri" pitchFamily="34" charset="0"/>
            </a:endParaRPr>
          </a:p>
          <a:p>
            <a:pPr marL="0" indent="357188">
              <a:buNone/>
            </a:pPr>
            <a:r>
              <a:rPr lang="ru-RU" sz="1800" dirty="0" err="1" smtClean="0">
                <a:latin typeface="Calibri" pitchFamily="34" charset="0"/>
              </a:rPr>
              <a:t>Ім'я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утвореної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групи</a:t>
            </a:r>
            <a:r>
              <a:rPr lang="ru-RU" sz="1800" dirty="0" smtClean="0">
                <a:latin typeface="Calibri" pitchFamily="34" charset="0"/>
              </a:rPr>
              <a:t> буде занесено до списку </a:t>
            </a:r>
            <a:r>
              <a:rPr lang="ru-RU" sz="1800" dirty="0" err="1" smtClean="0">
                <a:latin typeface="Calibri" pitchFamily="34" charset="0"/>
              </a:rPr>
              <a:t>контактів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поштового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клієнта</a:t>
            </a:r>
            <a:r>
              <a:rPr lang="ru-RU" sz="1800" dirty="0" smtClean="0">
                <a:latin typeface="Calibri" pitchFamily="34" charset="0"/>
              </a:rPr>
              <a:t>. </a:t>
            </a:r>
            <a:r>
              <a:rPr lang="ru-RU" sz="1800" dirty="0" err="1" smtClean="0">
                <a:latin typeface="Calibri" pitchFamily="34" charset="0"/>
              </a:rPr>
              <a:t>Іноді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поштові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групи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називають</a:t>
            </a:r>
            <a:r>
              <a:rPr lang="ru-RU" sz="1800" dirty="0" smtClean="0">
                <a:latin typeface="Calibri" pitchFamily="34" charset="0"/>
              </a:rPr>
              <a:t>  списками </a:t>
            </a:r>
            <a:r>
              <a:rPr lang="ru-RU" sz="1800" dirty="0" err="1" smtClean="0">
                <a:latin typeface="Calibri" pitchFamily="34" charset="0"/>
              </a:rPr>
              <a:t>розсилки</a:t>
            </a:r>
            <a:r>
              <a:rPr lang="ru-RU" sz="1800" dirty="0" smtClean="0">
                <a:latin typeface="Calibri" pitchFamily="34" charset="0"/>
              </a:rPr>
              <a:t>.</a:t>
            </a:r>
            <a:endParaRPr lang="ru-RU" sz="1800" dirty="0"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14290"/>
            <a:ext cx="2481139" cy="266815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71810"/>
            <a:ext cx="4395799" cy="327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>
                <a:latin typeface="Calibri" pitchFamily="34" charset="0"/>
              </a:rPr>
              <a:t>Видалення</a:t>
            </a:r>
            <a:r>
              <a:rPr lang="ru-RU" sz="3600" dirty="0" smtClean="0">
                <a:latin typeface="Calibri" pitchFamily="34" charset="0"/>
              </a:rPr>
              <a:t> контакту </a:t>
            </a:r>
            <a:r>
              <a:rPr lang="ru-RU" sz="3600" dirty="0" err="1" smtClean="0">
                <a:latin typeface="Calibri" pitchFamily="34" charset="0"/>
              </a:rPr>
              <a:t>з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адресної</a:t>
            </a:r>
            <a:r>
              <a:rPr lang="ru-RU" sz="3600" dirty="0" smtClean="0">
                <a:latin typeface="Calibri" pitchFamily="34" charset="0"/>
              </a:rPr>
              <a:t> книги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714488"/>
            <a:ext cx="4038600" cy="4338840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Calibri" pitchFamily="34" charset="0"/>
              </a:rPr>
              <a:t>Для </a:t>
            </a:r>
            <a:r>
              <a:rPr lang="ru-RU" sz="2000" dirty="0" err="1" smtClean="0">
                <a:latin typeface="Calibri" pitchFamily="34" charset="0"/>
              </a:rPr>
              <a:t>видалення</a:t>
            </a:r>
            <a:r>
              <a:rPr lang="ru-RU" sz="2000" dirty="0" smtClean="0">
                <a:latin typeface="Calibri" pitchFamily="34" charset="0"/>
              </a:rPr>
              <a:t> контакту </a:t>
            </a:r>
            <a:r>
              <a:rPr lang="ru-RU" sz="2000" dirty="0" err="1" smtClean="0">
                <a:latin typeface="Calibri" pitchFamily="34" charset="0"/>
              </a:rPr>
              <a:t>з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адресної</a:t>
            </a:r>
            <a:r>
              <a:rPr lang="ru-RU" sz="2000" dirty="0" smtClean="0">
                <a:latin typeface="Calibri" pitchFamily="34" charset="0"/>
              </a:rPr>
              <a:t> книги </a:t>
            </a:r>
            <a:r>
              <a:rPr lang="ru-RU" sz="2000" dirty="0" err="1" smtClean="0">
                <a:latin typeface="Calibri" pitchFamily="34" charset="0"/>
              </a:rPr>
              <a:t>потрібно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його</a:t>
            </a:r>
            <a:r>
              <a:rPr lang="ru-RU" sz="2000" dirty="0" smtClean="0">
                <a:latin typeface="Calibri" pitchFamily="34" charset="0"/>
              </a:rPr>
              <a:t> у списку </a:t>
            </a:r>
            <a:r>
              <a:rPr lang="ru-RU" sz="2000" dirty="0" err="1" smtClean="0">
                <a:latin typeface="Calibri" pitchFamily="34" charset="0"/>
              </a:rPr>
              <a:t>контактів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натиснути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клавішу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Delete</a:t>
            </a:r>
            <a:r>
              <a:rPr lang="ru-RU" sz="2000" dirty="0" smtClean="0">
                <a:latin typeface="Calibri" pitchFamily="34" charset="0"/>
              </a:rPr>
              <a:t>. Для </a:t>
            </a:r>
            <a:r>
              <a:rPr lang="ru-RU" sz="2000" dirty="0" err="1" smtClean="0">
                <a:latin typeface="Calibri" pitchFamily="34" charset="0"/>
              </a:rPr>
              <a:t>видалення</a:t>
            </a:r>
            <a:r>
              <a:rPr lang="ru-RU" sz="2000" dirty="0" smtClean="0">
                <a:latin typeface="Calibri" pitchFamily="34" charset="0"/>
              </a:rPr>
              <a:t> контакту </a:t>
            </a:r>
            <a:r>
              <a:rPr lang="ru-RU" sz="2000" dirty="0" err="1" smtClean="0">
                <a:latin typeface="Calibri" pitchFamily="34" charset="0"/>
              </a:rPr>
              <a:t>зі</a:t>
            </a:r>
            <a:r>
              <a:rPr lang="ru-RU" sz="2000" dirty="0" smtClean="0">
                <a:latin typeface="Calibri" pitchFamily="34" charset="0"/>
              </a:rPr>
              <a:t> списку </a:t>
            </a:r>
            <a:r>
              <a:rPr lang="ru-RU" sz="2000" dirty="0" err="1" smtClean="0">
                <a:latin typeface="Calibri" pitchFamily="34" charset="0"/>
              </a:rPr>
              <a:t>групи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потрібно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відкрити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вікно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властивостей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групи</a:t>
            </a:r>
            <a:r>
              <a:rPr lang="ru-RU" sz="2000" dirty="0" smtClean="0">
                <a:latin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контакт </a:t>
            </a:r>
            <a:r>
              <a:rPr lang="ru-RU" sz="2000" dirty="0" err="1" smtClean="0">
                <a:latin typeface="Calibri" pitchFamily="34" charset="0"/>
              </a:rPr>
              <a:t>і</a:t>
            </a:r>
            <a:r>
              <a:rPr lang="ru-RU" sz="2000" dirty="0" smtClean="0">
                <a:latin typeface="Calibri" pitchFamily="34" charset="0"/>
              </a:rPr>
              <a:t> кнопку </a:t>
            </a:r>
            <a:r>
              <a:rPr lang="ru-RU" sz="2000" b="1" dirty="0" smtClean="0">
                <a:latin typeface="Calibri" pitchFamily="34" charset="0"/>
              </a:rPr>
              <a:t>Удалить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ru-RU" sz="1400" dirty="0" smtClean="0">
                <a:latin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</a:rPr>
            </a:br>
            <a:endParaRPr lang="ru-RU" sz="1400" dirty="0">
              <a:latin typeface="Calibri" pitchFamily="34" charset="0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357298"/>
            <a:ext cx="4038600" cy="300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00504"/>
            <a:ext cx="673258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>
                <a:latin typeface="Calibri" pitchFamily="34" charset="0"/>
              </a:rPr>
              <a:t>Видалення</a:t>
            </a:r>
            <a:r>
              <a:rPr lang="ru-RU" sz="3600" dirty="0" smtClean="0">
                <a:latin typeface="Calibri" pitchFamily="34" charset="0"/>
              </a:rPr>
              <a:t> контакту </a:t>
            </a:r>
            <a:r>
              <a:rPr lang="ru-RU" sz="3600" dirty="0" err="1" smtClean="0">
                <a:latin typeface="Calibri" pitchFamily="34" charset="0"/>
              </a:rPr>
              <a:t>з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адресної</a:t>
            </a:r>
            <a:r>
              <a:rPr lang="ru-RU" sz="3600" dirty="0" smtClean="0">
                <a:latin typeface="Calibri" pitchFamily="34" charset="0"/>
              </a:rPr>
              <a:t> книги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197508" cy="4986358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1800" dirty="0" err="1" smtClean="0">
                <a:latin typeface="Calibri" pitchFamily="34" charset="0"/>
              </a:rPr>
              <a:t>Дані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адресної</a:t>
            </a:r>
            <a:r>
              <a:rPr lang="ru-RU" sz="1800" dirty="0" smtClean="0">
                <a:latin typeface="Calibri" pitchFamily="34" charset="0"/>
              </a:rPr>
              <a:t> книги </a:t>
            </a:r>
            <a:r>
              <a:rPr lang="ru-RU" sz="1800" dirty="0" err="1" smtClean="0">
                <a:latin typeface="Calibri" pitchFamily="34" charset="0"/>
              </a:rPr>
              <a:t>використовують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під</a:t>
            </a:r>
            <a:r>
              <a:rPr lang="ru-RU" sz="1800" dirty="0" smtClean="0">
                <a:latin typeface="Calibri" pitchFamily="34" charset="0"/>
              </a:rPr>
              <a:t> час </a:t>
            </a:r>
            <a:r>
              <a:rPr lang="ru-RU" sz="1800" dirty="0" err="1" smtClean="0">
                <a:latin typeface="Calibri" pitchFamily="34" charset="0"/>
              </a:rPr>
              <a:t>створення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нових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листів</a:t>
            </a:r>
            <a:r>
              <a:rPr lang="ru-RU" sz="1800" dirty="0" smtClean="0">
                <a:latin typeface="Calibri" pitchFamily="34" charset="0"/>
              </a:rPr>
              <a:t>. У </a:t>
            </a:r>
            <a:r>
              <a:rPr lang="ru-RU" sz="1800" dirty="0" err="1" smtClean="0">
                <a:latin typeface="Calibri" pitchFamily="34" charset="0"/>
              </a:rPr>
              <a:t>вікні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Створити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повідомлення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можна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додавати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адреси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одержувачів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адресної</a:t>
            </a:r>
            <a:r>
              <a:rPr lang="ru-RU" sz="1800" dirty="0" smtClean="0">
                <a:latin typeface="Calibri" pitchFamily="34" charset="0"/>
              </a:rPr>
              <a:t> книги. Для </a:t>
            </a:r>
            <a:r>
              <a:rPr lang="ru-RU" sz="1800" dirty="0" err="1" smtClean="0">
                <a:latin typeface="Calibri" pitchFamily="34" charset="0"/>
              </a:rPr>
              <a:t>цього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потрібно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вибрати</a:t>
            </a:r>
            <a:r>
              <a:rPr lang="ru-RU" sz="1800" dirty="0" smtClean="0">
                <a:latin typeface="Calibri" pitchFamily="34" charset="0"/>
              </a:rPr>
              <a:t> кнопку Кому </a:t>
            </a:r>
            <a:r>
              <a:rPr lang="ru-RU" sz="1800" dirty="0" err="1" smtClean="0">
                <a:latin typeface="Calibri" pitchFamily="34" charset="0"/>
              </a:rPr>
              <a:t>або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Копія</a:t>
            </a:r>
            <a:r>
              <a:rPr lang="ru-RU" sz="1800" dirty="0" smtClean="0">
                <a:latin typeface="Calibri" pitchFamily="34" charset="0"/>
              </a:rPr>
              <a:t>  та у </a:t>
            </a:r>
            <a:r>
              <a:rPr lang="ru-RU" sz="1800" dirty="0" err="1" smtClean="0">
                <a:latin typeface="Calibri" pitchFamily="34" charset="0"/>
              </a:rPr>
              <a:t>вікні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Вибір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одержувачів</a:t>
            </a:r>
            <a:r>
              <a:rPr lang="ru-RU" sz="1800" b="1" dirty="0" smtClean="0">
                <a:latin typeface="Calibri" pitchFamily="34" charset="0"/>
              </a:rPr>
              <a:t>,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що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відкрилося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вибрати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контакти</a:t>
            </a:r>
            <a:r>
              <a:rPr lang="ru-RU" sz="1800" dirty="0" smtClean="0">
                <a:latin typeface="Calibri" pitchFamily="34" charset="0"/>
              </a:rPr>
              <a:t>, на чию адресу буде </a:t>
            </a:r>
            <a:r>
              <a:rPr lang="ru-RU" sz="1800" dirty="0" err="1" smtClean="0">
                <a:latin typeface="Calibri" pitchFamily="34" charset="0"/>
              </a:rPr>
              <a:t>надісланий</a:t>
            </a:r>
            <a:r>
              <a:rPr lang="ru-RU" sz="1800" dirty="0" smtClean="0">
                <a:latin typeface="Calibri" pitchFamily="34" charset="0"/>
              </a:rPr>
              <a:t> лист. За </a:t>
            </a:r>
            <a:r>
              <a:rPr lang="ru-RU" sz="1800" dirty="0" err="1" smtClean="0">
                <a:latin typeface="Calibri" pitchFamily="34" charset="0"/>
              </a:rPr>
              <a:t>вибору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імені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групи</a:t>
            </a:r>
            <a:r>
              <a:rPr lang="ru-RU" sz="1800" dirty="0" smtClean="0">
                <a:latin typeface="Calibri" pitchFamily="34" charset="0"/>
              </a:rPr>
              <a:t> лист буде </a:t>
            </a:r>
            <a:r>
              <a:rPr lang="ru-RU" sz="1800" dirty="0" err="1" smtClean="0">
                <a:latin typeface="Calibri" pitchFamily="34" charset="0"/>
              </a:rPr>
              <a:t>надісланий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всім</a:t>
            </a:r>
            <a:r>
              <a:rPr lang="ru-RU" sz="1800" dirty="0" smtClean="0">
                <a:latin typeface="Calibri" pitchFamily="34" charset="0"/>
              </a:rPr>
              <a:t> членам </a:t>
            </a:r>
            <a:r>
              <a:rPr lang="ru-RU" sz="1800" dirty="0" err="1" smtClean="0">
                <a:latin typeface="Calibri" pitchFamily="34" charset="0"/>
              </a:rPr>
              <a:t>групи</a:t>
            </a:r>
            <a:r>
              <a:rPr lang="ru-RU" sz="1800" dirty="0" smtClean="0">
                <a:latin typeface="Calibri" pitchFamily="34" charset="0"/>
              </a:rPr>
              <a:t>.</a:t>
            </a:r>
          </a:p>
          <a:p>
            <a:pPr marL="0" indent="357188">
              <a:buNone/>
            </a:pPr>
            <a:r>
              <a:rPr lang="ru-RU" sz="1800" dirty="0" err="1" smtClean="0">
                <a:latin typeface="Calibri" pitchFamily="34" charset="0"/>
              </a:rPr>
              <a:t>Якщо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двічі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клацнути</a:t>
            </a:r>
            <a:r>
              <a:rPr lang="ru-RU" sz="1800" dirty="0" smtClean="0">
                <a:latin typeface="Calibri" pitchFamily="34" charset="0"/>
              </a:rPr>
              <a:t> на </a:t>
            </a:r>
            <a:r>
              <a:rPr lang="ru-RU" sz="1800" dirty="0" err="1" smtClean="0">
                <a:latin typeface="Calibri" pitchFamily="34" charset="0"/>
              </a:rPr>
              <a:t>імені</a:t>
            </a:r>
            <a:r>
              <a:rPr lang="ru-RU" sz="1800" dirty="0" smtClean="0">
                <a:latin typeface="Calibri" pitchFamily="34" charset="0"/>
              </a:rPr>
              <a:t> контакту </a:t>
            </a:r>
            <a:r>
              <a:rPr lang="ru-RU" sz="1800" dirty="0" err="1" smtClean="0">
                <a:latin typeface="Calibri" pitchFamily="34" charset="0"/>
              </a:rPr>
              <a:t>або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групи</a:t>
            </a:r>
            <a:r>
              <a:rPr lang="ru-RU" sz="1800" dirty="0" smtClean="0">
                <a:latin typeface="Calibri" pitchFamily="34" charset="0"/>
              </a:rPr>
              <a:t> в </a:t>
            </a:r>
            <a:r>
              <a:rPr lang="ru-RU" sz="1800" dirty="0" err="1" smtClean="0">
                <a:latin typeface="Calibri" pitchFamily="34" charset="0"/>
              </a:rPr>
              <a:t>панелі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Контакти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вікна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поштового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клієнта</a:t>
            </a:r>
            <a:r>
              <a:rPr lang="ru-RU" sz="1800" dirty="0" smtClean="0">
                <a:latin typeface="Calibri" pitchFamily="34" charset="0"/>
              </a:rPr>
              <a:t>, то </a:t>
            </a:r>
            <a:r>
              <a:rPr lang="ru-RU" sz="1800" dirty="0" err="1" smtClean="0">
                <a:latin typeface="Calibri" pitchFamily="34" charset="0"/>
              </a:rPr>
              <a:t>відкриється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вікно</a:t>
            </a:r>
            <a:r>
              <a:rPr lang="ru-RU" sz="1800" dirty="0" smtClean="0">
                <a:latin typeface="Calibri" pitchFamily="34" charset="0"/>
              </a:rPr>
              <a:t>  </a:t>
            </a:r>
            <a:r>
              <a:rPr lang="ru-RU" sz="1800" b="1" dirty="0" err="1" smtClean="0">
                <a:latin typeface="Calibri" pitchFamily="34" charset="0"/>
              </a:rPr>
              <a:t>Створити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повідомлення</a:t>
            </a:r>
            <a:r>
              <a:rPr lang="ru-RU" sz="1800" dirty="0" smtClean="0">
                <a:latin typeface="Calibri" pitchFamily="34" charset="0"/>
              </a:rPr>
              <a:t>, в </a:t>
            </a:r>
            <a:r>
              <a:rPr lang="ru-RU" sz="1800" dirty="0" err="1" smtClean="0">
                <a:latin typeface="Calibri" pitchFamily="34" charset="0"/>
              </a:rPr>
              <a:t>якому</a:t>
            </a:r>
            <a:r>
              <a:rPr lang="ru-RU" sz="1800" dirty="0" smtClean="0">
                <a:latin typeface="Calibri" pitchFamily="34" charset="0"/>
              </a:rPr>
              <a:t> поле </a:t>
            </a:r>
            <a:r>
              <a:rPr lang="ru-RU" sz="1800" b="1" dirty="0" smtClean="0">
                <a:latin typeface="Calibri" pitchFamily="34" charset="0"/>
              </a:rPr>
              <a:t>Кому </a:t>
            </a:r>
            <a:r>
              <a:rPr lang="ru-RU" sz="1800" dirty="0" smtClean="0">
                <a:latin typeface="Calibri" pitchFamily="34" charset="0"/>
              </a:rPr>
              <a:t>буде </a:t>
            </a:r>
            <a:r>
              <a:rPr lang="ru-RU" sz="1800" dirty="0" err="1" smtClean="0">
                <a:latin typeface="Calibri" pitchFamily="34" charset="0"/>
              </a:rPr>
              <a:t>заповнено</a:t>
            </a:r>
            <a:r>
              <a:rPr lang="ru-RU" sz="1800" dirty="0" smtClean="0">
                <a:latin typeface="Calibri" pitchFamily="34" charset="0"/>
              </a:rPr>
              <a:t> адресами </a:t>
            </a:r>
            <a:r>
              <a:rPr lang="ru-RU" sz="1800" dirty="0" err="1" smtClean="0">
                <a:latin typeface="Calibri" pitchFamily="34" charset="0"/>
              </a:rPr>
              <a:t>електронних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поштових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скриньок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вибраних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контактів</a:t>
            </a:r>
            <a:r>
              <a:rPr lang="ru-RU" sz="1800" dirty="0" smtClean="0">
                <a:latin typeface="Calibri" pitchFamily="34" charset="0"/>
              </a:rPr>
              <a:t>. </a:t>
            </a:r>
            <a:br>
              <a:rPr lang="ru-RU" sz="1800" dirty="0" smtClean="0">
                <a:latin typeface="Calibri" pitchFamily="34" charset="0"/>
              </a:rPr>
            </a:br>
            <a:endParaRPr lang="ru-RU" sz="1800" dirty="0" smtClean="0">
              <a:latin typeface="Calibri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Calibri" pitchFamily="34" charset="0"/>
              </a:rPr>
              <a:t/>
            </a:r>
            <a:br>
              <a:rPr lang="ru-RU" sz="1800" dirty="0" smtClean="0">
                <a:latin typeface="Calibri" pitchFamily="34" charset="0"/>
              </a:rPr>
            </a:br>
            <a:endParaRPr lang="ru-RU" sz="1800" dirty="0">
              <a:latin typeface="Calibri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00174"/>
            <a:ext cx="1571636" cy="4286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535893"/>
            <a:ext cx="1571636" cy="39290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357430"/>
            <a:ext cx="4384182" cy="328614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>
                <a:latin typeface="Calibri" pitchFamily="34" charset="0"/>
              </a:rPr>
              <a:t>Видалення</a:t>
            </a:r>
            <a:r>
              <a:rPr lang="ru-RU" sz="3600" dirty="0" smtClean="0">
                <a:latin typeface="Calibri" pitchFamily="34" charset="0"/>
              </a:rPr>
              <a:t> контакту </a:t>
            </a:r>
            <a:r>
              <a:rPr lang="ru-RU" sz="3600" dirty="0" err="1" smtClean="0">
                <a:latin typeface="Calibri" pitchFamily="34" charset="0"/>
              </a:rPr>
              <a:t>з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адресної</a:t>
            </a:r>
            <a:r>
              <a:rPr lang="ru-RU" sz="3600" dirty="0" smtClean="0">
                <a:latin typeface="Calibri" pitchFamily="34" charset="0"/>
              </a:rPr>
              <a:t> книги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2000" dirty="0" err="1" smtClean="0">
                <a:latin typeface="Calibri" pitchFamily="34" charset="0"/>
              </a:rPr>
              <a:t>Пояснення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інших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можливостей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налаштування</a:t>
            </a:r>
            <a:r>
              <a:rPr lang="ru-RU" sz="2000" dirty="0" smtClean="0">
                <a:latin typeface="Calibri" pitchFamily="34" charset="0"/>
              </a:rPr>
              <a:t> та </a:t>
            </a:r>
            <a:r>
              <a:rPr lang="ru-RU" sz="2000" dirty="0" err="1" smtClean="0">
                <a:latin typeface="Calibri" pitchFamily="34" charset="0"/>
              </a:rPr>
              <a:t>функціонування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поштового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клієнта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можна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знайти</a:t>
            </a:r>
            <a:r>
              <a:rPr lang="ru-RU" sz="2000" dirty="0" smtClean="0">
                <a:latin typeface="Calibri" pitchFamily="34" charset="0"/>
              </a:rPr>
              <a:t> в </a:t>
            </a:r>
            <a:r>
              <a:rPr lang="ru-RU" sz="2000" dirty="0" err="1" smtClean="0">
                <a:latin typeface="Calibri" pitchFamily="34" charset="0"/>
              </a:rPr>
              <a:t>довідковій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системі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програми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Outlook Express</a:t>
            </a:r>
            <a:r>
              <a:rPr lang="ru-RU" sz="2000" dirty="0" smtClean="0">
                <a:latin typeface="Calibri" pitchFamily="34" charset="0"/>
              </a:rPr>
              <a:t>, для </a:t>
            </a:r>
            <a:r>
              <a:rPr lang="ru-RU" sz="2000" dirty="0" err="1" smtClean="0">
                <a:latin typeface="Calibri" pitchFamily="34" charset="0"/>
              </a:rPr>
              <a:t>виклику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якої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потрібно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виконати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Довідка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  <a:sym typeface="Symbol"/>
              </a:rPr>
              <a:t>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Виклик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довідки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або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натиснути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клавішу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F</a:t>
            </a:r>
            <a:r>
              <a:rPr lang="ru-RU" sz="2000" b="1" dirty="0" smtClean="0">
                <a:latin typeface="Calibri" pitchFamily="34" charset="0"/>
              </a:rPr>
              <a:t>1</a:t>
            </a:r>
            <a:r>
              <a:rPr lang="ru-RU" sz="2000" dirty="0" smtClean="0">
                <a:latin typeface="Calibri" pitchFamily="34" charset="0"/>
              </a:rPr>
              <a:t>. </a:t>
            </a:r>
          </a:p>
          <a:p>
            <a:pPr marL="0" indent="357188">
              <a:buNone/>
            </a:pPr>
            <a:r>
              <a:rPr lang="ru-RU" sz="2000" dirty="0" err="1" smtClean="0">
                <a:latin typeface="Calibri" pitchFamily="34" charset="0"/>
              </a:rPr>
              <a:t>Пошук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потрібних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даних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можна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виконувати</a:t>
            </a:r>
            <a:r>
              <a:rPr lang="ru-RU" sz="2000" dirty="0" smtClean="0">
                <a:latin typeface="Calibri" pitchFamily="34" charset="0"/>
              </a:rPr>
              <a:t> по </a:t>
            </a:r>
            <a:r>
              <a:rPr lang="ru-RU" sz="2000" dirty="0" err="1" smtClean="0">
                <a:latin typeface="Calibri" pitchFamily="34" charset="0"/>
              </a:rPr>
              <a:t>розділах</a:t>
            </a:r>
            <a:r>
              <a:rPr lang="ru-RU" sz="2000" dirty="0" smtClean="0">
                <a:latin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</a:rPr>
              <a:t>користуючись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змістом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довідки</a:t>
            </a:r>
            <a:r>
              <a:rPr lang="ru-RU" sz="2000" dirty="0" smtClean="0">
                <a:latin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</a:rPr>
              <a:t>або</a:t>
            </a:r>
            <a:r>
              <a:rPr lang="ru-RU" sz="2000" dirty="0" smtClean="0">
                <a:latin typeface="Calibri" pitchFamily="34" charset="0"/>
              </a:rPr>
              <a:t> за </a:t>
            </a:r>
            <a:r>
              <a:rPr lang="ru-RU" sz="2000" dirty="0" err="1" smtClean="0">
                <a:latin typeface="Calibri" pitchFamily="34" charset="0"/>
              </a:rPr>
              <a:t>ключовими</a:t>
            </a:r>
            <a:r>
              <a:rPr lang="ru-RU" sz="2000" dirty="0" smtClean="0">
                <a:latin typeface="Calibri" pitchFamily="34" charset="0"/>
              </a:rPr>
              <a:t> словами. </a:t>
            </a:r>
          </a:p>
          <a:p>
            <a:pPr marL="0" indent="357188">
              <a:buNone/>
            </a:pPr>
            <a:r>
              <a:rPr lang="ru-RU" sz="2000" dirty="0" err="1" smtClean="0">
                <a:latin typeface="Calibri" pitchFamily="34" charset="0"/>
              </a:rPr>
              <a:t>Довідку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від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розробників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можна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також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знайти</a:t>
            </a:r>
            <a:r>
              <a:rPr lang="ru-RU" sz="2000" dirty="0" smtClean="0">
                <a:latin typeface="Calibri" pitchFamily="34" charset="0"/>
              </a:rPr>
              <a:t> в </a:t>
            </a:r>
            <a:r>
              <a:rPr lang="ru-RU" sz="2000" dirty="0" err="1" smtClean="0">
                <a:latin typeface="Calibri" pitchFamily="34" charset="0"/>
              </a:rPr>
              <a:t>Інтернеті</a:t>
            </a:r>
            <a:r>
              <a:rPr lang="ru-RU" sz="2000" dirty="0" smtClean="0">
                <a:latin typeface="Calibri" pitchFamily="34" charset="0"/>
              </a:rPr>
              <a:t> на </a:t>
            </a:r>
            <a:r>
              <a:rPr lang="ru-RU" sz="2000" dirty="0" err="1" smtClean="0">
                <a:latin typeface="Calibri" pitchFamily="34" charset="0"/>
              </a:rPr>
              <a:t>сайті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Microsoft </a:t>
            </a:r>
            <a:r>
              <a:rPr lang="ru-RU" sz="2000" dirty="0" err="1" smtClean="0">
                <a:latin typeface="Calibri" pitchFamily="34" charset="0"/>
              </a:rPr>
              <a:t>Довідка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підтримка</a:t>
            </a:r>
            <a:r>
              <a:rPr lang="ru-RU" sz="2000" dirty="0" smtClean="0">
                <a:latin typeface="Calibri" pitchFamily="34" charset="0"/>
              </a:rPr>
              <a:t> (</a:t>
            </a:r>
            <a:r>
              <a:rPr lang="en-US" sz="2000" u="sng" dirty="0" smtClean="0">
                <a:latin typeface="Calibri" pitchFamily="34" charset="0"/>
                <a:hlinkClick r:id="rId2"/>
              </a:rPr>
              <a:t>http</a:t>
            </a:r>
            <a:r>
              <a:rPr lang="ru-RU" sz="2000" u="sng" dirty="0" smtClean="0">
                <a:latin typeface="Calibri" pitchFamily="34" charset="0"/>
                <a:hlinkClick r:id="rId2"/>
              </a:rPr>
              <a:t>://</a:t>
            </a:r>
            <a:r>
              <a:rPr lang="en-US" sz="2000" u="sng" dirty="0" smtClean="0">
                <a:latin typeface="Calibri" pitchFamily="34" charset="0"/>
                <a:hlinkClick r:id="rId2"/>
              </a:rPr>
              <a:t>support</a:t>
            </a:r>
            <a:r>
              <a:rPr lang="ru-RU" sz="2000" u="sng" dirty="0" smtClean="0">
                <a:latin typeface="Calibri" pitchFamily="34" charset="0"/>
                <a:hlinkClick r:id="rId2"/>
              </a:rPr>
              <a:t>.</a:t>
            </a:r>
            <a:r>
              <a:rPr lang="en-US" sz="2000" u="sng" dirty="0" err="1" smtClean="0">
                <a:latin typeface="Calibri" pitchFamily="34" charset="0"/>
                <a:hlinkClick r:id="rId2"/>
              </a:rPr>
              <a:t>microsoft</a:t>
            </a:r>
            <a:r>
              <a:rPr lang="ru-RU" sz="2000" u="sng" dirty="0" smtClean="0">
                <a:latin typeface="Calibri" pitchFamily="34" charset="0"/>
                <a:hlinkClick r:id="rId2"/>
              </a:rPr>
              <a:t>.</a:t>
            </a:r>
            <a:r>
              <a:rPr lang="en-US" sz="2000" u="sng" dirty="0" smtClean="0">
                <a:latin typeface="Calibri" pitchFamily="34" charset="0"/>
                <a:hlinkClick r:id="rId2"/>
              </a:rPr>
              <a:t>com</a:t>
            </a:r>
            <a:r>
              <a:rPr lang="ru-RU" sz="2000" u="sng" dirty="0" smtClean="0">
                <a:latin typeface="Calibri" pitchFamily="34" charset="0"/>
                <a:hlinkClick r:id="rId2"/>
              </a:rPr>
              <a:t>/</a:t>
            </a:r>
            <a:r>
              <a:rPr lang="en-US" sz="2000" u="sng" dirty="0" err="1" smtClean="0">
                <a:latin typeface="Calibri" pitchFamily="34" charset="0"/>
                <a:hlinkClick r:id="rId2"/>
              </a:rPr>
              <a:t>gp</a:t>
            </a:r>
            <a:r>
              <a:rPr lang="ru-RU" sz="2000" u="sng" dirty="0" smtClean="0">
                <a:latin typeface="Calibri" pitchFamily="34" charset="0"/>
                <a:hlinkClick r:id="rId2"/>
              </a:rPr>
              <a:t>/</a:t>
            </a:r>
            <a:r>
              <a:rPr lang="ru-RU" sz="2000" dirty="0" err="1" smtClean="0">
                <a:latin typeface="Calibri" pitchFamily="34" charset="0"/>
                <a:hlinkClick r:id="rId2"/>
              </a:rPr>
              <a:t>ср_</a:t>
            </a:r>
            <a:r>
              <a:rPr lang="en-US" sz="2000" dirty="0" smtClean="0">
                <a:latin typeface="Calibri" pitchFamily="34" charset="0"/>
                <a:hlinkClick r:id="rId2"/>
              </a:rPr>
              <a:t>email</a:t>
            </a:r>
            <a:r>
              <a:rPr lang="uk-UA" sz="2000" dirty="0" smtClean="0">
                <a:latin typeface="Calibri" pitchFamily="34" charset="0"/>
                <a:hlinkClick r:id="rId2"/>
              </a:rPr>
              <a:t>_</a:t>
            </a:r>
            <a:r>
              <a:rPr lang="en-US" sz="2000" dirty="0" smtClean="0">
                <a:latin typeface="Calibri" pitchFamily="34" charset="0"/>
                <a:hlinkClick r:id="rId2"/>
              </a:rPr>
              <a:t>master</a:t>
            </a:r>
            <a:r>
              <a:rPr lang="ru-RU" sz="2000" dirty="0" smtClean="0">
                <a:latin typeface="Calibri" pitchFamily="34" charset="0"/>
                <a:hlinkClick r:id="rId2"/>
              </a:rPr>
              <a:t>/</a:t>
            </a:r>
            <a:r>
              <a:rPr lang="en-US" sz="2000" dirty="0" err="1" smtClean="0">
                <a:latin typeface="Calibri" pitchFamily="34" charset="0"/>
                <a:hlinkClick r:id="rId2"/>
              </a:rPr>
              <a:t>uk</a:t>
            </a:r>
            <a:r>
              <a:rPr lang="ru-RU" sz="2000" dirty="0" smtClean="0">
                <a:latin typeface="Calibri" pitchFamily="34" charset="0"/>
                <a:hlinkClick r:id="rId2"/>
              </a:rPr>
              <a:t>-</a:t>
            </a:r>
            <a:r>
              <a:rPr lang="en-US" sz="2000" dirty="0" err="1" smtClean="0">
                <a:latin typeface="Calibri" pitchFamily="34" charset="0"/>
                <a:hlinkClick r:id="rId2"/>
              </a:rPr>
              <a:t>ua</a:t>
            </a:r>
            <a:r>
              <a:rPr lang="ru-RU" sz="2000" dirty="0" smtClean="0">
                <a:latin typeface="Calibri" pitchFamily="34" charset="0"/>
                <a:hlinkClick r:id="rId2"/>
              </a:rPr>
              <a:t>#</a:t>
            </a:r>
            <a:r>
              <a:rPr lang="en-US" sz="2000" dirty="0" smtClean="0">
                <a:latin typeface="Calibri" pitchFamily="34" charset="0"/>
                <a:hlinkClick r:id="rId2"/>
              </a:rPr>
              <a:t>tab</a:t>
            </a:r>
            <a:r>
              <a:rPr lang="uk-UA" sz="2000" dirty="0" smtClean="0">
                <a:latin typeface="Calibri" pitchFamily="34" charset="0"/>
                <a:hlinkClick r:id="rId2"/>
              </a:rPr>
              <a:t>0</a:t>
            </a:r>
            <a:r>
              <a:rPr lang="uk-UA" sz="2000" dirty="0" smtClean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).</a:t>
            </a:r>
            <a:br>
              <a:rPr lang="ru-RU" sz="2000" dirty="0" smtClean="0">
                <a:latin typeface="Calibri" pitchFamily="34" charset="0"/>
              </a:rPr>
            </a:br>
            <a:endParaRPr lang="ru-RU" sz="2000" dirty="0" smtClean="0">
              <a:latin typeface="Calibri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</a:rPr>
            </a:br>
            <a:endParaRPr lang="ru-RU" sz="1400" dirty="0">
              <a:latin typeface="Calibri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00174"/>
            <a:ext cx="1809750" cy="10572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643182"/>
            <a:ext cx="4429156" cy="361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Огляд</a:t>
            </a:r>
            <a:r>
              <a:rPr lang="ru-RU" dirty="0" smtClean="0"/>
              <a:t> </a:t>
            </a:r>
            <a:r>
              <a:rPr lang="ru-RU" dirty="0" err="1" smtClean="0"/>
              <a:t>поштових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9F6-C3D7-4E19-9414-C85EEFC7446B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8662828" cy="4857784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Використання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клієнтів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надає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деякі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переваги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порівняно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використанням</a:t>
            </a:r>
            <a:r>
              <a:rPr lang="ru-RU" dirty="0" smtClean="0">
                <a:latin typeface="Calibri" pitchFamily="34" charset="0"/>
              </a:rPr>
              <a:t> браузера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роботи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веб-поштою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У </a:t>
            </a:r>
            <a:r>
              <a:rPr lang="ru-RU" dirty="0" err="1" smtClean="0">
                <a:latin typeface="Calibri" pitchFamily="34" charset="0"/>
              </a:rPr>
              <a:t>поштових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клієнтах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передбачено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можливість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отримувати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різних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скриньок</a:t>
            </a:r>
            <a:r>
              <a:rPr lang="ru-RU" dirty="0" smtClean="0">
                <a:latin typeface="Calibri" pitchFamily="34" charset="0"/>
              </a:rPr>
              <a:t>  - як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сайтів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веб-пошти</a:t>
            </a:r>
            <a:r>
              <a:rPr lang="ru-RU" dirty="0" smtClean="0">
                <a:latin typeface="Calibri" pitchFamily="34" charset="0"/>
              </a:rPr>
              <a:t>, так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сервера провайдера. </a:t>
            </a: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скриньок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йому</a:t>
            </a:r>
            <a:r>
              <a:rPr lang="ru-RU" dirty="0" smtClean="0">
                <a:latin typeface="Calibri" pitchFamily="34" charset="0"/>
              </a:rPr>
              <a:t> не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звертатися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кожної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них </a:t>
            </a:r>
            <a:r>
              <a:rPr lang="ru-RU" dirty="0" err="1" smtClean="0">
                <a:latin typeface="Calibri" pitchFamily="34" charset="0"/>
              </a:rPr>
              <a:t>окремо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отримання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листів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Достатніьоі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створити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облікові</a:t>
            </a:r>
            <a:r>
              <a:rPr lang="ru-RU" dirty="0" smtClean="0">
                <a:latin typeface="Calibri" pitchFamily="34" charset="0"/>
              </a:rPr>
              <a:t> записи для </a:t>
            </a:r>
            <a:r>
              <a:rPr lang="ru-RU" dirty="0" err="1" smtClean="0">
                <a:latin typeface="Calibri" pitchFamily="34" charset="0"/>
              </a:rPr>
              <a:t>кожної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скриньки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У </a:t>
            </a:r>
            <a:r>
              <a:rPr lang="ru-RU" dirty="0" err="1" smtClean="0">
                <a:latin typeface="Calibri" pitchFamily="34" charset="0"/>
              </a:rPr>
              <a:t>багатьох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клієнтах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реалізовано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можливості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перевірка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орфографії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створення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листів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кольорових</a:t>
            </a:r>
            <a:r>
              <a:rPr lang="ru-RU" dirty="0" smtClean="0">
                <a:latin typeface="Calibri" pitchFamily="34" charset="0"/>
              </a:rPr>
              <a:t> бланках, </a:t>
            </a:r>
            <a:r>
              <a:rPr lang="ru-RU" dirty="0" err="1" smtClean="0">
                <a:latin typeface="Calibri" pitchFamily="34" charset="0"/>
              </a:rPr>
              <a:t>виведення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повідомлень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b="1" dirty="0" err="1" smtClean="0">
                <a:latin typeface="Calibri" pitchFamily="34" charset="0"/>
              </a:rPr>
              <a:t>Області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сповіщень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про </a:t>
            </a:r>
            <a:r>
              <a:rPr lang="ru-RU" dirty="0" err="1" smtClean="0">
                <a:latin typeface="Calibri" pitchFamily="34" charset="0"/>
              </a:rPr>
              <a:t>отримання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шифрування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повідомлень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ін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Можливості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розширюються</a:t>
            </a:r>
            <a:r>
              <a:rPr lang="ru-RU" dirty="0" smtClean="0">
                <a:latin typeface="Calibri" pitchFamily="34" charset="0"/>
              </a:rPr>
              <a:t> шляхом </a:t>
            </a:r>
            <a:r>
              <a:rPr lang="ru-RU" dirty="0" err="1" smtClean="0">
                <a:latin typeface="Calibri" pitchFamily="34" charset="0"/>
              </a:rPr>
              <a:t>встановленню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додаткових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модулів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плагінів</a:t>
            </a:r>
            <a:r>
              <a:rPr lang="ru-RU" dirty="0" smtClean="0">
                <a:latin typeface="Calibri" pitchFamily="34" charset="0"/>
              </a:rPr>
              <a:t> (англ.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</a:rPr>
              <a:t>plug-in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розширення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приєднання</a:t>
            </a:r>
            <a:r>
              <a:rPr lang="ru-RU" dirty="0" smtClean="0">
                <a:latin typeface="Calibri" pitchFamily="34" charset="0"/>
              </a:rPr>
              <a:t>) та </a:t>
            </a:r>
            <a:r>
              <a:rPr lang="ru-RU" dirty="0" err="1" smtClean="0">
                <a:latin typeface="Calibri" pitchFamily="34" charset="0"/>
              </a:rPr>
              <a:t>додаються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нових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версіях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>
                <a:latin typeface="Calibri" pitchFamily="34" charset="0"/>
              </a:rPr>
              <a:t>Порівняння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значень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деяких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властивостей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поштових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клієнтів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Microsoft Outlook Express</a:t>
            </a:r>
            <a:r>
              <a:rPr lang="ru-RU" sz="2000" dirty="0" smtClean="0">
                <a:latin typeface="Calibri" pitchFamily="34" charset="0"/>
              </a:rPr>
              <a:t>, </a:t>
            </a:r>
            <a:r>
              <a:rPr lang="en-US" sz="2000" dirty="0" smtClean="0">
                <a:latin typeface="Calibri" pitchFamily="34" charset="0"/>
              </a:rPr>
              <a:t>The Bat</a:t>
            </a:r>
            <a:r>
              <a:rPr lang="ru-RU" sz="2000" dirty="0" smtClean="0">
                <a:latin typeface="Calibri" pitchFamily="34" charset="0"/>
              </a:rPr>
              <a:t>!, </a:t>
            </a:r>
            <a:r>
              <a:rPr lang="en-US" sz="2000" dirty="0" smtClean="0">
                <a:latin typeface="Calibri" pitchFamily="34" charset="0"/>
              </a:rPr>
              <a:t>Mozilla Thunderbird </a:t>
            </a:r>
            <a:r>
              <a:rPr lang="ru-RU" sz="2000" dirty="0" smtClean="0">
                <a:latin typeface="Calibri" pitchFamily="34" charset="0"/>
              </a:rPr>
              <a:t>та </a:t>
            </a:r>
            <a:r>
              <a:rPr lang="en-US" sz="2000" dirty="0" smtClean="0">
                <a:latin typeface="Calibri" pitchFamily="34" charset="0"/>
              </a:rPr>
              <a:t>Opera Mail</a:t>
            </a:r>
            <a:endParaRPr lang="ru-RU" sz="2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2" y="1554480"/>
          <a:ext cx="8501120" cy="4705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0"/>
                <a:gridCol w="1785950"/>
                <a:gridCol w="1428760"/>
                <a:gridCol w="1857388"/>
                <a:gridCol w="13573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Calibri" pitchFamily="34" charset="0"/>
                        </a:rPr>
                        <a:t>Властивість</a:t>
                      </a:r>
                      <a:r>
                        <a:rPr lang="uk-UA" sz="1300" dirty="0" smtClean="0">
                          <a:latin typeface="Calibri" pitchFamily="34" charset="0"/>
                        </a:rPr>
                        <a:t>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latin typeface="Calibri" pitchFamily="34" charset="0"/>
                        </a:rPr>
                        <a:t>Microsoft Outlook Express</a:t>
                      </a:r>
                      <a:r>
                        <a:rPr lang="uk-UA" sz="1300" dirty="0" smtClean="0">
                          <a:latin typeface="Calibri" pitchFamily="34" charset="0"/>
                        </a:rPr>
                        <a:t>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Calibri" pitchFamily="34" charset="0"/>
                        </a:rPr>
                        <a:t>А </a:t>
                      </a:r>
                      <a:r>
                        <a:rPr lang="en-US" sz="1300" dirty="0" smtClean="0">
                          <a:latin typeface="Calibri" pitchFamily="34" charset="0"/>
                        </a:rPr>
                        <a:t>The Bat!</a:t>
                      </a:r>
                      <a:r>
                        <a:rPr lang="uk-UA" sz="1300" dirty="0" smtClean="0">
                          <a:latin typeface="Calibri" pitchFamily="34" charset="0"/>
                        </a:rPr>
                        <a:t>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latin typeface="Calibri" pitchFamily="34" charset="0"/>
                        </a:rPr>
                        <a:t>Mozilla </a:t>
                      </a:r>
                      <a:endParaRPr lang="uk-UA" sz="1300" dirty="0" smtClean="0">
                        <a:latin typeface="Calibri" pitchFamily="34" charset="0"/>
                      </a:endParaRPr>
                    </a:p>
                    <a:p>
                      <a:pPr algn="l"/>
                      <a:r>
                        <a:rPr lang="en-US" sz="1300" dirty="0" smtClean="0">
                          <a:latin typeface="Calibri" pitchFamily="34" charset="0"/>
                        </a:rPr>
                        <a:t>Thunderbird</a:t>
                      </a:r>
                      <a:r>
                        <a:rPr lang="uk-UA" sz="1300" dirty="0" smtClean="0">
                          <a:latin typeface="Calibri" pitchFamily="34" charset="0"/>
                        </a:rPr>
                        <a:t>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latin typeface="Calibri" pitchFamily="34" charset="0"/>
                        </a:rPr>
                        <a:t>Opera </a:t>
                      </a:r>
                      <a:endParaRPr lang="uk-UA" sz="1300" dirty="0" smtClean="0">
                        <a:latin typeface="Calibri" pitchFamily="34" charset="0"/>
                      </a:endParaRPr>
                    </a:p>
                    <a:p>
                      <a:pPr algn="l"/>
                      <a:r>
                        <a:rPr lang="en-US" sz="1300" dirty="0" smtClean="0">
                          <a:latin typeface="Calibri" pitchFamily="34" charset="0"/>
                        </a:rPr>
                        <a:t>Mail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err="1" smtClean="0">
                          <a:latin typeface="Calibri" pitchFamily="34" charset="0"/>
                        </a:rPr>
                        <a:t>Операційна</a:t>
                      </a:r>
                      <a:r>
                        <a:rPr lang="ru-RU" sz="1300" dirty="0" smtClean="0">
                          <a:latin typeface="Calibri" pitchFamily="34" charset="0"/>
                        </a:rPr>
                        <a:t> система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itchFamily="34" charset="0"/>
                        </a:rPr>
                        <a:t>Windows, </a:t>
                      </a:r>
                      <a:r>
                        <a:rPr lang="ru-RU" sz="1300" dirty="0" err="1" smtClean="0">
                          <a:latin typeface="Calibri" pitchFamily="34" charset="0"/>
                        </a:rPr>
                        <a:t>Мас</a:t>
                      </a:r>
                      <a:r>
                        <a:rPr lang="ru-RU" sz="13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300" dirty="0" smtClean="0">
                          <a:latin typeface="Calibri" pitchFamily="34" charset="0"/>
                        </a:rPr>
                        <a:t>OS</a:t>
                      </a:r>
                      <a:r>
                        <a:rPr lang="uk-UA" sz="1300" dirty="0" smtClean="0">
                          <a:latin typeface="Calibri" pitchFamily="34" charset="0"/>
                        </a:rPr>
                        <a:t>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itchFamily="34" charset="0"/>
                        </a:rPr>
                        <a:t>Windows</a:t>
                      </a:r>
                      <a:r>
                        <a:rPr lang="uk-UA" sz="1300" dirty="0" smtClean="0">
                          <a:latin typeface="Calibri" pitchFamily="34" charset="0"/>
                        </a:rPr>
                        <a:t>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itchFamily="34" charset="0"/>
                        </a:rPr>
                        <a:t>Windows, Linux, Mac OS</a:t>
                      </a:r>
                      <a:r>
                        <a:rPr lang="uk-UA" sz="1300" dirty="0" smtClean="0">
                          <a:latin typeface="Calibri" pitchFamily="34" charset="0"/>
                        </a:rPr>
                        <a:t>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Calibri" pitchFamily="34" charset="0"/>
                        </a:rPr>
                        <a:t>Windows, Linux, Mac OS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err="1" smtClean="0">
                          <a:latin typeface="Calibri" pitchFamily="34" charset="0"/>
                        </a:rPr>
                        <a:t>Можливість</a:t>
                      </a:r>
                      <a:r>
                        <a:rPr lang="ru-RU" sz="130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300" dirty="0" err="1" smtClean="0">
                          <a:latin typeface="Calibri" pitchFamily="34" charset="0"/>
                        </a:rPr>
                        <a:t>безкоштовного</a:t>
                      </a:r>
                      <a:r>
                        <a:rPr lang="ru-RU" sz="130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300" dirty="0" err="1" smtClean="0">
                          <a:latin typeface="Calibri" pitchFamily="34" charset="0"/>
                        </a:rPr>
                        <a:t>отримання</a:t>
                      </a:r>
                      <a:r>
                        <a:rPr lang="ru-RU" sz="130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300" dirty="0" err="1" smtClean="0">
                          <a:latin typeface="Calibri" pitchFamily="34" charset="0"/>
                        </a:rPr>
                        <a:t>нових</a:t>
                      </a:r>
                      <a:r>
                        <a:rPr lang="ru-RU" sz="130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300" dirty="0" err="1" smtClean="0">
                          <a:latin typeface="Calibri" pitchFamily="34" charset="0"/>
                        </a:rPr>
                        <a:t>версій</a:t>
                      </a:r>
                      <a:r>
                        <a:rPr lang="ru-RU" sz="1300" dirty="0" smtClean="0">
                          <a:latin typeface="Calibri" pitchFamily="34" charset="0"/>
                        </a:rPr>
                        <a:t>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-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112">
                <a:tc>
                  <a:txBody>
                    <a:bodyPr/>
                    <a:lstStyle/>
                    <a:p>
                      <a:r>
                        <a:rPr lang="ru-RU" sz="1300" dirty="0" err="1" smtClean="0"/>
                        <a:t>Наявність</a:t>
                      </a:r>
                      <a:r>
                        <a:rPr lang="ru-RU" sz="1300" dirty="0" smtClean="0"/>
                        <a:t> </a:t>
                      </a:r>
                      <a:r>
                        <a:rPr lang="en-US" sz="1300" dirty="0" smtClean="0"/>
                        <a:t>HTML</a:t>
                      </a:r>
                      <a:r>
                        <a:rPr lang="ru-RU" sz="1300" dirty="0" smtClean="0"/>
                        <a:t>- редактора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err="1" smtClean="0"/>
                        <a:t>Попереднє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300" dirty="0" err="1" smtClean="0"/>
                        <a:t>завантаження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300" dirty="0" err="1" smtClean="0"/>
                        <a:t>заголовків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300" dirty="0" err="1" smtClean="0"/>
                        <a:t>листів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err="1" smtClean="0"/>
                        <a:t>Потрібні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300" dirty="0" err="1" smtClean="0"/>
                        <a:t>плагіни</a:t>
                      </a:r>
                      <a:endParaRPr lang="ru-RU" sz="1300" dirty="0" smtClean="0"/>
                    </a:p>
                    <a:p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-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err="1" smtClean="0"/>
                        <a:t>Перевірка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300" dirty="0" err="1" smtClean="0"/>
                        <a:t>орфографії</a:t>
                      </a:r>
                      <a:r>
                        <a:rPr lang="ru-RU" sz="1300" dirty="0" smtClean="0"/>
                        <a:t>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err="1" smtClean="0"/>
                        <a:t>Потрібно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300" dirty="0" err="1" smtClean="0"/>
                        <a:t>завантаження</a:t>
                      </a:r>
                      <a:r>
                        <a:rPr lang="ru-RU" sz="1300" dirty="0" smtClean="0"/>
                        <a:t> словника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err="1" smtClean="0"/>
                        <a:t>Потрібно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300" dirty="0" err="1" smtClean="0"/>
                        <a:t>завантаження</a:t>
                      </a:r>
                      <a:r>
                        <a:rPr lang="ru-RU" sz="1300" dirty="0" smtClean="0"/>
                        <a:t> словника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-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err="1" smtClean="0"/>
                        <a:t>Шифрування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300" dirty="0" err="1" smtClean="0"/>
                        <a:t>повідомлень</a:t>
                      </a:r>
                      <a:r>
                        <a:rPr lang="ru-RU" sz="1300" dirty="0" smtClean="0"/>
                        <a:t>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err="1" smtClean="0"/>
                        <a:t>Потрібні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300" dirty="0" err="1" smtClean="0"/>
                        <a:t>плагіни</a:t>
                      </a:r>
                      <a:r>
                        <a:rPr lang="ru-RU" sz="1300" dirty="0" smtClean="0"/>
                        <a:t>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-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err="1" smtClean="0"/>
                        <a:t>Можливість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300" dirty="0" err="1" smtClean="0"/>
                        <a:t>повідомлення</a:t>
                      </a:r>
                      <a:r>
                        <a:rPr lang="ru-RU" sz="1300" dirty="0" smtClean="0"/>
                        <a:t> про </a:t>
                      </a:r>
                      <a:r>
                        <a:rPr lang="ru-RU" sz="1300" dirty="0" err="1" smtClean="0"/>
                        <a:t>надходження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300" dirty="0" err="1" smtClean="0"/>
                        <a:t>листів</a:t>
                      </a:r>
                      <a:r>
                        <a:rPr lang="ru-RU" sz="1300" dirty="0" smtClean="0"/>
                        <a:t>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643050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643050"/>
            <a:ext cx="314324" cy="31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643050"/>
            <a:ext cx="357190" cy="30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1571612"/>
            <a:ext cx="409574" cy="40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Запуск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en-US" dirty="0" smtClean="0"/>
              <a:t>Outlook Express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Поштовий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en-US" dirty="0" smtClean="0"/>
              <a:t>Outlook Express</a:t>
            </a:r>
            <a:r>
              <a:rPr lang="ru-RU" dirty="0" smtClean="0"/>
              <a:t> 6.0 (англ.</a:t>
            </a:r>
            <a:r>
              <a:rPr lang="ru-RU" i="1" dirty="0" smtClean="0"/>
              <a:t> </a:t>
            </a:r>
            <a:r>
              <a:rPr lang="en-US" i="1" dirty="0" smtClean="0"/>
              <a:t>outlook</a:t>
            </a:r>
            <a:r>
              <a:rPr lang="ru-RU" dirty="0" smtClean="0"/>
              <a:t> - перспектива, точка </a:t>
            </a:r>
            <a:r>
              <a:rPr lang="ru-RU" dirty="0" err="1" smtClean="0"/>
              <a:t>зору</a:t>
            </a:r>
            <a:r>
              <a:rPr lang="ru-RU" dirty="0" smtClean="0"/>
              <a:t>, </a:t>
            </a:r>
            <a:r>
              <a:rPr lang="ru-RU" dirty="0" err="1" smtClean="0"/>
              <a:t>погляд</a:t>
            </a:r>
            <a:r>
              <a:rPr lang="ru-RU" dirty="0" smtClean="0"/>
              <a:t>,</a:t>
            </a:r>
            <a:r>
              <a:rPr lang="ru-RU" i="1" dirty="0" smtClean="0"/>
              <a:t> </a:t>
            </a:r>
            <a:r>
              <a:rPr lang="en-US" i="1" dirty="0" smtClean="0"/>
              <a:t>express</a:t>
            </a:r>
            <a:r>
              <a:rPr lang="ru-RU" dirty="0" smtClean="0"/>
              <a:t> - </a:t>
            </a:r>
            <a:r>
              <a:rPr lang="ru-RU" dirty="0" err="1" smtClean="0"/>
              <a:t>спішно</a:t>
            </a:r>
            <a:r>
              <a:rPr lang="ru-RU" dirty="0" smtClean="0"/>
              <a:t>,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) входить до складу ;</a:t>
            </a:r>
            <a:r>
              <a:rPr lang="ru-RU" dirty="0" err="1" smtClean="0"/>
              <a:t>артного</a:t>
            </a:r>
            <a:r>
              <a:rPr lang="ru-RU" dirty="0" smtClean="0"/>
              <a:t> комплекту </a:t>
            </a:r>
            <a:r>
              <a:rPr lang="ru-RU" dirty="0" err="1" smtClean="0"/>
              <a:t>операційної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en-US" dirty="0" smtClean="0"/>
              <a:t>Windows </a:t>
            </a:r>
            <a:r>
              <a:rPr lang="ru-RU" dirty="0" smtClean="0"/>
              <a:t>ХР.</a:t>
            </a:r>
          </a:p>
          <a:p>
            <a:pPr marL="0" indent="361950">
              <a:buNone/>
            </a:pPr>
            <a:r>
              <a:rPr lang="ru-RU" dirty="0" smtClean="0"/>
              <a:t>Значок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en-US" dirty="0" smtClean="0"/>
              <a:t>Outlook Express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 </a:t>
            </a:r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>Команда запуску </a:t>
            </a:r>
            <a:r>
              <a:rPr lang="ru-RU" dirty="0" err="1" smtClean="0"/>
              <a:t>програми</a:t>
            </a:r>
            <a:r>
              <a:rPr lang="ru-RU" dirty="0" smtClean="0"/>
              <a:t> та </a:t>
            </a:r>
            <a:r>
              <a:rPr lang="ru-RU" dirty="0" err="1" smtClean="0"/>
              <a:t>ярлики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розміщені</a:t>
            </a:r>
            <a:r>
              <a:rPr lang="ru-RU" dirty="0" smtClean="0"/>
              <a:t> в меню Пуск, на </a:t>
            </a:r>
            <a:r>
              <a:rPr lang="ru-RU" dirty="0" err="1" smtClean="0"/>
              <a:t>Робочому</a:t>
            </a:r>
            <a:r>
              <a:rPr lang="ru-RU" dirty="0" smtClean="0"/>
              <a:t> </a:t>
            </a:r>
            <a:r>
              <a:rPr lang="ru-RU" dirty="0" err="1" smtClean="0"/>
              <a:t>столі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панелі</a:t>
            </a:r>
            <a:r>
              <a:rPr lang="ru-RU" dirty="0" smtClean="0"/>
              <a:t> </a:t>
            </a:r>
            <a:r>
              <a:rPr lang="ru-RU" dirty="0" err="1" smtClean="0"/>
              <a:t>Швидкий</a:t>
            </a:r>
            <a:r>
              <a:rPr lang="ru-RU" dirty="0" smtClean="0"/>
              <a:t> запуск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pPr marL="0" indent="3619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pPr marL="0" indent="3619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49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55579"/>
            <a:ext cx="4357718" cy="35995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252545"/>
            <a:ext cx="3286148" cy="20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першого</a:t>
            </a:r>
            <a:r>
              <a:rPr lang="ru-RU" dirty="0" smtClean="0"/>
              <a:t> запуску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новим</a:t>
            </a:r>
            <a:r>
              <a:rPr lang="ru-RU" dirty="0" smtClean="0"/>
              <a:t> </a:t>
            </a:r>
            <a:r>
              <a:rPr lang="ru-RU" dirty="0" err="1" smtClean="0"/>
              <a:t>посвідченням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Содержимое 6" descr="DSC0318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20000" contrast="26000"/>
          </a:blip>
          <a:stretch>
            <a:fillRect/>
          </a:stretch>
        </p:blipFill>
        <p:spPr>
          <a:xfrm>
            <a:off x="2068364" y="1527174"/>
            <a:ext cx="5252111" cy="48307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486</TotalTime>
  <Words>5028</Words>
  <Application>Microsoft Office PowerPoint</Application>
  <PresentationFormat>Экран (4:3)</PresentationFormat>
  <Paragraphs>503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Официальная</vt:lpstr>
      <vt:lpstr>Вивчаємо інформатику</vt:lpstr>
      <vt:lpstr>Розділ 3 Служби Інтернету</vt:lpstr>
      <vt:lpstr>3.3. Робота з поштовим клієнтом</vt:lpstr>
      <vt:lpstr>Огляд поштових клієнтів</vt:lpstr>
      <vt:lpstr>Огляд поштових клієнтів</vt:lpstr>
      <vt:lpstr>Огляд поштових клієнтів</vt:lpstr>
      <vt:lpstr>Порівняння значень деяких властивостей поштових клієнтів Microsoft Outlook Express, The Bat!, Mozilla Thunderbird та Opera Mail</vt:lpstr>
      <vt:lpstr>Запуск програми Outlook Express</vt:lpstr>
      <vt:lpstr>Вікно програми під час першого запуску з новим посвідченням користувача </vt:lpstr>
      <vt:lpstr>Призначення кнопок Панелі інструментів</vt:lpstr>
      <vt:lpstr>Вікно програми Outlook Express</vt:lpstr>
      <vt:lpstr>Панель Контакти містить імена контактів з адресної книги</vt:lpstr>
      <vt:lpstr>Панелі інструментів папок</vt:lpstr>
      <vt:lpstr>Значення властивостей листа</vt:lpstr>
      <vt:lpstr>Елементи вікнаOutlook Express</vt:lpstr>
      <vt:lpstr>Налаштування поштового клієнта</vt:lpstr>
      <vt:lpstr>Налаштування поштового клієнта</vt:lpstr>
      <vt:lpstr>Налаштування поштового клієнта</vt:lpstr>
      <vt:lpstr>Налаштування поштового клієнта</vt:lpstr>
      <vt:lpstr>Презентация PowerPoint</vt:lpstr>
      <vt:lpstr>Презентация PowerPoint</vt:lpstr>
      <vt:lpstr>Створення правила для пошти </vt:lpstr>
      <vt:lpstr>Створення правила для пошти </vt:lpstr>
      <vt:lpstr>Створення облікового запису</vt:lpstr>
      <vt:lpstr>Створення облікового запису</vt:lpstr>
      <vt:lpstr>Створення облікового запису</vt:lpstr>
      <vt:lpstr>Відключення облікового запису</vt:lpstr>
      <vt:lpstr>Видалення облікового запису</vt:lpstr>
      <vt:lpstr>Створення та надсилання листів</vt:lpstr>
      <vt:lpstr>Створення та надсилання листів</vt:lpstr>
      <vt:lpstr>Створення та надсилання листів</vt:lpstr>
      <vt:lpstr>Створення та надсилання листів</vt:lpstr>
      <vt:lpstr>Прикріплення до листа файлів</vt:lpstr>
      <vt:lpstr>Підтвердження факту отримання листа адресатом</vt:lpstr>
      <vt:lpstr>Перевірка орфографії та відправлення листа</vt:lpstr>
      <vt:lpstr>Доставка пошти</vt:lpstr>
      <vt:lpstr>Автоматичне додавання до листа підпису</vt:lpstr>
      <vt:lpstr>Створення та використання шаблонів листів</vt:lpstr>
      <vt:lpstr>Застосування шаблону</vt:lpstr>
      <vt:lpstr>Створення власних бланків</vt:lpstr>
      <vt:lpstr>Операції над отриманими листами</vt:lpstr>
      <vt:lpstr>Операції над отриманими листами</vt:lpstr>
      <vt:lpstr>Кнопки для виконання операцій над листами</vt:lpstr>
      <vt:lpstr>Презентация PowerPoint</vt:lpstr>
      <vt:lpstr>Створення папок і впорядкування листів</vt:lpstr>
      <vt:lpstr>Робота з листами</vt:lpstr>
      <vt:lpstr>Робота з листами</vt:lpstr>
      <vt:lpstr>Робота з листами</vt:lpstr>
      <vt:lpstr>Використання адресної книги</vt:lpstr>
      <vt:lpstr>Використання адресної книги</vt:lpstr>
      <vt:lpstr>Створення групи в адресній книзі</vt:lpstr>
      <vt:lpstr>Видалення контакту з адресної книги</vt:lpstr>
      <vt:lpstr>Видалення контакту з адресної книги</vt:lpstr>
      <vt:lpstr>Видалення контакту з адресної книги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Ира</cp:lastModifiedBy>
  <cp:revision>76</cp:revision>
  <dcterms:created xsi:type="dcterms:W3CDTF">2011-06-30T05:49:19Z</dcterms:created>
  <dcterms:modified xsi:type="dcterms:W3CDTF">2015-01-18T21:58:29Z</dcterms:modified>
</cp:coreProperties>
</file>