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59" r:id="rId3"/>
    <p:sldId id="260" r:id="rId4"/>
    <p:sldId id="261" r:id="rId5"/>
    <p:sldId id="268" r:id="rId6"/>
    <p:sldId id="269" r:id="rId7"/>
    <p:sldId id="262" r:id="rId8"/>
    <p:sldId id="270" r:id="rId9"/>
    <p:sldId id="263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1B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1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5;&#1086;&#1083;&#1100;&#1079;&#1086;&#1074;&#1072;&#1090;&#1077;&#1083;&#1100;\Desktop\&#1082;&#1086;&#1085;&#1082;&#1091;&#1088;&#1089;%202\&#1082;&#1086;&#1085;&#1082;&#1091;&#1088;&#1089;\058%20&#1050;&#1086;&#1084;&#1087;&#1100;&#1102;&#1090;&#1077;&#1088;&#1085;&#1099;&#1081;%20&#1074;&#1080;&#1088;&#1091;&#1089;%20(&#1044;.%20&#1058;&#1091;&#1093;&#1084;&#1072;&#1085;&#1086;&#1074;%20-%20&#1070;.%20&#1069;&#1085;&#1090;&#1080;&#1085;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1601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 лікували ми комп'ютер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284984"/>
            <a:ext cx="3272408" cy="14732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Робота</a:t>
            </a:r>
          </a:p>
          <a:p>
            <a:pPr algn="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Демченка Євгенія,</a:t>
            </a:r>
          </a:p>
          <a:p>
            <a:pPr algn="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учня 5 – А класу </a:t>
            </a:r>
          </a:p>
          <a:p>
            <a:pPr algn="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ЗОШ І –ІІІ ступенів №3 </a:t>
            </a:r>
          </a:p>
          <a:p>
            <a:pPr algn="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м. Котовська Одеської обл.</a:t>
            </a:r>
            <a:endParaRPr lang="ru-RU" dirty="0"/>
          </a:p>
        </p:txBody>
      </p:sp>
      <p:pic>
        <p:nvPicPr>
          <p:cNvPr id="5" name="Рисунок 4" descr="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132856"/>
            <a:ext cx="4762500" cy="4114800"/>
          </a:xfrm>
          <a:prstGeom prst="rect">
            <a:avLst/>
          </a:prstGeom>
        </p:spPr>
      </p:pic>
      <p:pic>
        <p:nvPicPr>
          <p:cNvPr id="6" name="058 Компьютерный вирус (Д. Тухманов - Ю. Энтин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206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378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332656"/>
            <a:ext cx="4464496" cy="5904656"/>
          </a:xfrm>
        </p:spPr>
        <p:txBody>
          <a:bodyPr>
            <a:normAutofit lnSpcReduction="10000"/>
          </a:bodyPr>
          <a:lstStyle/>
          <a:p>
            <a:pPr algn="ctr"/>
            <a:endParaRPr lang="uk-UA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uk-UA" sz="3200" u="sng" dirty="0" smtClean="0">
                <a:solidFill>
                  <a:schemeClr val="bg1"/>
                </a:solidFill>
                <a:latin typeface="Comic Sans MS" pitchFamily="66" charset="0"/>
              </a:rPr>
              <a:t>Прості правила: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endParaRPr lang="uk-UA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Користуватися легальним програмним забезпеченням.</a:t>
            </a:r>
          </a:p>
          <a:p>
            <a:pPr>
              <a:buClr>
                <a:schemeClr val="bg1"/>
              </a:buClr>
            </a:pPr>
            <a:endParaRPr lang="uk-UA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У становити на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комп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’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ютер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сучасну антивірусну програму та оновлювати її.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endParaRPr lang="uk-UA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Періодично перевіряти диски  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комп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’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ютера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на наявність вірусів.</a:t>
            </a:r>
          </a:p>
          <a:p>
            <a:pPr>
              <a:buClr>
                <a:schemeClr val="bg1"/>
              </a:buClr>
            </a:pPr>
            <a:endParaRPr lang="uk-UA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Не забувати робити копії цінної інформації на компакт-диски.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endParaRPr lang="uk-UA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Мати завантажувальний диск із антивірусом.  </a:t>
            </a:r>
          </a:p>
          <a:p>
            <a:pPr>
              <a:buClr>
                <a:schemeClr val="bg1"/>
              </a:buClr>
            </a:pPr>
            <a:endParaRPr lang="uk-UA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ICT126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300" r="430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021093572"/>
      </p:ext>
    </p:extLst>
  </p:cSld>
  <p:clrMapOvr>
    <a:masterClrMapping/>
  </p:clrMapOvr>
  <p:transition spd="slow" advTm="20044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3" y="1700809"/>
            <a:ext cx="4258817" cy="350619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І одразу комп'ютер у класі</a:t>
            </a:r>
          </a:p>
          <a:p>
            <a:endParaRPr lang="uk-UA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Швидко одужувати став,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Бо коли віруси ми прогнали,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Відразу він запрацював. </a:t>
            </a:r>
          </a:p>
          <a:p>
            <a:r>
              <a:rPr lang="uk-UA" sz="2000" b="1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5" name="Рисунок 4" descr="PICT127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300" r="4300"/>
          <a:stretch>
            <a:fillRect/>
          </a:stretch>
        </p:blipFill>
        <p:spPr>
          <a:xfrm>
            <a:off x="467544" y="1371600"/>
            <a:ext cx="3936816" cy="29260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698337"/>
      </p:ext>
    </p:extLst>
  </p:cSld>
  <p:clrMapOvr>
    <a:masterClrMapping/>
  </p:clrMapOvr>
  <p:transition spd="slow" advTm="12292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0" y="1700809"/>
            <a:ext cx="4752528" cy="3506192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 коли дзвінок лунає 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Й кличе мене на улюблений урок.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Чути всім, як комп'ютер мене стрічає: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 Привіт! Мій юний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рятівничок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!»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ICT127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300" r="4300"/>
          <a:stretch>
            <a:fillRect/>
          </a:stretch>
        </p:blipFill>
        <p:spPr>
          <a:xfrm>
            <a:off x="395536" y="1371600"/>
            <a:ext cx="4008824" cy="29260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249954"/>
      </p:ext>
    </p:extLst>
  </p:cSld>
  <p:clrMapOvr>
    <a:masterClrMapping/>
  </p:clrMapOvr>
  <p:transition spd="slow" advTm="7753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1700808"/>
            <a:ext cx="4042792" cy="2421467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Тож про безпеку в Інтернеті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Все ж не забувайте: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Де є добро, там є і зло,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Про це Ви завжди пам'ятайте!!!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internetexplorer_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378" r="9378"/>
          <a:stretch>
            <a:fillRect/>
          </a:stretch>
        </p:blipFill>
        <p:spPr>
          <a:solidFill>
            <a:schemeClr val="bg1"/>
          </a:solidFill>
        </p:spPr>
      </p:pic>
      <p:pic>
        <p:nvPicPr>
          <p:cNvPr id="6" name="Рисунок 5" descr="Компьютерные-вирусы.gif"/>
          <p:cNvPicPr>
            <a:picLocks noChangeAspect="1"/>
          </p:cNvPicPr>
          <p:nvPr/>
        </p:nvPicPr>
        <p:blipFill>
          <a:blip r:embed="rId4" cstate="print"/>
          <a:srcRect t="49562" r="40151"/>
          <a:stretch>
            <a:fillRect/>
          </a:stretch>
        </p:blipFill>
        <p:spPr>
          <a:xfrm>
            <a:off x="683568" y="3501008"/>
            <a:ext cx="1368152" cy="109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799341"/>
      </p:ext>
    </p:extLst>
  </p:cSld>
  <p:clrMapOvr>
    <a:masterClrMapping/>
  </p:clrMapOvr>
  <p:transition spd="slow" advTm="10187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мпьютерные-вирусы.gif"/>
          <p:cNvPicPr>
            <a:picLocks noChangeAspect="1"/>
          </p:cNvPicPr>
          <p:nvPr/>
        </p:nvPicPr>
        <p:blipFill>
          <a:blip r:embed="rId3" cstate="print"/>
          <a:srcRect l="53549" b="40525"/>
          <a:stretch>
            <a:fillRect/>
          </a:stretch>
        </p:blipFill>
        <p:spPr>
          <a:xfrm>
            <a:off x="7452320" y="4941168"/>
            <a:ext cx="1061864" cy="129614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51920" y="1268760"/>
            <a:ext cx="5184576" cy="3528392"/>
          </a:xfrm>
        </p:spPr>
        <p:txBody>
          <a:bodyPr>
            <a:normAutofit lnSpcReduction="10000"/>
          </a:bodyPr>
          <a:lstStyle/>
          <a:p>
            <a:endParaRPr lang="uk-UA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uk-UA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Є у школі №3 в комп'ютерному класі.</a:t>
            </a:r>
          </a:p>
          <a:p>
            <a:endParaRPr lang="uk-UA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 Інтернет містечко –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CITY</a:t>
            </a: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 Можна друзів там зустріти,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 Гратись, вчитись, веселитись.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179512" y="692696"/>
            <a:ext cx="3888432" cy="38884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607510"/>
      </p:ext>
    </p:extLst>
  </p:cSld>
  <p:clrMapOvr>
    <a:masterClrMapping/>
  </p:clrMapOvr>
  <p:transition spd="slow" advTm="15319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мпьютерные-вирусы.gif"/>
          <p:cNvPicPr>
            <a:picLocks noChangeAspect="1"/>
          </p:cNvPicPr>
          <p:nvPr/>
        </p:nvPicPr>
        <p:blipFill>
          <a:blip r:embed="rId3" cstate="print"/>
          <a:srcRect t="49562" r="40151"/>
          <a:stretch>
            <a:fillRect/>
          </a:stretch>
        </p:blipFill>
        <p:spPr>
          <a:xfrm>
            <a:off x="251520" y="4869160"/>
            <a:ext cx="1368152" cy="10992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1340768"/>
            <a:ext cx="4104456" cy="374441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  <a:t>Там навчаюся і я</a:t>
            </a:r>
          </a:p>
          <a:p>
            <a:endParaRPr lang="uk-UA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  <a:t>Разом із комп'ютером.</a:t>
            </a:r>
          </a:p>
          <a:p>
            <a:endParaRPr lang="uk-UA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  <a:t>Він дає мені знання,</a:t>
            </a:r>
          </a:p>
          <a:p>
            <a:endParaRPr lang="uk-UA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  <a:t>І є вірним другом. 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251520" y="620688"/>
            <a:ext cx="4152840" cy="367699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670559"/>
      </p:ext>
    </p:extLst>
  </p:cSld>
  <p:clrMapOvr>
    <a:masterClrMapping/>
  </p:clrMapOvr>
  <p:transition spd="slow" advTm="9500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51920" y="2492896"/>
            <a:ext cx="4979538" cy="270949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Раптом занедужав комп'ютер мій!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Трояни і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стелси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пустилися в бій.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Як же я без свого помічника,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Порадника, інформаційного джерела???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ICT125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280" r="4280"/>
          <a:stretch>
            <a:fillRect/>
          </a:stretch>
        </p:blipFill>
        <p:spPr>
          <a:xfrm>
            <a:off x="179512" y="548680"/>
            <a:ext cx="3782888" cy="3286472"/>
          </a:xfrm>
        </p:spPr>
      </p:pic>
      <p:pic>
        <p:nvPicPr>
          <p:cNvPr id="6" name="Рисунок 5" descr="Компьютерные-вирусы.gif"/>
          <p:cNvPicPr>
            <a:picLocks noChangeAspect="1"/>
          </p:cNvPicPr>
          <p:nvPr/>
        </p:nvPicPr>
        <p:blipFill>
          <a:blip r:embed="rId4" cstate="print"/>
          <a:srcRect r="44807" b="50000"/>
          <a:stretch>
            <a:fillRect/>
          </a:stretch>
        </p:blipFill>
        <p:spPr>
          <a:xfrm>
            <a:off x="1115616" y="4437112"/>
            <a:ext cx="1584176" cy="1368152"/>
          </a:xfrm>
          <a:prstGeom prst="rect">
            <a:avLst/>
          </a:prstGeom>
        </p:spPr>
      </p:pic>
      <p:pic>
        <p:nvPicPr>
          <p:cNvPr id="7" name="Рисунок 6" descr="Компьютерные-вирусы.gif"/>
          <p:cNvPicPr>
            <a:picLocks noChangeAspect="1"/>
          </p:cNvPicPr>
          <p:nvPr/>
        </p:nvPicPr>
        <p:blipFill>
          <a:blip r:embed="rId4" cstate="print"/>
          <a:srcRect l="53549" b="40525"/>
          <a:stretch>
            <a:fillRect/>
          </a:stretch>
        </p:blipFill>
        <p:spPr>
          <a:xfrm>
            <a:off x="7596336" y="404664"/>
            <a:ext cx="106186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7612095"/>
      </p:ext>
    </p:extLst>
  </p:cSld>
  <p:clrMapOvr>
    <a:masterClrMapping/>
  </p:clrMapOvr>
  <p:transition spd="slow" advTm="16349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707904" y="404664"/>
            <a:ext cx="51845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Комп'ютерні віруси можна поділити на декілька груп : </a:t>
            </a:r>
          </a:p>
          <a:p>
            <a:pPr algn="ctr"/>
            <a:endParaRPr lang="uk-UA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	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Троянські віруси </a:t>
            </a:r>
            <a:r>
              <a:rPr lang="uk-UA" dirty="0" smtClean="0">
                <a:latin typeface="Comic Sans MS" pitchFamily="66" charset="0"/>
              </a:rPr>
              <a:t>– це такі комп’ютерні програми, які вміють добре маскуватися під корисні програмні продукти. Вони здатні змінювати інформацію на дисках комп’ютера.</a:t>
            </a:r>
          </a:p>
          <a:p>
            <a:endParaRPr lang="uk-UA" dirty="0" smtClean="0">
              <a:latin typeface="Comic Sans MS" pitchFamily="66" charset="0"/>
            </a:endParaRPr>
          </a:p>
          <a:p>
            <a:r>
              <a:rPr lang="uk-UA" dirty="0">
                <a:latin typeface="Comic Sans MS" pitchFamily="66" charset="0"/>
              </a:rPr>
              <a:t>	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Віруси – невидимки </a:t>
            </a:r>
            <a:r>
              <a:rPr lang="uk-UA" dirty="0" smtClean="0">
                <a:latin typeface="Comic Sans MS" pitchFamily="66" charset="0"/>
              </a:rPr>
              <a:t>можуть виконувати будь-які шкідливі дії, властиві вірусам, але головною їх особливістю є те, що вони повністю або частково ховають свою присутність, перехоплюючи звертання до заражених об’єктів. </a:t>
            </a:r>
          </a:p>
          <a:p>
            <a:endParaRPr lang="uk-UA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	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Мережні віруси </a:t>
            </a:r>
            <a:r>
              <a:rPr lang="uk-UA" dirty="0" smtClean="0">
                <a:latin typeface="Comic Sans MS" pitchFamily="66" charset="0"/>
              </a:rPr>
              <a:t>поширюються </a:t>
            </a:r>
          </a:p>
          <a:p>
            <a:r>
              <a:rPr lang="uk-UA" dirty="0" smtClean="0">
                <a:latin typeface="Comic Sans MS" pitchFamily="66" charset="0"/>
              </a:rPr>
              <a:t>комп'ютерними мережами, шукають адреси інших комп'ютерів та розсилають ними свої копії. 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3" name="Рисунок 2" descr="vidy-komputer-vir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3449813" cy="2592288"/>
          </a:xfrm>
          <a:prstGeom prst="rect">
            <a:avLst/>
          </a:prstGeom>
        </p:spPr>
      </p:pic>
      <p:pic>
        <p:nvPicPr>
          <p:cNvPr id="4" name="Рисунок 3" descr="virus-comp-si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69" y="4044346"/>
            <a:ext cx="3633131" cy="2664296"/>
          </a:xfrm>
          <a:prstGeom prst="rect">
            <a:avLst/>
          </a:prstGeom>
        </p:spPr>
      </p:pic>
      <p:pic>
        <p:nvPicPr>
          <p:cNvPr id="6" name="Рисунок 5" descr="Virus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48680"/>
            <a:ext cx="3312368" cy="3096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5251789"/>
      </p:ext>
    </p:extLst>
  </p:cSld>
  <p:clrMapOvr>
    <a:masterClrMapping/>
  </p:clrMapOvr>
  <p:transition spd="slow" advTm="28111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n-5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682" r="6682"/>
          <a:stretch>
            <a:fillRect/>
          </a:stretch>
        </p:blipFill>
        <p:spPr>
          <a:xfrm>
            <a:off x="611560" y="620688"/>
            <a:ext cx="5029944" cy="343013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260648"/>
            <a:ext cx="3458427" cy="5832648"/>
          </a:xfrm>
        </p:spPr>
        <p:txBody>
          <a:bodyPr>
            <a:noAutofit/>
          </a:bodyPr>
          <a:lstStyle/>
          <a:p>
            <a:pPr algn="ctr"/>
            <a:r>
              <a:rPr lang="uk-UA" sz="3200" u="sng" dirty="0" smtClean="0">
                <a:solidFill>
                  <a:schemeClr val="bg1"/>
                </a:solidFill>
                <a:latin typeface="Comic Sans MS" pitchFamily="66" charset="0"/>
              </a:rPr>
              <a:t>Ознаки хвороби:</a:t>
            </a:r>
          </a:p>
          <a:p>
            <a:pPr algn="ctr"/>
            <a:endParaRPr lang="uk-UA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Програми перестають працювати або працюють неправильно.</a:t>
            </a:r>
          </a:p>
          <a:p>
            <a:pPr>
              <a:buClr>
                <a:schemeClr val="bg1"/>
              </a:buClr>
            </a:pPr>
            <a:endParaRPr lang="uk-UA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На екрані з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`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являються зайві повідомлення і символи.</a:t>
            </a:r>
          </a:p>
          <a:p>
            <a:pPr>
              <a:buClr>
                <a:schemeClr val="bg1"/>
              </a:buClr>
            </a:pPr>
            <a:endParaRPr lang="uk-UA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Робота комп'ютера уповільнюється.</a:t>
            </a:r>
          </a:p>
          <a:p>
            <a:pPr>
              <a:buClr>
                <a:schemeClr val="bg1"/>
              </a:buClr>
            </a:pPr>
            <a:endParaRPr lang="uk-UA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Деякі файли виявляються зіпсованими.</a:t>
            </a:r>
          </a:p>
          <a:p>
            <a:pPr>
              <a:buClr>
                <a:schemeClr val="bg1"/>
              </a:buClr>
            </a:pPr>
            <a:endParaRPr lang="uk-UA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Комп'ютер повністю втрачає працездатність.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Компьютерные-вирусы.gif"/>
          <p:cNvPicPr>
            <a:picLocks noChangeAspect="1"/>
          </p:cNvPicPr>
          <p:nvPr/>
        </p:nvPicPr>
        <p:blipFill>
          <a:blip r:embed="rId4" cstate="print"/>
          <a:srcRect l="53549" b="40525"/>
          <a:stretch>
            <a:fillRect/>
          </a:stretch>
        </p:blipFill>
        <p:spPr>
          <a:xfrm>
            <a:off x="1043608" y="4797152"/>
            <a:ext cx="106186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145494"/>
      </p:ext>
    </p:extLst>
  </p:cSld>
  <p:clrMapOvr>
    <a:masterClrMapping/>
  </p:clrMapOvr>
  <p:transition spd="slow" advTm="23652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4365104"/>
            <a:ext cx="4464496" cy="2304256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Й почали ми якнайшвидше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Свого друга визволять.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Антивірусною програмою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Наш комп'ютер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лікувать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ICT126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300" r="4300"/>
          <a:stretch>
            <a:fillRect/>
          </a:stretch>
        </p:blipFill>
        <p:spPr/>
      </p:pic>
      <p:pic>
        <p:nvPicPr>
          <p:cNvPr id="6" name="Рисунок 5" descr="kaspersky_antivi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620688"/>
            <a:ext cx="4296219" cy="4176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759705"/>
      </p:ext>
    </p:extLst>
  </p:cSld>
  <p:clrMapOvr>
    <a:masterClrMapping/>
  </p:clrMapOvr>
  <p:transition spd="slow" advTm="10717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4" y="476672"/>
            <a:ext cx="4536504" cy="6048672"/>
          </a:xfrm>
        </p:spPr>
        <p:txBody>
          <a:bodyPr>
            <a:normAutofit fontScale="92500" lnSpcReduction="20000"/>
          </a:bodyPr>
          <a:lstStyle/>
          <a:p>
            <a:r>
              <a:rPr lang="uk-UA" sz="2200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uk-UA" sz="2200" b="1" dirty="0" smtClean="0">
                <a:solidFill>
                  <a:schemeClr val="bg1"/>
                </a:solidFill>
                <a:latin typeface="Comic Sans MS" pitchFamily="66" charset="0"/>
              </a:rPr>
              <a:t>Антивірусні програми-лікарі 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можуть знаходити та лікувати заражені файли, знищуючи в них віруси. До цього класу антивірусних програм належать </a:t>
            </a:r>
            <a:r>
              <a:rPr lang="uk-UA" i="1" dirty="0" err="1" smtClean="0">
                <a:solidFill>
                  <a:srgbClr val="002060"/>
                </a:solidFill>
                <a:latin typeface="Comic Sans MS" pitchFamily="66" charset="0"/>
              </a:rPr>
              <a:t>Norton</a:t>
            </a:r>
            <a:r>
              <a:rPr lang="uk-UA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i="1" dirty="0" err="1" smtClean="0">
                <a:solidFill>
                  <a:srgbClr val="002060"/>
                </a:solidFill>
                <a:latin typeface="Comic Sans MS" pitchFamily="66" charset="0"/>
              </a:rPr>
              <a:t>AntiVirus</a:t>
            </a:r>
            <a:r>
              <a:rPr lang="uk-UA" i="1" dirty="0" smtClean="0">
                <a:solidFill>
                  <a:srgbClr val="002060"/>
                </a:solidFill>
                <a:latin typeface="Comic Sans MS" pitchFamily="66" charset="0"/>
              </a:rPr>
              <a:t> , </a:t>
            </a:r>
            <a:r>
              <a:rPr lang="uk-UA" i="1" dirty="0" err="1" smtClean="0">
                <a:solidFill>
                  <a:srgbClr val="002060"/>
                </a:solidFill>
                <a:latin typeface="Comic Sans MS" pitchFamily="66" charset="0"/>
              </a:rPr>
              <a:t>Doctor</a:t>
            </a:r>
            <a:r>
              <a:rPr lang="uk-UA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i="1" dirty="0" err="1" smtClean="0">
                <a:solidFill>
                  <a:srgbClr val="002060"/>
                </a:solidFill>
                <a:latin typeface="Comic Sans MS" pitchFamily="66" charset="0"/>
              </a:rPr>
              <a:t>Web</a:t>
            </a:r>
            <a:r>
              <a:rPr lang="uk-UA" i="1" dirty="0" smtClean="0">
                <a:solidFill>
                  <a:srgbClr val="002060"/>
                </a:solidFill>
                <a:latin typeface="Comic Sans MS" pitchFamily="66" charset="0"/>
              </a:rPr>
              <a:t> , Антивірус </a:t>
            </a:r>
            <a:r>
              <a:rPr lang="uk-UA" i="1" dirty="0" err="1" smtClean="0">
                <a:solidFill>
                  <a:srgbClr val="002060"/>
                </a:solidFill>
                <a:latin typeface="Comic Sans MS" pitchFamily="66" charset="0"/>
              </a:rPr>
              <a:t>Касперського</a:t>
            </a:r>
            <a:r>
              <a:rPr lang="uk-UA" i="1" dirty="0" smtClean="0">
                <a:solidFill>
                  <a:srgbClr val="002060"/>
                </a:solidFill>
                <a:latin typeface="Comic Sans MS" pitchFamily="66" charset="0"/>
              </a:rPr>
              <a:t>.  </a:t>
            </a:r>
          </a:p>
          <a:p>
            <a:endParaRPr lang="uk-UA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sz="2200" b="1" dirty="0" smtClean="0">
                <a:solidFill>
                  <a:schemeClr val="bg1"/>
                </a:solidFill>
                <a:latin typeface="Comic Sans MS" pitchFamily="66" charset="0"/>
              </a:rPr>
              <a:t>	Антивірусні вартові 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– це невеличкі програми, що постійно знаходяться в оперативній пам’яті комп’ютера та подають певний сигнал, коли натрапляють на комп’ютерний вірус, а в разі потреби лікують заражений файл.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uk-UA" sz="2200" b="1" dirty="0" smtClean="0">
                <a:solidFill>
                  <a:schemeClr val="bg1"/>
                </a:solidFill>
                <a:latin typeface="Comic Sans MS" pitchFamily="66" charset="0"/>
              </a:rPr>
              <a:t>Антивірусні ревізори   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запам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’ятовують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початковий стан системних областей, файлів та папок. Одразу після завантаження операційної системи вони порівнюють зафіксовану ситуацію з тією, що є на даний момент на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комп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’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ютері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uk-UA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	</a:t>
            </a:r>
            <a:r>
              <a:rPr lang="uk-UA" sz="2200" b="1" dirty="0" smtClean="0">
                <a:solidFill>
                  <a:schemeClr val="bg1"/>
                </a:solidFill>
                <a:latin typeface="Comic Sans MS" pitchFamily="66" charset="0"/>
              </a:rPr>
              <a:t>Антивірусні сканери       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на вимогу користувача або за певним розкладом перевіряють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комп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’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ютер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, шукаючи ознаки зараження вірусом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image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325" r="12325"/>
          <a:stretch>
            <a:fillRect/>
          </a:stretch>
        </p:blipFill>
        <p:spPr>
          <a:xfrm>
            <a:off x="899592" y="1124744"/>
            <a:ext cx="3566160" cy="2926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543426"/>
      </p:ext>
    </p:extLst>
  </p:cSld>
  <p:clrMapOvr>
    <a:masterClrMapping/>
  </p:clrMapOvr>
  <p:transition spd="slow" advTm="25568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476672"/>
            <a:ext cx="4555017" cy="280831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Доктор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WEB online 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трудився,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Усе гарненько передивився. 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Усі віруси прогнав,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Нашого хворого </a:t>
            </a:r>
          </a:p>
          <a:p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своїми ПРАВИЛАМИ проінструктував.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ICT126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300" r="4300"/>
          <a:stretch>
            <a:fillRect/>
          </a:stretch>
        </p:blipFill>
        <p:spPr>
          <a:xfrm>
            <a:off x="323528" y="1916832"/>
            <a:ext cx="3936816" cy="2926080"/>
          </a:xfrm>
        </p:spPr>
      </p:pic>
      <p:grpSp>
        <p:nvGrpSpPr>
          <p:cNvPr id="8" name="Группа 7"/>
          <p:cNvGrpSpPr/>
          <p:nvPr/>
        </p:nvGrpSpPr>
        <p:grpSpPr>
          <a:xfrm>
            <a:off x="4860032" y="3356992"/>
            <a:ext cx="3009285" cy="2661642"/>
            <a:chOff x="4932040" y="3429000"/>
            <a:chExt cx="3009285" cy="2661642"/>
          </a:xfrm>
        </p:grpSpPr>
        <p:pic>
          <p:nvPicPr>
            <p:cNvPr id="6" name="Рисунок 5" descr="virus-removal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40" y="3429000"/>
              <a:ext cx="3009285" cy="266164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364088" y="5733256"/>
              <a:ext cx="2160240" cy="288032"/>
            </a:xfrm>
            <a:prstGeom prst="rect">
              <a:avLst/>
            </a:prstGeom>
            <a:solidFill>
              <a:srgbClr val="8E00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0024354"/>
      </p:ext>
    </p:extLst>
  </p:cSld>
  <p:clrMapOvr>
    <a:masterClrMapping/>
  </p:clrMapOvr>
  <p:transition spd="slow" advTm="13166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2|2.2|2.5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5|1.7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2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8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2.1|2.2|1.7|1.7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2.1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323</Words>
  <Application>Microsoft Office PowerPoint</Application>
  <PresentationFormat>Экран (4:3)</PresentationFormat>
  <Paragraphs>105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Candara</vt:lpstr>
      <vt:lpstr>Comic Sans MS</vt:lpstr>
      <vt:lpstr>Symbol</vt:lpstr>
      <vt:lpstr>Wingdings</vt:lpstr>
      <vt:lpstr>Волна</vt:lpstr>
      <vt:lpstr>Як лікували ми комп'ютер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oasis</dc:creator>
  <cp:lastModifiedBy>Дмиртий</cp:lastModifiedBy>
  <cp:revision>26</cp:revision>
  <dcterms:created xsi:type="dcterms:W3CDTF">2013-02-26T18:57:39Z</dcterms:created>
  <dcterms:modified xsi:type="dcterms:W3CDTF">2014-02-06T18:40:59Z</dcterms:modified>
</cp:coreProperties>
</file>