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4"/>
  </p:notesMasterIdLst>
  <p:sldIdLst>
    <p:sldId id="256" r:id="rId2"/>
    <p:sldId id="257" r:id="rId3"/>
    <p:sldId id="265" r:id="rId4"/>
    <p:sldId id="266" r:id="rId5"/>
    <p:sldId id="258" r:id="rId6"/>
    <p:sldId id="264" r:id="rId7"/>
    <p:sldId id="259" r:id="rId8"/>
    <p:sldId id="260" r:id="rId9"/>
    <p:sldId id="261" r:id="rId10"/>
    <p:sldId id="262" r:id="rId11"/>
    <p:sldId id="263" r:id="rId12"/>
    <p:sldId id="267" r:id="rId1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149" autoAdjust="0"/>
    <p:restoredTop sz="94717" autoAdjust="0"/>
  </p:normalViewPr>
  <p:slideViewPr>
    <p:cSldViewPr>
      <p:cViewPr varScale="1">
        <p:scale>
          <a:sx n="103" d="100"/>
          <a:sy n="103" d="100"/>
        </p:scale>
        <p:origin x="-108"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D1D06B-8E4F-4350-B020-B49362768508}" type="datetimeFigureOut">
              <a:rPr lang="uk-UA" smtClean="0"/>
              <a:pPr/>
              <a:t>11.02.2012</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396E75-F234-4DBF-B587-63AF7D8013AD}"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23396E75-F234-4DBF-B587-63AF7D8013AD}" type="slidenum">
              <a:rPr lang="uk-UA" smtClean="0"/>
              <a:pPr/>
              <a:t>1</a:t>
            </a:fld>
            <a:endParaRPr lang="uk-UA"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0429EDCC-F648-4985-BA9F-1BF14B52F6D5}" type="datetimeFigureOut">
              <a:rPr lang="uk-UA" smtClean="0"/>
              <a:pPr/>
              <a:t>11.02.2012</a:t>
            </a:fld>
            <a:endParaRPr lang="uk-UA"/>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k-UA"/>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D2357DB6-12D6-4CE6-8747-E278B2424EEF}"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transition advClick="0" advTm="2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429EDCC-F648-4985-BA9F-1BF14B52F6D5}" type="datetimeFigureOut">
              <a:rPr lang="uk-UA" smtClean="0"/>
              <a:pPr/>
              <a:t>11.02.2012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2357DB6-12D6-4CE6-8747-E278B2424EEF}" type="slidenum">
              <a:rPr lang="uk-UA" smtClean="0"/>
              <a:pPr/>
              <a:t>‹#›</a:t>
            </a:fld>
            <a:endParaRPr lang="uk-UA"/>
          </a:p>
        </p:txBody>
      </p:sp>
    </p:spTree>
  </p:cSld>
  <p:clrMapOvr>
    <a:masterClrMapping/>
  </p:clrMapOvr>
  <p:transition advClick="0" advTm="2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429EDCC-F648-4985-BA9F-1BF14B52F6D5}" type="datetimeFigureOut">
              <a:rPr lang="uk-UA" smtClean="0"/>
              <a:pPr/>
              <a:t>11.02.2012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2357DB6-12D6-4CE6-8747-E278B2424EEF}" type="slidenum">
              <a:rPr lang="uk-UA" smtClean="0"/>
              <a:pPr/>
              <a:t>‹#›</a:t>
            </a:fld>
            <a:endParaRPr lang="uk-UA"/>
          </a:p>
        </p:txBody>
      </p:sp>
    </p:spTree>
  </p:cSld>
  <p:clrMapOvr>
    <a:masterClrMapping/>
  </p:clrMapOvr>
  <p:transition advClick="0" advTm="2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0429EDCC-F648-4985-BA9F-1BF14B52F6D5}" type="datetimeFigureOut">
              <a:rPr lang="uk-UA" smtClean="0"/>
              <a:pPr/>
              <a:t>11.02.2012</a:t>
            </a:fld>
            <a:endParaRPr lang="uk-UA"/>
          </a:p>
        </p:txBody>
      </p:sp>
      <p:sp>
        <p:nvSpPr>
          <p:cNvPr id="9" name="Номер слайда 8"/>
          <p:cNvSpPr>
            <a:spLocks noGrp="1"/>
          </p:cNvSpPr>
          <p:nvPr>
            <p:ph type="sldNum" sz="quarter" idx="15"/>
          </p:nvPr>
        </p:nvSpPr>
        <p:spPr/>
        <p:txBody>
          <a:bodyPr rtlCol="0"/>
          <a:lstStyle/>
          <a:p>
            <a:fld id="{D2357DB6-12D6-4CE6-8747-E278B2424EEF}" type="slidenum">
              <a:rPr lang="uk-UA" smtClean="0"/>
              <a:pPr/>
              <a:t>‹#›</a:t>
            </a:fld>
            <a:endParaRPr lang="uk-UA"/>
          </a:p>
        </p:txBody>
      </p:sp>
      <p:sp>
        <p:nvSpPr>
          <p:cNvPr id="10" name="Нижний колонтитул 9"/>
          <p:cNvSpPr>
            <a:spLocks noGrp="1"/>
          </p:cNvSpPr>
          <p:nvPr>
            <p:ph type="ftr" sz="quarter" idx="16"/>
          </p:nvPr>
        </p:nvSpPr>
        <p:spPr/>
        <p:txBody>
          <a:bodyPr rtlCol="0"/>
          <a:lstStyle/>
          <a:p>
            <a:endParaRPr lang="uk-UA"/>
          </a:p>
        </p:txBody>
      </p:sp>
    </p:spTree>
  </p:cSld>
  <p:clrMapOvr>
    <a:masterClrMapping/>
  </p:clrMapOvr>
  <p:transition advClick="0" advTm="2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0429EDCC-F648-4985-BA9F-1BF14B52F6D5}" type="datetimeFigureOut">
              <a:rPr lang="uk-UA" smtClean="0"/>
              <a:pPr/>
              <a:t>11.02.2012</a:t>
            </a:fld>
            <a:endParaRPr lang="uk-UA"/>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k-UA"/>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D2357DB6-12D6-4CE6-8747-E278B2424EEF}"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transition advClick="0" advTm="2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0429EDCC-F648-4985-BA9F-1BF14B52F6D5}" type="datetimeFigureOut">
              <a:rPr lang="uk-UA" smtClean="0"/>
              <a:pPr/>
              <a:t>11.02.2012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2357DB6-12D6-4CE6-8747-E278B2424EEF}" type="slidenum">
              <a:rPr lang="uk-UA" smtClean="0"/>
              <a:pPr/>
              <a:t>‹#›</a:t>
            </a:fld>
            <a:endParaRPr lang="uk-UA"/>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advClick="0" advTm="2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0429EDCC-F648-4985-BA9F-1BF14B52F6D5}" type="datetimeFigureOut">
              <a:rPr lang="uk-UA" smtClean="0"/>
              <a:pPr/>
              <a:t>11.02.2012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D2357DB6-12D6-4CE6-8747-E278B2424EEF}" type="slidenum">
              <a:rPr lang="uk-UA" smtClean="0"/>
              <a:pPr/>
              <a:t>‹#›</a:t>
            </a:fld>
            <a:endParaRPr lang="uk-UA"/>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transition advClick="0" advTm="2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0429EDCC-F648-4985-BA9F-1BF14B52F6D5}" type="datetimeFigureOut">
              <a:rPr lang="uk-UA" smtClean="0"/>
              <a:pPr/>
              <a:t>11.02.2012</a:t>
            </a:fld>
            <a:endParaRPr lang="uk-UA"/>
          </a:p>
        </p:txBody>
      </p:sp>
      <p:sp>
        <p:nvSpPr>
          <p:cNvPr id="7" name="Номер слайда 6"/>
          <p:cNvSpPr>
            <a:spLocks noGrp="1"/>
          </p:cNvSpPr>
          <p:nvPr>
            <p:ph type="sldNum" sz="quarter" idx="11"/>
          </p:nvPr>
        </p:nvSpPr>
        <p:spPr/>
        <p:txBody>
          <a:bodyPr rtlCol="0"/>
          <a:lstStyle/>
          <a:p>
            <a:fld id="{D2357DB6-12D6-4CE6-8747-E278B2424EEF}" type="slidenum">
              <a:rPr lang="uk-UA" smtClean="0"/>
              <a:pPr/>
              <a:t>‹#›</a:t>
            </a:fld>
            <a:endParaRPr lang="uk-UA"/>
          </a:p>
        </p:txBody>
      </p:sp>
      <p:sp>
        <p:nvSpPr>
          <p:cNvPr id="8" name="Нижний колонтитул 7"/>
          <p:cNvSpPr>
            <a:spLocks noGrp="1"/>
          </p:cNvSpPr>
          <p:nvPr>
            <p:ph type="ftr" sz="quarter" idx="12"/>
          </p:nvPr>
        </p:nvSpPr>
        <p:spPr/>
        <p:txBody>
          <a:bodyPr rtlCol="0"/>
          <a:lstStyle/>
          <a:p>
            <a:endParaRPr lang="uk-UA"/>
          </a:p>
        </p:txBody>
      </p:sp>
    </p:spTree>
  </p:cSld>
  <p:clrMapOvr>
    <a:masterClrMapping/>
  </p:clrMapOvr>
  <p:transition advClick="0" advTm="2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429EDCC-F648-4985-BA9F-1BF14B52F6D5}" type="datetimeFigureOut">
              <a:rPr lang="uk-UA" smtClean="0"/>
              <a:pPr/>
              <a:t>11.02.2012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D2357DB6-12D6-4CE6-8747-E278B2424EEF}" type="slidenum">
              <a:rPr lang="uk-UA" smtClean="0"/>
              <a:pPr/>
              <a:t>‹#›</a:t>
            </a:fld>
            <a:endParaRPr lang="uk-UA"/>
          </a:p>
        </p:txBody>
      </p:sp>
    </p:spTree>
  </p:cSld>
  <p:clrMapOvr>
    <a:masterClrMapping/>
  </p:clrMapOvr>
  <p:transition advClick="0" advTm="2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0429EDCC-F648-4985-BA9F-1BF14B52F6D5}" type="datetimeFigureOut">
              <a:rPr lang="uk-UA" smtClean="0"/>
              <a:pPr/>
              <a:t>11.02.2012</a:t>
            </a:fld>
            <a:endParaRPr lang="uk-UA"/>
          </a:p>
        </p:txBody>
      </p:sp>
      <p:sp>
        <p:nvSpPr>
          <p:cNvPr id="22" name="Номер слайда 21"/>
          <p:cNvSpPr>
            <a:spLocks noGrp="1"/>
          </p:cNvSpPr>
          <p:nvPr>
            <p:ph type="sldNum" sz="quarter" idx="15"/>
          </p:nvPr>
        </p:nvSpPr>
        <p:spPr/>
        <p:txBody>
          <a:bodyPr rtlCol="0"/>
          <a:lstStyle/>
          <a:p>
            <a:fld id="{D2357DB6-12D6-4CE6-8747-E278B2424EEF}" type="slidenum">
              <a:rPr lang="uk-UA" smtClean="0"/>
              <a:pPr/>
              <a:t>‹#›</a:t>
            </a:fld>
            <a:endParaRPr lang="uk-UA"/>
          </a:p>
        </p:txBody>
      </p:sp>
      <p:sp>
        <p:nvSpPr>
          <p:cNvPr id="23" name="Нижний колонтитул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transition advClick="0" advTm="2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0429EDCC-F648-4985-BA9F-1BF14B52F6D5}" type="datetimeFigureOut">
              <a:rPr lang="uk-UA" smtClean="0"/>
              <a:pPr/>
              <a:t>11.02.2012</a:t>
            </a:fld>
            <a:endParaRPr lang="uk-UA"/>
          </a:p>
        </p:txBody>
      </p:sp>
      <p:sp>
        <p:nvSpPr>
          <p:cNvPr id="18" name="Номер слайда 17"/>
          <p:cNvSpPr>
            <a:spLocks noGrp="1"/>
          </p:cNvSpPr>
          <p:nvPr>
            <p:ph type="sldNum" sz="quarter" idx="11"/>
          </p:nvPr>
        </p:nvSpPr>
        <p:spPr/>
        <p:txBody>
          <a:bodyPr rtlCol="0"/>
          <a:lstStyle/>
          <a:p>
            <a:fld id="{D2357DB6-12D6-4CE6-8747-E278B2424EEF}" type="slidenum">
              <a:rPr lang="uk-UA" smtClean="0"/>
              <a:pPr/>
              <a:t>‹#›</a:t>
            </a:fld>
            <a:endParaRPr lang="uk-UA"/>
          </a:p>
        </p:txBody>
      </p:sp>
      <p:sp>
        <p:nvSpPr>
          <p:cNvPr id="21" name="Нижний колонтитул 20"/>
          <p:cNvSpPr>
            <a:spLocks noGrp="1"/>
          </p:cNvSpPr>
          <p:nvPr>
            <p:ph type="ftr" sz="quarter" idx="12"/>
          </p:nvPr>
        </p:nvSpPr>
        <p:spPr/>
        <p:txBody>
          <a:bodyPr rtlCol="0"/>
          <a:lstStyle/>
          <a:p>
            <a:endParaRPr lang="uk-UA"/>
          </a:p>
        </p:txBody>
      </p:sp>
    </p:spTree>
  </p:cSld>
  <p:clrMapOvr>
    <a:masterClrMapping/>
  </p:clrMapOvr>
  <p:transition advClick="0" advTm="2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429EDCC-F648-4985-BA9F-1BF14B52F6D5}" type="datetimeFigureOut">
              <a:rPr lang="uk-UA" smtClean="0"/>
              <a:pPr/>
              <a:t>11.02.2012</a:t>
            </a:fld>
            <a:endParaRPr lang="uk-UA"/>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2357DB6-12D6-4CE6-8747-E278B2424EEF}"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ransition advClick="0" advTm="2000">
    <p:dissolve/>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5984" y="1357298"/>
            <a:ext cx="6172200" cy="1500198"/>
          </a:xfrm>
        </p:spPr>
        <p:txBody>
          <a:bodyPr/>
          <a:lstStyle/>
          <a:p>
            <a:r>
              <a:rPr lang="uk-UA" dirty="0" smtClean="0"/>
              <a:t>МИ - ЗА БЕЗПЕЧНИЙ</a:t>
            </a:r>
            <a:br>
              <a:rPr lang="uk-UA" dirty="0" smtClean="0"/>
            </a:br>
            <a:r>
              <a:rPr lang="uk-UA" dirty="0" smtClean="0"/>
              <a:t>                         ІНТЕРНЕТ</a:t>
            </a:r>
            <a:endParaRPr lang="uk-UA" dirty="0"/>
          </a:p>
        </p:txBody>
      </p:sp>
      <p:sp>
        <p:nvSpPr>
          <p:cNvPr id="3" name="Подзаголовок 2"/>
          <p:cNvSpPr>
            <a:spLocks noGrp="1"/>
          </p:cNvSpPr>
          <p:nvPr>
            <p:ph type="subTitle" idx="1"/>
          </p:nvPr>
        </p:nvSpPr>
        <p:spPr>
          <a:xfrm>
            <a:off x="2643174" y="5286388"/>
            <a:ext cx="6215106" cy="1214446"/>
          </a:xfrm>
        </p:spPr>
        <p:txBody>
          <a:bodyPr>
            <a:normAutofit/>
          </a:bodyPr>
          <a:lstStyle/>
          <a:p>
            <a:pPr algn="r"/>
            <a:endParaRPr lang="uk-UA" dirty="0" smtClean="0"/>
          </a:p>
          <a:p>
            <a:pPr algn="r"/>
            <a:r>
              <a:rPr lang="uk-UA" dirty="0" smtClean="0"/>
              <a:t>Лавриненко К.</a:t>
            </a:r>
          </a:p>
          <a:p>
            <a:pPr algn="r"/>
            <a:r>
              <a:rPr lang="uk-UA" dirty="0" smtClean="0"/>
              <a:t>6-А клас</a:t>
            </a:r>
            <a:endParaRPr lang="uk-UA" dirty="0"/>
          </a:p>
        </p:txBody>
      </p:sp>
    </p:spTree>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500042"/>
          </a:xfrm>
        </p:spPr>
        <p:txBody>
          <a:bodyPr>
            <a:normAutofit/>
          </a:bodyPr>
          <a:lstStyle/>
          <a:p>
            <a:r>
              <a:rPr lang="uk-UA" sz="2000" dirty="0" err="1" smtClean="0"/>
              <a:t>Нетикет</a:t>
            </a:r>
            <a:r>
              <a:rPr lang="uk-UA" sz="2000" dirty="0" smtClean="0"/>
              <a:t> - мережевий етикет</a:t>
            </a:r>
            <a:endParaRPr lang="uk-UA" sz="2000" dirty="0"/>
          </a:p>
        </p:txBody>
      </p:sp>
      <p:sp>
        <p:nvSpPr>
          <p:cNvPr id="3" name="Содержимое 2"/>
          <p:cNvSpPr>
            <a:spLocks noGrp="1"/>
          </p:cNvSpPr>
          <p:nvPr>
            <p:ph sz="quarter" idx="1"/>
          </p:nvPr>
        </p:nvSpPr>
        <p:spPr>
          <a:xfrm>
            <a:off x="457200" y="571480"/>
            <a:ext cx="6615130" cy="5902472"/>
          </a:xfrm>
        </p:spPr>
        <p:txBody>
          <a:bodyPr>
            <a:noAutofit/>
          </a:bodyPr>
          <a:lstStyle/>
          <a:p>
            <a:r>
              <a:rPr lang="uk-UA" sz="900" dirty="0" smtClean="0"/>
              <a:t>На "території" Інтернету, як і в будь-якій сфері людських відносин,  панують свої правила поведінки, існують певні традиції, своєрідна культура спілкування, що має власну назву – </a:t>
            </a:r>
            <a:r>
              <a:rPr lang="uk-UA" sz="900" b="1" i="1" dirty="0" err="1" smtClean="0"/>
              <a:t>нетикет</a:t>
            </a:r>
            <a:r>
              <a:rPr lang="uk-UA" sz="900" b="1" i="1" dirty="0" smtClean="0"/>
              <a:t> (</a:t>
            </a:r>
            <a:r>
              <a:rPr lang="en-US" sz="900" b="1" i="1" dirty="0" err="1" smtClean="0"/>
              <a:t>nettiqete</a:t>
            </a:r>
            <a:r>
              <a:rPr lang="en-US" sz="900" b="1" i="1" dirty="0" smtClean="0"/>
              <a:t>), </a:t>
            </a:r>
            <a:r>
              <a:rPr lang="uk-UA" sz="900" b="1" i="1" dirty="0" smtClean="0"/>
              <a:t>мережевий етикет. </a:t>
            </a:r>
            <a:endParaRPr lang="uk-UA" sz="900" dirty="0" smtClean="0"/>
          </a:p>
          <a:p>
            <a:r>
              <a:rPr lang="uk-UA" sz="900" dirty="0" smtClean="0"/>
              <a:t>Навіщо Мережа - всесвіт свободи і здавалося б вседозволеності - вирішила обмежити себе якимись рамками? А, головне, хто їх встановлює і кому вони вигідні? Правила </a:t>
            </a:r>
            <a:r>
              <a:rPr lang="uk-UA" sz="900" dirty="0" err="1" smtClean="0"/>
              <a:t>Нетикету</a:t>
            </a:r>
            <a:r>
              <a:rPr lang="uk-UA" sz="900" dirty="0" smtClean="0"/>
              <a:t> встановлює кожен користувач мережі і вигідні вони теж кожному користувачеві. </a:t>
            </a:r>
          </a:p>
          <a:p>
            <a:r>
              <a:rPr lang="uk-UA" sz="900" dirty="0" smtClean="0"/>
              <a:t>Навіть самому злісному порушникові писаних і неписаних правил вигідно, щоб вони існували (хоча б для того, щоб було що порушувати). І від того, який відсоток користувачів дотримується правил, залежить зручність існування в мережі всіх інших. Ось чому обмеженням у Мережі бути - і бути завжди. </a:t>
            </a:r>
          </a:p>
          <a:p>
            <a:r>
              <a:rPr lang="uk-UA" sz="900" b="1" dirty="0" smtClean="0"/>
              <a:t>Правило 1:</a:t>
            </a:r>
            <a:r>
              <a:rPr lang="uk-UA" sz="900" dirty="0" smtClean="0"/>
              <a:t> Пам'ятайте, що Ви говорите з людиною. Одне з найбільш очевидних і все ж саме часто порушуваних правил в мережі. Дуже багато хто забуває, що їх співрозмовник - не комп'ютер, що за літерами на екрані ховається жива людина, яку легко образити.</a:t>
            </a:r>
          </a:p>
          <a:p>
            <a:r>
              <a:rPr lang="uk-UA" sz="900" b="1" dirty="0" smtClean="0"/>
              <a:t>Правило 2:</a:t>
            </a:r>
            <a:r>
              <a:rPr lang="uk-UA" sz="900" dirty="0" smtClean="0"/>
              <a:t> Дотримуйтеся тих самих стандартів поведінки, що і в реальному житті. Інтернет створює відчуття анонімності, вам здається, що вам ніхто нічого не зробить, тим самим з'являється омана, що в мережі правила поведінки не такі самі. Необхідно дотримуватися етику спілкування, а також залишатися в рамках закону, як в реальному, так і у віртуальному просторі.</a:t>
            </a:r>
          </a:p>
          <a:p>
            <a:r>
              <a:rPr lang="uk-UA" sz="900" b="1" dirty="0" smtClean="0"/>
              <a:t>Правило 3:</a:t>
            </a:r>
            <a:r>
              <a:rPr lang="uk-UA" sz="900" dirty="0" smtClean="0"/>
              <a:t> Пам'ятайте, що Ви знаходитесь у </a:t>
            </a:r>
            <a:r>
              <a:rPr lang="uk-UA" sz="900" dirty="0" err="1" smtClean="0"/>
              <a:t>кіберпросторі</a:t>
            </a:r>
            <a:r>
              <a:rPr lang="uk-UA" sz="900" dirty="0" smtClean="0"/>
              <a:t>. Якщо ви ведете активне Мережеве життя - відвідуєте кілька </a:t>
            </a:r>
            <a:r>
              <a:rPr lang="uk-UA" sz="900" dirty="0" err="1" smtClean="0"/>
              <a:t>чатів</a:t>
            </a:r>
            <a:r>
              <a:rPr lang="uk-UA" sz="900" dirty="0" smtClean="0"/>
              <a:t> та форумів, вам особливо важливо пам'ятати, якого стилю спілкування дотримуються ваші співрозмовники</a:t>
            </a:r>
          </a:p>
          <a:p>
            <a:r>
              <a:rPr lang="uk-UA" sz="900" b="1" dirty="0" smtClean="0"/>
              <a:t>Правило 4:</a:t>
            </a:r>
            <a:r>
              <a:rPr lang="uk-UA" sz="900" dirty="0" smtClean="0"/>
              <a:t> Поважайте час і можливості інших. Так, ви - пуп Землі. Ось тільки інші пупи про це не знають. Готуючись поділитися з усім світом геніальної новиною, подумайте, а чи всім саме ця новина важлива. І вже якщо вам відкритим текстом кажуть «Відстань!» (Або «Мені ця дискусія абсолютно не цікава»), краще все ж відстати. Одним з наслідків цього правила є шанобливе ставлення до чужого </a:t>
            </a:r>
            <a:r>
              <a:rPr lang="uk-UA" sz="900" dirty="0" err="1" smtClean="0"/>
              <a:t>трафіку</a:t>
            </a:r>
            <a:r>
              <a:rPr lang="uk-UA" sz="900" dirty="0" smtClean="0"/>
              <a:t>. Викладаючи великі зображення, подбайте про те, щоб їх супроводжували невеликі </a:t>
            </a:r>
            <a:r>
              <a:rPr lang="uk-UA" sz="900" dirty="0" err="1" smtClean="0"/>
              <a:t>прев'юшки</a:t>
            </a:r>
            <a:r>
              <a:rPr lang="uk-UA" sz="900" dirty="0" smtClean="0"/>
              <a:t> із зазначенням розміру файлу. Якщо ви даєте посилання на великий файл, не забувайте вказувати його розмір. Не слід очікувати миттєвої реакції на повідомлення.</a:t>
            </a:r>
          </a:p>
          <a:p>
            <a:r>
              <a:rPr lang="uk-UA" sz="900" b="1" dirty="0" smtClean="0"/>
              <a:t>Правило 5:</a:t>
            </a:r>
            <a:r>
              <a:rPr lang="uk-UA" sz="900" dirty="0" smtClean="0"/>
              <a:t> Зберігайте обличчя. Репутація в Інтернеті означає анітрохи не менше, ніж у реальному житті. Звичайно вся аудиторія Інтернету Вас не впізнає, але брати за інтересами та сайтам можуть знати Вас як повноцінну людину. Чи варто своє ім’я бруднити репутацією скандаліста? Вискочки? Невігласи? Зануди?</a:t>
            </a:r>
          </a:p>
          <a:p>
            <a:r>
              <a:rPr lang="uk-UA" sz="900" b="1" dirty="0" smtClean="0"/>
              <a:t>Правило 6:</a:t>
            </a:r>
            <a:r>
              <a:rPr lang="uk-UA" sz="900" dirty="0" smtClean="0"/>
              <a:t> Допомагайте іншим там, де Ви це можете робити. Мережа - найбільша бібліотека і сховище всіх можливих знань. Ви в це вірите? Це не так. У Інтернеті з </a:t>
            </a:r>
            <a:r>
              <a:rPr lang="uk-UA" sz="900" dirty="0" err="1" smtClean="0"/>
              <a:t>`являється</a:t>
            </a:r>
            <a:r>
              <a:rPr lang="uk-UA" sz="900" dirty="0" smtClean="0"/>
              <a:t> тільки та інформація, яка хоч трохи представляє вигоду автору. Тому можуть виникнути запитання відповідей на які в Мережі немає. Саме люди, з якими ми зустрічаємося в Мережі можуть допомогти Вам. Якщо ви побачили питання і можете на нього відповісти - відповідайте. Якщо ви випадково виявили, що в Інтернеті відсутнє щось, що ви добре знаєте, - напишіть про це. Якщо новачок просить у вас допомоги - допоможіть, як колись допомогли вам. Якщо ж вам ніхто ніколи не відповідав на питання, не розповідав щось потрібне чи не допомагав, продовжуйте відповідати, розповідати і допомагати. Світ стає краще, коли ми допомагаємо іншим, а ми самі - щасливішими. </a:t>
            </a:r>
          </a:p>
          <a:p>
            <a:r>
              <a:rPr lang="uk-UA" sz="900" b="1" dirty="0" smtClean="0"/>
              <a:t>Правило 7:</a:t>
            </a:r>
            <a:r>
              <a:rPr lang="uk-UA" sz="900" dirty="0" smtClean="0"/>
              <a:t> Не </a:t>
            </a:r>
            <a:r>
              <a:rPr lang="uk-UA" sz="900" dirty="0" err="1" smtClean="0"/>
              <a:t>вдавайтеся</a:t>
            </a:r>
            <a:r>
              <a:rPr lang="uk-UA" sz="900" dirty="0" smtClean="0"/>
              <a:t> в конфлікти і не допускайте їх.  Бризкати слиною, доводячи в 300 повідомленнях, що співрозмовник нічого не розуміє у даній темі - доля слабких.</a:t>
            </a:r>
          </a:p>
        </p:txBody>
      </p:sp>
      <p:pic>
        <p:nvPicPr>
          <p:cNvPr id="4" name="Рисунок 3" descr="x_f525a13a.jpg"/>
          <p:cNvPicPr>
            <a:picLocks noChangeAspect="1"/>
          </p:cNvPicPr>
          <p:nvPr/>
        </p:nvPicPr>
        <p:blipFill>
          <a:blip r:embed="rId2" cstate="print"/>
          <a:stretch>
            <a:fillRect/>
          </a:stretch>
        </p:blipFill>
        <p:spPr>
          <a:xfrm>
            <a:off x="7000892" y="0"/>
            <a:ext cx="2143108" cy="2143140"/>
          </a:xfrm>
          <a:prstGeom prst="rect">
            <a:avLst/>
          </a:prstGeom>
          <a:ln>
            <a:noFill/>
          </a:ln>
          <a:effectLst>
            <a:softEdge rad="112500"/>
          </a:effectLst>
        </p:spPr>
      </p:pic>
    </p:spTree>
  </p:cSld>
  <p:clrMapOvr>
    <a:masterClrMapping/>
  </p:clrMapOvr>
  <p:transition spd="slow">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500042"/>
          </a:xfrm>
        </p:spPr>
        <p:txBody>
          <a:bodyPr>
            <a:normAutofit/>
          </a:bodyPr>
          <a:lstStyle/>
          <a:p>
            <a:r>
              <a:rPr lang="uk-UA" sz="2000" dirty="0" smtClean="0"/>
              <a:t>Правила безпеки</a:t>
            </a:r>
            <a:endParaRPr lang="uk-UA" sz="2000" dirty="0"/>
          </a:p>
        </p:txBody>
      </p:sp>
      <p:sp>
        <p:nvSpPr>
          <p:cNvPr id="3" name="Содержимое 2"/>
          <p:cNvSpPr>
            <a:spLocks noGrp="1"/>
          </p:cNvSpPr>
          <p:nvPr>
            <p:ph sz="quarter" idx="1"/>
          </p:nvPr>
        </p:nvSpPr>
        <p:spPr>
          <a:xfrm>
            <a:off x="457200" y="571480"/>
            <a:ext cx="6400816" cy="5902472"/>
          </a:xfrm>
        </p:spPr>
        <p:txBody>
          <a:bodyPr>
            <a:noAutofit/>
          </a:bodyPr>
          <a:lstStyle/>
          <a:p>
            <a:pPr>
              <a:buNone/>
            </a:pPr>
            <a:r>
              <a:rPr lang="ru-RU" sz="1100" dirty="0" smtClean="0"/>
              <a:t>На </a:t>
            </a:r>
            <a:r>
              <a:rPr lang="ru-RU" sz="1100" dirty="0" err="1" smtClean="0"/>
              <a:t>сьогодні</a:t>
            </a:r>
            <a:r>
              <a:rPr lang="ru-RU" sz="1100" dirty="0" smtClean="0"/>
              <a:t> </a:t>
            </a:r>
            <a:r>
              <a:rPr lang="ru-RU" sz="1100" dirty="0" err="1" smtClean="0"/>
              <a:t>Інтернет</a:t>
            </a:r>
            <a:r>
              <a:rPr lang="ru-RU" sz="1100" dirty="0" smtClean="0"/>
              <a:t> </a:t>
            </a:r>
            <a:r>
              <a:rPr lang="ru-RU" sz="1100" dirty="0" err="1" smtClean="0"/>
              <a:t>відіграє</a:t>
            </a:r>
            <a:r>
              <a:rPr lang="ru-RU" sz="1100" dirty="0" smtClean="0"/>
              <a:t> </a:t>
            </a:r>
            <a:r>
              <a:rPr lang="ru-RU" sz="1100" dirty="0" err="1" smtClean="0"/>
              <a:t>важливу</a:t>
            </a:r>
            <a:r>
              <a:rPr lang="ru-RU" sz="1100" dirty="0" smtClean="0"/>
              <a:t> роль в </a:t>
            </a:r>
            <a:r>
              <a:rPr lang="ru-RU" sz="1100" dirty="0" err="1" smtClean="0"/>
              <a:t>житті</a:t>
            </a:r>
            <a:r>
              <a:rPr lang="ru-RU" sz="1100" dirty="0" smtClean="0"/>
              <a:t> </a:t>
            </a:r>
            <a:r>
              <a:rPr lang="ru-RU" sz="1100" dirty="0" err="1" smtClean="0"/>
              <a:t>сучасної</a:t>
            </a:r>
            <a:r>
              <a:rPr lang="ru-RU" sz="1100" dirty="0" smtClean="0"/>
              <a:t> </a:t>
            </a:r>
            <a:r>
              <a:rPr lang="ru-RU" sz="1100" dirty="0" err="1" smtClean="0"/>
              <a:t>людини</a:t>
            </a:r>
            <a:r>
              <a:rPr lang="ru-RU" sz="1100" dirty="0" smtClean="0"/>
              <a:t>. Глобальна мережа </a:t>
            </a:r>
            <a:r>
              <a:rPr lang="ru-RU" sz="1100" dirty="0" err="1" smtClean="0"/>
              <a:t>Інтернет</a:t>
            </a:r>
            <a:r>
              <a:rPr lang="ru-RU" sz="1100" dirty="0" smtClean="0"/>
              <a:t> – </a:t>
            </a:r>
            <a:r>
              <a:rPr lang="ru-RU" sz="1100" dirty="0" err="1" smtClean="0"/>
              <a:t>це</a:t>
            </a:r>
            <a:r>
              <a:rPr lang="ru-RU" sz="1100" dirty="0" smtClean="0"/>
              <a:t> </a:t>
            </a:r>
            <a:r>
              <a:rPr lang="ru-RU" sz="1100" dirty="0" err="1" smtClean="0"/>
              <a:t>необмежений</a:t>
            </a:r>
            <a:r>
              <a:rPr lang="ru-RU" sz="1100" dirty="0" smtClean="0"/>
              <a:t> ресурс, </a:t>
            </a:r>
            <a:r>
              <a:rPr lang="ru-RU" sz="1100" dirty="0" err="1" smtClean="0"/>
              <a:t>який</a:t>
            </a:r>
            <a:r>
              <a:rPr lang="ru-RU" sz="1100" dirty="0" smtClean="0"/>
              <a:t> </a:t>
            </a:r>
            <a:r>
              <a:rPr lang="ru-RU" sz="1100" dirty="0" err="1" smtClean="0"/>
              <a:t>може</a:t>
            </a:r>
            <a:r>
              <a:rPr lang="ru-RU" sz="1100" dirty="0" smtClean="0"/>
              <a:t> бути </a:t>
            </a:r>
            <a:r>
              <a:rPr lang="ru-RU" sz="1100" dirty="0" err="1" smtClean="0"/>
              <a:t>використаний</a:t>
            </a:r>
            <a:r>
              <a:rPr lang="ru-RU" sz="1100" dirty="0" smtClean="0"/>
              <a:t> як для </a:t>
            </a:r>
            <a:r>
              <a:rPr lang="ru-RU" sz="1100" dirty="0" err="1" smtClean="0"/>
              <a:t>навчання</a:t>
            </a:r>
            <a:r>
              <a:rPr lang="ru-RU" sz="1100" dirty="0" smtClean="0"/>
              <a:t>, так </a:t>
            </a:r>
            <a:r>
              <a:rPr lang="ru-RU" sz="1100" dirty="0" err="1" smtClean="0"/>
              <a:t>і</a:t>
            </a:r>
            <a:r>
              <a:rPr lang="ru-RU" sz="1100" dirty="0" smtClean="0"/>
              <a:t> для </a:t>
            </a:r>
            <a:r>
              <a:rPr lang="ru-RU" sz="1100" dirty="0" err="1" smtClean="0"/>
              <a:t>відпочинку</a:t>
            </a:r>
            <a:r>
              <a:rPr lang="ru-RU" sz="1100" dirty="0" smtClean="0"/>
              <a:t> та </a:t>
            </a:r>
            <a:r>
              <a:rPr lang="ru-RU" sz="1100" dirty="0" err="1" smtClean="0"/>
              <a:t>спілкування</a:t>
            </a:r>
            <a:r>
              <a:rPr lang="ru-RU" sz="1100" dirty="0" smtClean="0"/>
              <a:t> </a:t>
            </a:r>
            <a:r>
              <a:rPr lang="ru-RU" sz="1100" dirty="0" err="1" smtClean="0"/>
              <a:t>з</a:t>
            </a:r>
            <a:r>
              <a:rPr lang="ru-RU" sz="1100" dirty="0" smtClean="0"/>
              <a:t> </a:t>
            </a:r>
            <a:r>
              <a:rPr lang="ru-RU" sz="1100" dirty="0" err="1" smtClean="0"/>
              <a:t>друзями</a:t>
            </a:r>
            <a:r>
              <a:rPr lang="ru-RU" sz="1100" dirty="0" smtClean="0"/>
              <a:t>. Але </a:t>
            </a:r>
            <a:r>
              <a:rPr lang="ru-RU" sz="1100" dirty="0" err="1" smtClean="0"/>
              <a:t>вміщаючи</a:t>
            </a:r>
            <a:r>
              <a:rPr lang="ru-RU" sz="1100" dirty="0" smtClean="0"/>
              <a:t> в себе великий </a:t>
            </a:r>
            <a:r>
              <a:rPr lang="ru-RU" sz="1100" dirty="0" err="1" smtClean="0"/>
              <a:t>інформаційний</a:t>
            </a:r>
            <a:r>
              <a:rPr lang="ru-RU" sz="1100" dirty="0" smtClean="0"/>
              <a:t>, </a:t>
            </a:r>
            <a:r>
              <a:rPr lang="ru-RU" sz="1100" dirty="0" err="1" smtClean="0"/>
              <a:t>навчальний</a:t>
            </a:r>
            <a:r>
              <a:rPr lang="ru-RU" sz="1100" dirty="0" smtClean="0"/>
              <a:t> та </a:t>
            </a:r>
            <a:r>
              <a:rPr lang="ru-RU" sz="1100" dirty="0" err="1" smtClean="0"/>
              <a:t>розважальний</a:t>
            </a:r>
            <a:r>
              <a:rPr lang="ru-RU" sz="1100" dirty="0" smtClean="0"/>
              <a:t> </a:t>
            </a:r>
            <a:r>
              <a:rPr lang="ru-RU" sz="1100" dirty="0" err="1" smtClean="0"/>
              <a:t>потенціал</a:t>
            </a:r>
            <a:r>
              <a:rPr lang="ru-RU" sz="1100" dirty="0" smtClean="0"/>
              <a:t>, </a:t>
            </a:r>
            <a:r>
              <a:rPr lang="ru-RU" sz="1100" dirty="0" err="1" smtClean="0"/>
              <a:t>Інтернет</a:t>
            </a:r>
            <a:r>
              <a:rPr lang="ru-RU" sz="1100" dirty="0" smtClean="0"/>
              <a:t> </a:t>
            </a:r>
            <a:r>
              <a:rPr lang="ru-RU" sz="1100" dirty="0" err="1" smtClean="0"/>
              <a:t>може</a:t>
            </a:r>
            <a:r>
              <a:rPr lang="ru-RU" sz="1100" dirty="0" smtClean="0"/>
              <a:t> бути </a:t>
            </a:r>
            <a:r>
              <a:rPr lang="ru-RU" sz="1100" dirty="0" err="1" smtClean="0"/>
              <a:t>небезпечним</a:t>
            </a:r>
            <a:r>
              <a:rPr lang="ru-RU" sz="1100" dirty="0" smtClean="0"/>
              <a:t> та </a:t>
            </a:r>
            <a:r>
              <a:rPr lang="ru-RU" sz="1100" dirty="0" err="1" smtClean="0"/>
              <a:t>становити</a:t>
            </a:r>
            <a:r>
              <a:rPr lang="ru-RU" sz="1100" dirty="0" smtClean="0"/>
              <a:t> </a:t>
            </a:r>
            <a:r>
              <a:rPr lang="ru-RU" sz="1100" dirty="0" err="1" smtClean="0"/>
              <a:t>певний</a:t>
            </a:r>
            <a:r>
              <a:rPr lang="ru-RU" sz="1100" dirty="0" smtClean="0"/>
              <a:t> </a:t>
            </a:r>
            <a:r>
              <a:rPr lang="ru-RU" sz="1100" dirty="0" err="1" smtClean="0"/>
              <a:t>ризик</a:t>
            </a:r>
            <a:r>
              <a:rPr lang="ru-RU" sz="1100" dirty="0" smtClean="0"/>
              <a:t>, особливо для </a:t>
            </a:r>
            <a:r>
              <a:rPr lang="ru-RU" sz="1100" dirty="0" err="1" smtClean="0"/>
              <a:t>дітей</a:t>
            </a:r>
            <a:r>
              <a:rPr lang="ru-RU" sz="1100" dirty="0" smtClean="0"/>
              <a:t>. Тому, </a:t>
            </a:r>
            <a:r>
              <a:rPr lang="ru-RU" sz="1100" dirty="0" err="1" smtClean="0"/>
              <a:t>враховуючи</a:t>
            </a:r>
            <a:r>
              <a:rPr lang="ru-RU" sz="1100" dirty="0" smtClean="0"/>
              <a:t> </a:t>
            </a:r>
            <a:r>
              <a:rPr lang="ru-RU" sz="1100" dirty="0" err="1" smtClean="0"/>
              <a:t>всі</a:t>
            </a:r>
            <a:r>
              <a:rPr lang="ru-RU" sz="1100" dirty="0" smtClean="0"/>
              <a:t> </a:t>
            </a:r>
            <a:r>
              <a:rPr lang="ru-RU" sz="1100" dirty="0" err="1" smtClean="0"/>
              <a:t>проблеми</a:t>
            </a:r>
            <a:r>
              <a:rPr lang="ru-RU" sz="1100" dirty="0" smtClean="0"/>
              <a:t> та </a:t>
            </a:r>
            <a:r>
              <a:rPr lang="ru-RU" sz="1100" dirty="0" err="1" smtClean="0"/>
              <a:t>небезпеки</a:t>
            </a:r>
            <a:r>
              <a:rPr lang="ru-RU" sz="1100" dirty="0" smtClean="0"/>
              <a:t>, наводимо вам правила </a:t>
            </a:r>
            <a:r>
              <a:rPr lang="ru-RU" sz="1100" dirty="0" err="1" smtClean="0"/>
              <a:t>бекпеки</a:t>
            </a:r>
            <a:r>
              <a:rPr lang="ru-RU" sz="1100" dirty="0" smtClean="0"/>
              <a:t> в </a:t>
            </a:r>
            <a:r>
              <a:rPr lang="ru-RU" sz="1100" dirty="0" err="1" smtClean="0"/>
              <a:t>Інтернеті</a:t>
            </a:r>
            <a:r>
              <a:rPr lang="ru-RU" sz="1100" dirty="0" smtClean="0"/>
              <a:t>.</a:t>
            </a:r>
            <a:br>
              <a:rPr lang="ru-RU" sz="1100" dirty="0" smtClean="0"/>
            </a:br>
            <a:r>
              <a:rPr lang="ru-RU" sz="1100" b="1" dirty="0" smtClean="0"/>
              <a:t> Правила </a:t>
            </a:r>
            <a:r>
              <a:rPr lang="ru-RU" sz="1100" b="1" dirty="0" err="1" smtClean="0"/>
              <a:t>безпеки</a:t>
            </a:r>
            <a:r>
              <a:rPr lang="ru-RU" sz="1100" b="1" dirty="0" smtClean="0"/>
              <a:t> в </a:t>
            </a:r>
            <a:r>
              <a:rPr lang="ru-RU" sz="1100" b="1" dirty="0" err="1" smtClean="0"/>
              <a:t>Інтернеті</a:t>
            </a:r>
            <a:r>
              <a:rPr lang="ru-RU" sz="1100" b="1" dirty="0" smtClean="0"/>
              <a:t> для </a:t>
            </a:r>
            <a:r>
              <a:rPr lang="ru-RU" sz="1100" b="1" dirty="0" err="1" smtClean="0"/>
              <a:t>дітей</a:t>
            </a:r>
            <a:r>
              <a:rPr lang="ru-RU" sz="1100" b="1" dirty="0" smtClean="0"/>
              <a:t>. </a:t>
            </a:r>
            <a:br>
              <a:rPr lang="ru-RU" sz="1100" b="1" dirty="0" smtClean="0"/>
            </a:br>
            <a:r>
              <a:rPr lang="ru-RU" sz="1100" dirty="0" smtClean="0"/>
              <a:t> </a:t>
            </a:r>
            <a:r>
              <a:rPr lang="ru-RU" sz="1100" dirty="0" err="1" smtClean="0"/>
              <a:t>Ніколи</a:t>
            </a:r>
            <a:r>
              <a:rPr lang="ru-RU" sz="1100" dirty="0" smtClean="0"/>
              <a:t> не давайте </a:t>
            </a:r>
            <a:r>
              <a:rPr lang="ru-RU" sz="1100" dirty="0" err="1" smtClean="0"/>
              <a:t>приватної</a:t>
            </a:r>
            <a:r>
              <a:rPr lang="ru-RU" sz="1100" dirty="0" smtClean="0"/>
              <a:t> </a:t>
            </a:r>
            <a:r>
              <a:rPr lang="ru-RU" sz="1100" dirty="0" err="1" smtClean="0"/>
              <a:t>інформації</a:t>
            </a:r>
            <a:r>
              <a:rPr lang="ru-RU" sz="1100" dirty="0" smtClean="0"/>
              <a:t> про себе (</a:t>
            </a:r>
            <a:r>
              <a:rPr lang="ru-RU" sz="1100" dirty="0" err="1" smtClean="0"/>
              <a:t>прізвище</a:t>
            </a:r>
            <a:r>
              <a:rPr lang="ru-RU" sz="1100" dirty="0" smtClean="0"/>
              <a:t>, номер телефону, адресу, номер </a:t>
            </a:r>
            <a:r>
              <a:rPr lang="ru-RU" sz="1100" dirty="0" err="1" smtClean="0"/>
              <a:t>школи</a:t>
            </a:r>
            <a:r>
              <a:rPr lang="ru-RU" sz="1100" dirty="0" smtClean="0"/>
              <a:t>) без </a:t>
            </a:r>
            <a:r>
              <a:rPr lang="ru-RU" sz="1100" dirty="0" err="1" smtClean="0"/>
              <a:t>дозволу</a:t>
            </a:r>
            <a:r>
              <a:rPr lang="ru-RU" sz="1100" dirty="0" smtClean="0"/>
              <a:t> </a:t>
            </a:r>
            <a:r>
              <a:rPr lang="ru-RU" sz="1100" dirty="0" err="1" smtClean="0"/>
              <a:t>батьків</a:t>
            </a:r>
            <a:r>
              <a:rPr lang="ru-RU" sz="1100" dirty="0" smtClean="0"/>
              <a:t>.</a:t>
            </a:r>
          </a:p>
          <a:p>
            <a:r>
              <a:rPr lang="ru-RU" sz="1100" dirty="0" err="1" smtClean="0"/>
              <a:t>Якщо</a:t>
            </a:r>
            <a:r>
              <a:rPr lang="ru-RU" sz="1100" dirty="0" smtClean="0"/>
              <a:t> </a:t>
            </a:r>
            <a:r>
              <a:rPr lang="ru-RU" sz="1100" dirty="0" err="1" smtClean="0"/>
              <a:t>хтось</a:t>
            </a:r>
            <a:r>
              <a:rPr lang="ru-RU" sz="1100" dirty="0" smtClean="0"/>
              <a:t> говорить вам, </a:t>
            </a:r>
            <a:r>
              <a:rPr lang="ru-RU" sz="1100" dirty="0" err="1" smtClean="0"/>
              <a:t>надсилає</a:t>
            </a:r>
            <a:r>
              <a:rPr lang="ru-RU" sz="1100" dirty="0" smtClean="0"/>
              <a:t> вам, </a:t>
            </a:r>
            <a:r>
              <a:rPr lang="ru-RU" sz="1100" dirty="0" err="1" smtClean="0"/>
              <a:t>або</a:t>
            </a:r>
            <a:r>
              <a:rPr lang="ru-RU" sz="1100" dirty="0" smtClean="0"/>
              <a:t> </a:t>
            </a:r>
            <a:r>
              <a:rPr lang="ru-RU" sz="1100" dirty="0" err="1" smtClean="0"/>
              <a:t>ви</a:t>
            </a:r>
            <a:r>
              <a:rPr lang="ru-RU" sz="1100" dirty="0" smtClean="0"/>
              <a:t> </a:t>
            </a:r>
            <a:r>
              <a:rPr lang="ru-RU" sz="1100" dirty="0" err="1" smtClean="0"/>
              <a:t>самі</a:t>
            </a:r>
            <a:r>
              <a:rPr lang="ru-RU" sz="1100" dirty="0" smtClean="0"/>
              <a:t> </a:t>
            </a:r>
            <a:r>
              <a:rPr lang="ru-RU" sz="1100" dirty="0" err="1" smtClean="0"/>
              <a:t>віднайшли</a:t>
            </a:r>
            <a:r>
              <a:rPr lang="ru-RU" sz="1100" dirty="0" smtClean="0"/>
              <a:t> у </a:t>
            </a:r>
            <a:r>
              <a:rPr lang="ru-RU" sz="1100" dirty="0" err="1" smtClean="0"/>
              <a:t>мережі</a:t>
            </a:r>
            <a:r>
              <a:rPr lang="ru-RU" sz="1100" dirty="0" smtClean="0"/>
              <a:t> </a:t>
            </a:r>
            <a:r>
              <a:rPr lang="ru-RU" sz="1100" dirty="0" err="1" smtClean="0"/>
              <a:t>щось</a:t>
            </a:r>
            <a:r>
              <a:rPr lang="ru-RU" sz="1100" dirty="0" smtClean="0"/>
              <a:t>, </a:t>
            </a:r>
            <a:r>
              <a:rPr lang="ru-RU" sz="1100" dirty="0" err="1" smtClean="0"/>
              <a:t>що</a:t>
            </a:r>
            <a:r>
              <a:rPr lang="ru-RU" sz="1100" dirty="0" smtClean="0"/>
              <a:t> </a:t>
            </a:r>
            <a:r>
              <a:rPr lang="ru-RU" sz="1100" dirty="0" err="1" smtClean="0"/>
              <a:t>бентежить</a:t>
            </a:r>
            <a:r>
              <a:rPr lang="ru-RU" sz="1100" dirty="0" smtClean="0"/>
              <a:t> вас, не </a:t>
            </a:r>
            <a:r>
              <a:rPr lang="ru-RU" sz="1100" dirty="0" err="1" smtClean="0"/>
              <a:t>намагайтеся</a:t>
            </a:r>
            <a:r>
              <a:rPr lang="ru-RU" sz="1100" dirty="0" smtClean="0"/>
              <a:t> </a:t>
            </a:r>
            <a:r>
              <a:rPr lang="ru-RU" sz="1100" dirty="0" err="1" smtClean="0"/>
              <a:t>розібратися</a:t>
            </a:r>
            <a:r>
              <a:rPr lang="ru-RU" sz="1100" dirty="0" smtClean="0"/>
              <a:t> в </a:t>
            </a:r>
            <a:r>
              <a:rPr lang="ru-RU" sz="1100" dirty="0" err="1" smtClean="0"/>
              <a:t>цьому</a:t>
            </a:r>
            <a:r>
              <a:rPr lang="ru-RU" sz="1100" dirty="0" smtClean="0"/>
              <a:t> </a:t>
            </a:r>
            <a:r>
              <a:rPr lang="ru-RU" sz="1100" dirty="0" err="1" smtClean="0"/>
              <a:t>самостійно</a:t>
            </a:r>
            <a:r>
              <a:rPr lang="ru-RU" sz="1100" dirty="0" smtClean="0"/>
              <a:t>. </a:t>
            </a:r>
            <a:r>
              <a:rPr lang="ru-RU" sz="1100" dirty="0" err="1" smtClean="0"/>
              <a:t>Зверніться</a:t>
            </a:r>
            <a:r>
              <a:rPr lang="ru-RU" sz="1100" dirty="0" smtClean="0"/>
              <a:t> до </a:t>
            </a:r>
            <a:r>
              <a:rPr lang="ru-RU" sz="1100" dirty="0" err="1" smtClean="0"/>
              <a:t>батьків</a:t>
            </a:r>
            <a:r>
              <a:rPr lang="ru-RU" sz="1100" dirty="0" smtClean="0"/>
              <a:t> </a:t>
            </a:r>
            <a:r>
              <a:rPr lang="ru-RU" sz="1100" dirty="0" err="1" smtClean="0"/>
              <a:t>або</a:t>
            </a:r>
            <a:r>
              <a:rPr lang="ru-RU" sz="1100" dirty="0" smtClean="0"/>
              <a:t> </a:t>
            </a:r>
            <a:r>
              <a:rPr lang="ru-RU" sz="1100" dirty="0" err="1" smtClean="0"/>
              <a:t>вчителів</a:t>
            </a:r>
            <a:r>
              <a:rPr lang="ru-RU" sz="1100" dirty="0" smtClean="0"/>
              <a:t> - вони </a:t>
            </a:r>
            <a:r>
              <a:rPr lang="ru-RU" sz="1100" dirty="0" err="1" smtClean="0"/>
              <a:t>знають</a:t>
            </a:r>
            <a:r>
              <a:rPr lang="ru-RU" sz="1100" dirty="0" smtClean="0"/>
              <a:t>, </a:t>
            </a:r>
            <a:r>
              <a:rPr lang="ru-RU" sz="1100" dirty="0" err="1" smtClean="0"/>
              <a:t>що</a:t>
            </a:r>
            <a:r>
              <a:rPr lang="ru-RU" sz="1100" dirty="0" smtClean="0"/>
              <a:t> треба </a:t>
            </a:r>
            <a:r>
              <a:rPr lang="ru-RU" sz="1100" dirty="0" err="1" smtClean="0"/>
              <a:t>робити</a:t>
            </a:r>
            <a:r>
              <a:rPr lang="ru-RU" sz="1100" dirty="0" smtClean="0"/>
              <a:t>.</a:t>
            </a:r>
          </a:p>
          <a:p>
            <a:r>
              <a:rPr lang="ru-RU" sz="1100" dirty="0" err="1" smtClean="0"/>
              <a:t>Зустрічі</a:t>
            </a:r>
            <a:r>
              <a:rPr lang="ru-RU" sz="1100" dirty="0" smtClean="0"/>
              <a:t> у реальному </a:t>
            </a:r>
            <a:r>
              <a:rPr lang="ru-RU" sz="1100" dirty="0" err="1" smtClean="0"/>
              <a:t>житті</a:t>
            </a:r>
            <a:r>
              <a:rPr lang="ru-RU" sz="1100" dirty="0" smtClean="0"/>
              <a:t> </a:t>
            </a:r>
            <a:r>
              <a:rPr lang="ru-RU" sz="1100" dirty="0" err="1" smtClean="0"/>
              <a:t>із</a:t>
            </a:r>
            <a:r>
              <a:rPr lang="ru-RU" sz="1100" dirty="0" smtClean="0"/>
              <a:t> </a:t>
            </a:r>
            <a:r>
              <a:rPr lang="ru-RU" sz="1100" dirty="0" err="1" smtClean="0"/>
              <a:t>знайомими</a:t>
            </a:r>
            <a:r>
              <a:rPr lang="ru-RU" sz="1100" dirty="0" smtClean="0"/>
              <a:t> по </a:t>
            </a:r>
            <a:r>
              <a:rPr lang="ru-RU" sz="1100" dirty="0" err="1" smtClean="0"/>
              <a:t>Інтернет-спілкуванню</a:t>
            </a:r>
            <a:r>
              <a:rPr lang="ru-RU" sz="1100" dirty="0" smtClean="0"/>
              <a:t> не </a:t>
            </a:r>
            <a:r>
              <a:rPr lang="ru-RU" sz="1100" dirty="0" err="1" smtClean="0"/>
              <a:t>є</a:t>
            </a:r>
            <a:r>
              <a:rPr lang="ru-RU" sz="1100" dirty="0" smtClean="0"/>
              <a:t> </a:t>
            </a:r>
            <a:r>
              <a:rPr lang="ru-RU" sz="1100" dirty="0" err="1" smtClean="0"/>
              <a:t>дуже</a:t>
            </a:r>
            <a:r>
              <a:rPr lang="ru-RU" sz="1100" dirty="0" smtClean="0"/>
              <a:t> гарною </a:t>
            </a:r>
            <a:r>
              <a:rPr lang="ru-RU" sz="1100" dirty="0" err="1" smtClean="0"/>
              <a:t>ідеєю</a:t>
            </a:r>
            <a:r>
              <a:rPr lang="ru-RU" sz="1100" dirty="0" smtClean="0"/>
              <a:t>, </a:t>
            </a:r>
            <a:r>
              <a:rPr lang="ru-RU" sz="1100" dirty="0" err="1" smtClean="0"/>
              <a:t>оскільки</a:t>
            </a:r>
            <a:r>
              <a:rPr lang="ru-RU" sz="1100" dirty="0" smtClean="0"/>
              <a:t> люди </a:t>
            </a:r>
            <a:r>
              <a:rPr lang="ru-RU" sz="1100" dirty="0" err="1" smtClean="0"/>
              <a:t>можуть</a:t>
            </a:r>
            <a:r>
              <a:rPr lang="ru-RU" sz="1100" dirty="0" smtClean="0"/>
              <a:t> бути </a:t>
            </a:r>
            <a:r>
              <a:rPr lang="ru-RU" sz="1100" dirty="0" err="1" smtClean="0"/>
              <a:t>дуже</a:t>
            </a:r>
            <a:r>
              <a:rPr lang="ru-RU" sz="1100" dirty="0" smtClean="0"/>
              <a:t> </a:t>
            </a:r>
            <a:r>
              <a:rPr lang="ru-RU" sz="1100" dirty="0" err="1" smtClean="0"/>
              <a:t>різними</a:t>
            </a:r>
            <a:r>
              <a:rPr lang="ru-RU" sz="1100" dirty="0" smtClean="0"/>
              <a:t> у </a:t>
            </a:r>
            <a:r>
              <a:rPr lang="ru-RU" sz="1100" dirty="0" err="1" smtClean="0"/>
              <a:t>електронному</a:t>
            </a:r>
            <a:r>
              <a:rPr lang="ru-RU" sz="1100" dirty="0" smtClean="0"/>
              <a:t> </a:t>
            </a:r>
            <a:r>
              <a:rPr lang="ru-RU" sz="1100" dirty="0" err="1" smtClean="0"/>
              <a:t>спілкуванні</a:t>
            </a:r>
            <a:r>
              <a:rPr lang="ru-RU" sz="1100" dirty="0" smtClean="0"/>
              <a:t> </a:t>
            </a:r>
            <a:r>
              <a:rPr lang="ru-RU" sz="1100" dirty="0" err="1" smtClean="0"/>
              <a:t>і</a:t>
            </a:r>
            <a:r>
              <a:rPr lang="ru-RU" sz="1100" dirty="0" smtClean="0"/>
              <a:t> при </a:t>
            </a:r>
            <a:r>
              <a:rPr lang="ru-RU" sz="1100" dirty="0" err="1" smtClean="0"/>
              <a:t>реальній</a:t>
            </a:r>
            <a:r>
              <a:rPr lang="ru-RU" sz="1100" dirty="0" smtClean="0"/>
              <a:t> </a:t>
            </a:r>
            <a:r>
              <a:rPr lang="ru-RU" sz="1100" dirty="0" err="1" smtClean="0"/>
              <a:t>зустрічі</a:t>
            </a:r>
            <a:r>
              <a:rPr lang="ru-RU" sz="1100" dirty="0" smtClean="0"/>
              <a:t>. </a:t>
            </a:r>
            <a:r>
              <a:rPr lang="ru-RU" sz="1100" dirty="0" err="1" smtClean="0"/>
              <a:t>Якщо</a:t>
            </a:r>
            <a:r>
              <a:rPr lang="ru-RU" sz="1100" dirty="0" smtClean="0"/>
              <a:t> ж </a:t>
            </a:r>
            <a:r>
              <a:rPr lang="ru-RU" sz="1100" dirty="0" err="1" smtClean="0"/>
              <a:t>ви</a:t>
            </a:r>
            <a:r>
              <a:rPr lang="ru-RU" sz="1100" dirty="0" smtClean="0"/>
              <a:t> все ж </a:t>
            </a:r>
            <a:r>
              <a:rPr lang="ru-RU" sz="1100" dirty="0" err="1" smtClean="0"/>
              <a:t>хочете</a:t>
            </a:r>
            <a:r>
              <a:rPr lang="ru-RU" sz="1100" dirty="0" smtClean="0"/>
              <a:t> </a:t>
            </a:r>
            <a:r>
              <a:rPr lang="ru-RU" sz="1100" dirty="0" err="1" smtClean="0"/>
              <a:t>зустрітися</a:t>
            </a:r>
            <a:r>
              <a:rPr lang="ru-RU" sz="1100" dirty="0" smtClean="0"/>
              <a:t> </a:t>
            </a:r>
            <a:r>
              <a:rPr lang="ru-RU" sz="1100" dirty="0" err="1" smtClean="0"/>
              <a:t>з</a:t>
            </a:r>
            <a:r>
              <a:rPr lang="ru-RU" sz="1100" dirty="0" smtClean="0"/>
              <a:t> ними, </a:t>
            </a:r>
            <a:r>
              <a:rPr lang="ru-RU" sz="1100" dirty="0" err="1" smtClean="0"/>
              <a:t>повідомте</a:t>
            </a:r>
            <a:r>
              <a:rPr lang="ru-RU" sz="1100" dirty="0" smtClean="0"/>
              <a:t> про </a:t>
            </a:r>
            <a:r>
              <a:rPr lang="ru-RU" sz="1100" dirty="0" err="1" smtClean="0"/>
              <a:t>це</a:t>
            </a:r>
            <a:r>
              <a:rPr lang="ru-RU" sz="1100" dirty="0" smtClean="0"/>
              <a:t> </a:t>
            </a:r>
            <a:r>
              <a:rPr lang="ru-RU" sz="1100" dirty="0" err="1" smtClean="0"/>
              <a:t>батьків</a:t>
            </a:r>
            <a:r>
              <a:rPr lang="ru-RU" sz="1100" dirty="0" smtClean="0"/>
              <a:t>, </a:t>
            </a:r>
            <a:r>
              <a:rPr lang="ru-RU" sz="1100" dirty="0" err="1" smtClean="0"/>
              <a:t>і</a:t>
            </a:r>
            <a:r>
              <a:rPr lang="ru-RU" sz="1100" dirty="0" smtClean="0"/>
              <a:t> нехай вони </a:t>
            </a:r>
            <a:r>
              <a:rPr lang="ru-RU" sz="1100" dirty="0" err="1" smtClean="0"/>
              <a:t>підуть</a:t>
            </a:r>
            <a:r>
              <a:rPr lang="ru-RU" sz="1100" dirty="0" smtClean="0"/>
              <a:t> на першу </a:t>
            </a:r>
            <a:r>
              <a:rPr lang="ru-RU" sz="1100" dirty="0" err="1" smtClean="0"/>
              <a:t>зустріч</a:t>
            </a:r>
            <a:r>
              <a:rPr lang="ru-RU" sz="1100" dirty="0" smtClean="0"/>
              <a:t> разом </a:t>
            </a:r>
            <a:r>
              <a:rPr lang="ru-RU" sz="1100" dirty="0" err="1" smtClean="0"/>
              <a:t>з</a:t>
            </a:r>
            <a:r>
              <a:rPr lang="ru-RU" sz="1100" dirty="0" smtClean="0"/>
              <a:t> вами.</a:t>
            </a:r>
          </a:p>
          <a:p>
            <a:r>
              <a:rPr lang="ru-RU" sz="1100" dirty="0" smtClean="0"/>
              <a:t>Не </a:t>
            </a:r>
            <a:r>
              <a:rPr lang="ru-RU" sz="1100" dirty="0" err="1" smtClean="0"/>
              <a:t>відкривайте</a:t>
            </a:r>
            <a:r>
              <a:rPr lang="ru-RU" sz="1100" dirty="0" smtClean="0"/>
              <a:t> </a:t>
            </a:r>
            <a:r>
              <a:rPr lang="ru-RU" sz="1100" dirty="0" err="1" smtClean="0"/>
              <a:t>листи</a:t>
            </a:r>
            <a:r>
              <a:rPr lang="ru-RU" sz="1100" dirty="0" smtClean="0"/>
              <a:t> </a:t>
            </a:r>
            <a:r>
              <a:rPr lang="ru-RU" sz="1100" dirty="0" err="1" smtClean="0"/>
              <a:t>електронної</a:t>
            </a:r>
            <a:r>
              <a:rPr lang="ru-RU" sz="1100" dirty="0" smtClean="0"/>
              <a:t> </a:t>
            </a:r>
            <a:r>
              <a:rPr lang="ru-RU" sz="1100" dirty="0" err="1" smtClean="0"/>
              <a:t>пошти</a:t>
            </a:r>
            <a:r>
              <a:rPr lang="ru-RU" sz="1100" dirty="0" smtClean="0"/>
              <a:t>, </a:t>
            </a:r>
            <a:r>
              <a:rPr lang="ru-RU" sz="1100" dirty="0" err="1" smtClean="0"/>
              <a:t>файли</a:t>
            </a:r>
            <a:r>
              <a:rPr lang="ru-RU" sz="1100" dirty="0" smtClean="0"/>
              <a:t> </a:t>
            </a:r>
            <a:r>
              <a:rPr lang="ru-RU" sz="1100" dirty="0" err="1" smtClean="0"/>
              <a:t>або</a:t>
            </a:r>
            <a:r>
              <a:rPr lang="ru-RU" sz="1100" dirty="0" smtClean="0"/>
              <a:t> </a:t>
            </a:r>
            <a:r>
              <a:rPr lang="ru-RU" sz="1100" dirty="0" err="1" smtClean="0"/>
              <a:t>Web-сторінки</a:t>
            </a:r>
            <a:r>
              <a:rPr lang="ru-RU" sz="1100" dirty="0" smtClean="0"/>
              <a:t>, </a:t>
            </a:r>
            <a:r>
              <a:rPr lang="ru-RU" sz="1100" dirty="0" err="1" smtClean="0"/>
              <a:t>отримані</a:t>
            </a:r>
            <a:r>
              <a:rPr lang="ru-RU" sz="1100" dirty="0" smtClean="0"/>
              <a:t> </a:t>
            </a:r>
            <a:r>
              <a:rPr lang="ru-RU" sz="1100" dirty="0" err="1" smtClean="0"/>
              <a:t>від</a:t>
            </a:r>
            <a:r>
              <a:rPr lang="ru-RU" sz="1100" dirty="0" smtClean="0"/>
              <a:t> людей, </a:t>
            </a:r>
            <a:r>
              <a:rPr lang="ru-RU" sz="1100" dirty="0" err="1" smtClean="0"/>
              <a:t>яких</a:t>
            </a:r>
            <a:r>
              <a:rPr lang="ru-RU" sz="1100" dirty="0" smtClean="0"/>
              <a:t> </a:t>
            </a:r>
            <a:r>
              <a:rPr lang="ru-RU" sz="1100" dirty="0" err="1" smtClean="0"/>
              <a:t>ви</a:t>
            </a:r>
            <a:r>
              <a:rPr lang="ru-RU" sz="1100" dirty="0" smtClean="0"/>
              <a:t> реально не </a:t>
            </a:r>
            <a:r>
              <a:rPr lang="ru-RU" sz="1100" dirty="0" err="1" smtClean="0"/>
              <a:t>знаєте</a:t>
            </a:r>
            <a:r>
              <a:rPr lang="ru-RU" sz="1100" dirty="0" smtClean="0"/>
              <a:t> </a:t>
            </a:r>
            <a:r>
              <a:rPr lang="ru-RU" sz="1100" dirty="0" err="1" smtClean="0"/>
              <a:t>або</a:t>
            </a:r>
            <a:r>
              <a:rPr lang="ru-RU" sz="1100" dirty="0" smtClean="0"/>
              <a:t> </a:t>
            </a:r>
            <a:r>
              <a:rPr lang="ru-RU" sz="1100" dirty="0" err="1" smtClean="0"/>
              <a:t>не</a:t>
            </a:r>
            <a:r>
              <a:rPr lang="ru-RU" sz="1100" dirty="0" smtClean="0"/>
              <a:t> </a:t>
            </a:r>
            <a:r>
              <a:rPr lang="ru-RU" sz="1100" dirty="0" err="1" smtClean="0"/>
              <a:t>довіряєте</a:t>
            </a:r>
            <a:r>
              <a:rPr lang="ru-RU" sz="1100" dirty="0" smtClean="0"/>
              <a:t>.</a:t>
            </a:r>
          </a:p>
          <a:p>
            <a:r>
              <a:rPr lang="ru-RU" sz="1100" dirty="0" err="1" smtClean="0"/>
              <a:t>Нікому</a:t>
            </a:r>
            <a:r>
              <a:rPr lang="ru-RU" sz="1100" dirty="0" smtClean="0"/>
              <a:t> не давайте </a:t>
            </a:r>
            <a:r>
              <a:rPr lang="ru-RU" sz="1100" dirty="0" err="1" smtClean="0"/>
              <a:t>свій</a:t>
            </a:r>
            <a:r>
              <a:rPr lang="ru-RU" sz="1100" dirty="0" smtClean="0"/>
              <a:t> пароль, за </a:t>
            </a:r>
            <a:r>
              <a:rPr lang="ru-RU" sz="1100" dirty="0" err="1" smtClean="0"/>
              <a:t>виключенням</a:t>
            </a:r>
            <a:r>
              <a:rPr lang="ru-RU" sz="1100" dirty="0" smtClean="0"/>
              <a:t> </a:t>
            </a:r>
            <a:r>
              <a:rPr lang="ru-RU" sz="1100" dirty="0" err="1" smtClean="0"/>
              <a:t>дорослих</a:t>
            </a:r>
            <a:r>
              <a:rPr lang="ru-RU" sz="1100" dirty="0" smtClean="0"/>
              <a:t> </a:t>
            </a:r>
            <a:r>
              <a:rPr lang="ru-RU" sz="1100" dirty="0" err="1" smtClean="0"/>
              <a:t>вашої</a:t>
            </a:r>
            <a:r>
              <a:rPr lang="ru-RU" sz="1100" dirty="0" smtClean="0"/>
              <a:t> </a:t>
            </a:r>
            <a:r>
              <a:rPr lang="ru-RU" sz="1100" dirty="0" err="1" smtClean="0"/>
              <a:t>родини</a:t>
            </a:r>
            <a:r>
              <a:rPr lang="ru-RU" sz="1100" dirty="0" smtClean="0"/>
              <a:t>.</a:t>
            </a:r>
          </a:p>
          <a:p>
            <a:r>
              <a:rPr lang="ru-RU" sz="1100" dirty="0" err="1" smtClean="0"/>
              <a:t>Завжди</a:t>
            </a:r>
            <a:r>
              <a:rPr lang="ru-RU" sz="1100" dirty="0" smtClean="0"/>
              <a:t> </a:t>
            </a:r>
            <a:r>
              <a:rPr lang="ru-RU" sz="1100" dirty="0" err="1" smtClean="0"/>
              <a:t>дотримуйтесь</a:t>
            </a:r>
            <a:r>
              <a:rPr lang="ru-RU" sz="1100" dirty="0" smtClean="0"/>
              <a:t> </a:t>
            </a:r>
            <a:r>
              <a:rPr lang="ru-RU" sz="1100" dirty="0" err="1" smtClean="0"/>
              <a:t>сімейних</a:t>
            </a:r>
            <a:r>
              <a:rPr lang="ru-RU" sz="1100" dirty="0" smtClean="0"/>
              <a:t> правил </a:t>
            </a:r>
            <a:r>
              <a:rPr lang="ru-RU" sz="1100" dirty="0" err="1" smtClean="0"/>
              <a:t>Інтернет-безпеки</a:t>
            </a:r>
            <a:r>
              <a:rPr lang="ru-RU" sz="1100" dirty="0" smtClean="0"/>
              <a:t>: вони </a:t>
            </a:r>
            <a:r>
              <a:rPr lang="ru-RU" sz="1100" dirty="0" err="1" smtClean="0"/>
              <a:t>розроблені</a:t>
            </a:r>
            <a:r>
              <a:rPr lang="ru-RU" sz="1100" dirty="0" smtClean="0"/>
              <a:t> для того, </a:t>
            </a:r>
            <a:r>
              <a:rPr lang="ru-RU" sz="1100" dirty="0" err="1" smtClean="0"/>
              <a:t>щоб</a:t>
            </a:r>
            <a:r>
              <a:rPr lang="ru-RU" sz="1100" dirty="0" smtClean="0"/>
              <a:t> </a:t>
            </a:r>
            <a:r>
              <a:rPr lang="ru-RU" sz="1100" dirty="0" err="1" smtClean="0"/>
              <a:t>ви</a:t>
            </a:r>
            <a:r>
              <a:rPr lang="ru-RU" sz="1100" dirty="0" smtClean="0"/>
              <a:t> </a:t>
            </a:r>
            <a:r>
              <a:rPr lang="ru-RU" sz="1100" dirty="0" err="1" smtClean="0"/>
              <a:t>почували</a:t>
            </a:r>
            <a:r>
              <a:rPr lang="ru-RU" sz="1100" dirty="0" smtClean="0"/>
              <a:t> себе комфортно </a:t>
            </a:r>
            <a:r>
              <a:rPr lang="ru-RU" sz="1100" dirty="0" err="1" smtClean="0"/>
              <a:t>і</a:t>
            </a:r>
            <a:r>
              <a:rPr lang="ru-RU" sz="1100" dirty="0" smtClean="0"/>
              <a:t> </a:t>
            </a:r>
            <a:r>
              <a:rPr lang="ru-RU" sz="1100" dirty="0" err="1" smtClean="0"/>
              <a:t>безпечно</a:t>
            </a:r>
            <a:r>
              <a:rPr lang="ru-RU" sz="1100" dirty="0" smtClean="0"/>
              <a:t> у </a:t>
            </a:r>
            <a:r>
              <a:rPr lang="ru-RU" sz="1100" dirty="0" err="1" smtClean="0"/>
              <a:t>мережі</a:t>
            </a:r>
            <a:r>
              <a:rPr lang="ru-RU" sz="1100" dirty="0" smtClean="0"/>
              <a:t>.</a:t>
            </a:r>
          </a:p>
          <a:p>
            <a:r>
              <a:rPr lang="ru-RU" sz="1100" dirty="0" err="1" smtClean="0"/>
              <a:t>Ніколи</a:t>
            </a:r>
            <a:r>
              <a:rPr lang="ru-RU" sz="1100" dirty="0" smtClean="0"/>
              <a:t> не </a:t>
            </a:r>
            <a:r>
              <a:rPr lang="ru-RU" sz="1100" dirty="0" err="1" smtClean="0"/>
              <a:t>робіть</a:t>
            </a:r>
            <a:r>
              <a:rPr lang="ru-RU" sz="1100" dirty="0" smtClean="0"/>
              <a:t> того, </a:t>
            </a:r>
            <a:r>
              <a:rPr lang="ru-RU" sz="1100" dirty="0" err="1" smtClean="0"/>
              <a:t>що</a:t>
            </a:r>
            <a:r>
              <a:rPr lang="ru-RU" sz="1100" dirty="0" smtClean="0"/>
              <a:t> </a:t>
            </a:r>
            <a:r>
              <a:rPr lang="ru-RU" sz="1100" dirty="0" err="1" smtClean="0"/>
              <a:t>може</a:t>
            </a:r>
            <a:r>
              <a:rPr lang="ru-RU" sz="1100" dirty="0" smtClean="0"/>
              <a:t> </a:t>
            </a:r>
            <a:r>
              <a:rPr lang="ru-RU" sz="1100" dirty="0" err="1" smtClean="0"/>
              <a:t>коштувати</a:t>
            </a:r>
            <a:r>
              <a:rPr lang="ru-RU" sz="1100" dirty="0" smtClean="0"/>
              <a:t> грошей </a:t>
            </a:r>
            <a:r>
              <a:rPr lang="ru-RU" sz="1100" dirty="0" err="1" smtClean="0"/>
              <a:t>вашій</a:t>
            </a:r>
            <a:r>
              <a:rPr lang="ru-RU" sz="1100" dirty="0" smtClean="0"/>
              <a:t> </a:t>
            </a:r>
            <a:r>
              <a:rPr lang="ru-RU" sz="1100" dirty="0" err="1" smtClean="0"/>
              <a:t>родині</a:t>
            </a:r>
            <a:r>
              <a:rPr lang="ru-RU" sz="1100" dirty="0" smtClean="0"/>
              <a:t>, </a:t>
            </a:r>
            <a:r>
              <a:rPr lang="ru-RU" sz="1100" dirty="0" err="1" smtClean="0"/>
              <a:t>окрім</a:t>
            </a:r>
            <a:r>
              <a:rPr lang="ru-RU" sz="1100" dirty="0" smtClean="0"/>
              <a:t> </a:t>
            </a:r>
            <a:r>
              <a:rPr lang="ru-RU" sz="1100" dirty="0" err="1" smtClean="0"/>
              <a:t>випадків</a:t>
            </a:r>
            <a:r>
              <a:rPr lang="ru-RU" sz="1100" dirty="0" smtClean="0"/>
              <a:t>, коли </a:t>
            </a:r>
            <a:r>
              <a:rPr lang="ru-RU" sz="1100" dirty="0" err="1" smtClean="0"/>
              <a:t>поруч</a:t>
            </a:r>
            <a:r>
              <a:rPr lang="ru-RU" sz="1100" dirty="0" smtClean="0"/>
              <a:t> </a:t>
            </a:r>
            <a:r>
              <a:rPr lang="ru-RU" sz="1100" dirty="0" err="1" smtClean="0"/>
              <a:t>з</a:t>
            </a:r>
            <a:r>
              <a:rPr lang="ru-RU" sz="1100" dirty="0" smtClean="0"/>
              <a:t> вами батьки.</a:t>
            </a:r>
          </a:p>
          <a:p>
            <a:r>
              <a:rPr lang="ru-RU" sz="1100" dirty="0" err="1" smtClean="0"/>
              <a:t>Завжди</a:t>
            </a:r>
            <a:r>
              <a:rPr lang="ru-RU" sz="1100" dirty="0" smtClean="0"/>
              <a:t> будьте </a:t>
            </a:r>
            <a:r>
              <a:rPr lang="ru-RU" sz="1100" dirty="0" err="1" smtClean="0"/>
              <a:t>ввічливими</a:t>
            </a:r>
            <a:r>
              <a:rPr lang="ru-RU" sz="1100" dirty="0" smtClean="0"/>
              <a:t> у </a:t>
            </a:r>
            <a:r>
              <a:rPr lang="ru-RU" sz="1100" dirty="0" err="1" smtClean="0"/>
              <a:t>електронному</a:t>
            </a:r>
            <a:r>
              <a:rPr lang="ru-RU" sz="1100" dirty="0" smtClean="0"/>
              <a:t> </a:t>
            </a:r>
            <a:r>
              <a:rPr lang="ru-RU" sz="1100" dirty="0" err="1" smtClean="0"/>
              <a:t>листуванні</a:t>
            </a:r>
            <a:r>
              <a:rPr lang="ru-RU" sz="1100" dirty="0" smtClean="0"/>
              <a:t>, </a:t>
            </a:r>
            <a:r>
              <a:rPr lang="ru-RU" sz="1100" dirty="0" err="1" smtClean="0"/>
              <a:t>і</a:t>
            </a:r>
            <a:r>
              <a:rPr lang="ru-RU" sz="1100" dirty="0" smtClean="0"/>
              <a:t> </a:t>
            </a:r>
            <a:r>
              <a:rPr lang="ru-RU" sz="1100" dirty="0" err="1" smtClean="0"/>
              <a:t>ваші</a:t>
            </a:r>
            <a:r>
              <a:rPr lang="ru-RU" sz="1100" dirty="0" smtClean="0"/>
              <a:t> </a:t>
            </a:r>
            <a:r>
              <a:rPr lang="ru-RU" sz="1100" dirty="0" err="1" smtClean="0"/>
              <a:t>кореспонденти</a:t>
            </a:r>
            <a:r>
              <a:rPr lang="ru-RU" sz="1100" dirty="0" smtClean="0"/>
              <a:t> </a:t>
            </a:r>
            <a:r>
              <a:rPr lang="ru-RU" sz="1100" dirty="0" err="1" smtClean="0"/>
              <a:t>будуть</a:t>
            </a:r>
            <a:r>
              <a:rPr lang="ru-RU" sz="1100" dirty="0" smtClean="0"/>
              <a:t> </a:t>
            </a:r>
            <a:r>
              <a:rPr lang="ru-RU" sz="1100" dirty="0" err="1" smtClean="0"/>
              <a:t>ввічливими</a:t>
            </a:r>
            <a:r>
              <a:rPr lang="ru-RU" sz="1100" dirty="0" smtClean="0"/>
              <a:t> </a:t>
            </a:r>
            <a:r>
              <a:rPr lang="ru-RU" sz="1100" dirty="0" err="1" smtClean="0"/>
              <a:t>з</a:t>
            </a:r>
            <a:r>
              <a:rPr lang="ru-RU" sz="1100" dirty="0" smtClean="0"/>
              <a:t> вами.</a:t>
            </a:r>
          </a:p>
          <a:p>
            <a:r>
              <a:rPr lang="ru-RU" sz="1100" dirty="0" smtClean="0"/>
              <a:t>У </a:t>
            </a:r>
            <a:r>
              <a:rPr lang="ru-RU" sz="1100" dirty="0" err="1" smtClean="0"/>
              <a:t>електронних</a:t>
            </a:r>
            <a:r>
              <a:rPr lang="ru-RU" sz="1100" dirty="0" smtClean="0"/>
              <a:t> листах не </a:t>
            </a:r>
            <a:r>
              <a:rPr lang="ru-RU" sz="1100" dirty="0" err="1" smtClean="0"/>
              <a:t>застосовуйте</a:t>
            </a:r>
            <a:r>
              <a:rPr lang="ru-RU" sz="1100" dirty="0" smtClean="0"/>
              <a:t> текст, </a:t>
            </a:r>
            <a:r>
              <a:rPr lang="ru-RU" sz="1100" dirty="0" err="1" smtClean="0"/>
              <a:t>набраний</a:t>
            </a:r>
            <a:r>
              <a:rPr lang="ru-RU" sz="1100" dirty="0" smtClean="0"/>
              <a:t> у ВЕРХНЬОМУ РЕГІСТРІ - </a:t>
            </a:r>
            <a:r>
              <a:rPr lang="ru-RU" sz="1100" dirty="0" err="1" smtClean="0"/>
              <a:t>це</a:t>
            </a:r>
            <a:r>
              <a:rPr lang="ru-RU" sz="1100" dirty="0" smtClean="0"/>
              <a:t> </a:t>
            </a:r>
            <a:r>
              <a:rPr lang="ru-RU" sz="1100" dirty="0" err="1" smtClean="0"/>
              <a:t>сприймається</a:t>
            </a:r>
            <a:r>
              <a:rPr lang="ru-RU" sz="1100" dirty="0" smtClean="0"/>
              <a:t> у </a:t>
            </a:r>
            <a:r>
              <a:rPr lang="ru-RU" sz="1100" dirty="0" err="1" smtClean="0"/>
              <a:t>мережі</a:t>
            </a:r>
            <a:r>
              <a:rPr lang="ru-RU" sz="1100" dirty="0" smtClean="0"/>
              <a:t> як крик, </a:t>
            </a:r>
            <a:r>
              <a:rPr lang="ru-RU" sz="1100" dirty="0" err="1" smtClean="0"/>
              <a:t>і</a:t>
            </a:r>
            <a:r>
              <a:rPr lang="ru-RU" sz="1100" dirty="0" smtClean="0"/>
              <a:t> </a:t>
            </a:r>
            <a:r>
              <a:rPr lang="ru-RU" sz="1100" dirty="0" err="1" smtClean="0"/>
              <a:t>може</a:t>
            </a:r>
            <a:r>
              <a:rPr lang="ru-RU" sz="1100" dirty="0" smtClean="0"/>
              <a:t> </a:t>
            </a:r>
            <a:r>
              <a:rPr lang="ru-RU" sz="1100" dirty="0" err="1" smtClean="0"/>
              <a:t>прикро</a:t>
            </a:r>
            <a:r>
              <a:rPr lang="ru-RU" sz="1100" dirty="0" smtClean="0"/>
              <a:t> </a:t>
            </a:r>
            <a:r>
              <a:rPr lang="ru-RU" sz="1100" dirty="0" err="1" smtClean="0"/>
              <a:t>вразити</a:t>
            </a:r>
            <a:r>
              <a:rPr lang="ru-RU" sz="1100" dirty="0" smtClean="0"/>
              <a:t> </a:t>
            </a:r>
            <a:r>
              <a:rPr lang="ru-RU" sz="1100" dirty="0" err="1" smtClean="0"/>
              <a:t>вашого</a:t>
            </a:r>
            <a:r>
              <a:rPr lang="ru-RU" sz="1100" dirty="0" smtClean="0"/>
              <a:t> </a:t>
            </a:r>
            <a:r>
              <a:rPr lang="ru-RU" sz="1100" dirty="0" err="1" smtClean="0"/>
              <a:t>співрозмовника</a:t>
            </a:r>
            <a:r>
              <a:rPr lang="ru-RU" sz="1100" dirty="0" smtClean="0"/>
              <a:t>.</a:t>
            </a:r>
          </a:p>
          <a:p>
            <a:r>
              <a:rPr lang="ru-RU" sz="1100" dirty="0" smtClean="0"/>
              <a:t>Не </a:t>
            </a:r>
            <a:r>
              <a:rPr lang="ru-RU" sz="1100" dirty="0" err="1" smtClean="0"/>
              <a:t>надсилайте</a:t>
            </a:r>
            <a:r>
              <a:rPr lang="ru-RU" sz="1100" dirty="0" smtClean="0"/>
              <a:t> у </a:t>
            </a:r>
            <a:r>
              <a:rPr lang="ru-RU" sz="1100" dirty="0" err="1" smtClean="0"/>
              <a:t>листі</a:t>
            </a:r>
            <a:r>
              <a:rPr lang="ru-RU" sz="1100" dirty="0" smtClean="0"/>
              <a:t> </a:t>
            </a:r>
            <a:r>
              <a:rPr lang="ru-RU" sz="1100" dirty="0" err="1" smtClean="0"/>
              <a:t>інформації</a:t>
            </a:r>
            <a:r>
              <a:rPr lang="ru-RU" sz="1100" dirty="0" smtClean="0"/>
              <a:t> великого </a:t>
            </a:r>
            <a:r>
              <a:rPr lang="ru-RU" sz="1100" dirty="0" err="1" smtClean="0"/>
              <a:t>обсягу</a:t>
            </a:r>
            <a:r>
              <a:rPr lang="ru-RU" sz="1100" dirty="0" smtClean="0"/>
              <a:t> (картинки, </a:t>
            </a:r>
            <a:r>
              <a:rPr lang="ru-RU" sz="1100" dirty="0" err="1" smtClean="0"/>
              <a:t>фотографії</a:t>
            </a:r>
            <a:r>
              <a:rPr lang="ru-RU" sz="1100" dirty="0" smtClean="0"/>
              <a:t> </a:t>
            </a:r>
            <a:r>
              <a:rPr lang="ru-RU" sz="1100" dirty="0" err="1" smtClean="0"/>
              <a:t>тощо</a:t>
            </a:r>
            <a:r>
              <a:rPr lang="ru-RU" sz="1100" dirty="0" smtClean="0"/>
              <a:t>) без </a:t>
            </a:r>
            <a:r>
              <a:rPr lang="ru-RU" sz="1100" dirty="0" err="1" smtClean="0"/>
              <a:t>попередньої</a:t>
            </a:r>
            <a:r>
              <a:rPr lang="ru-RU" sz="1100" dirty="0" smtClean="0"/>
              <a:t> </a:t>
            </a:r>
            <a:r>
              <a:rPr lang="ru-RU" sz="1100" dirty="0" err="1" smtClean="0"/>
              <a:t>домовленості</a:t>
            </a:r>
            <a:r>
              <a:rPr lang="ru-RU" sz="1100" dirty="0" smtClean="0"/>
              <a:t> </a:t>
            </a:r>
            <a:r>
              <a:rPr lang="ru-RU" sz="1100" dirty="0" err="1" smtClean="0"/>
              <a:t>з</a:t>
            </a:r>
            <a:r>
              <a:rPr lang="ru-RU" sz="1100" dirty="0" smtClean="0"/>
              <a:t> вашим </a:t>
            </a:r>
            <a:r>
              <a:rPr lang="ru-RU" sz="1100" dirty="0" err="1" smtClean="0"/>
              <a:t>співрозмовником</a:t>
            </a:r>
            <a:r>
              <a:rPr lang="ru-RU" sz="1100" dirty="0" smtClean="0"/>
              <a:t>.</a:t>
            </a:r>
          </a:p>
          <a:p>
            <a:r>
              <a:rPr lang="ru-RU" sz="1100" dirty="0" smtClean="0"/>
              <a:t>Не </a:t>
            </a:r>
            <a:r>
              <a:rPr lang="ru-RU" sz="1100" dirty="0" err="1" smtClean="0"/>
              <a:t>розсилайте</a:t>
            </a:r>
            <a:r>
              <a:rPr lang="ru-RU" sz="1100" dirty="0" smtClean="0"/>
              <a:t> </a:t>
            </a:r>
            <a:r>
              <a:rPr lang="ru-RU" sz="1100" dirty="0" err="1" smtClean="0"/>
              <a:t>листи</a:t>
            </a:r>
            <a:r>
              <a:rPr lang="ru-RU" sz="1100" dirty="0" smtClean="0"/>
              <a:t> </a:t>
            </a:r>
            <a:r>
              <a:rPr lang="ru-RU" sz="1100" dirty="0" err="1" smtClean="0"/>
              <a:t>з</a:t>
            </a:r>
            <a:r>
              <a:rPr lang="ru-RU" sz="1100" dirty="0" smtClean="0"/>
              <a:t> </a:t>
            </a:r>
            <a:r>
              <a:rPr lang="ru-RU" sz="1100" dirty="0" err="1" smtClean="0"/>
              <a:t>будь-якою</a:t>
            </a:r>
            <a:r>
              <a:rPr lang="ru-RU" sz="1100" dirty="0" smtClean="0"/>
              <a:t> </a:t>
            </a:r>
            <a:r>
              <a:rPr lang="ru-RU" sz="1100" dirty="0" err="1" smtClean="0"/>
              <a:t>інформацією</a:t>
            </a:r>
            <a:r>
              <a:rPr lang="ru-RU" sz="1100" dirty="0" smtClean="0"/>
              <a:t> </a:t>
            </a:r>
            <a:r>
              <a:rPr lang="ru-RU" sz="1100" dirty="0" err="1" smtClean="0"/>
              <a:t>незнайомим</a:t>
            </a:r>
            <a:r>
              <a:rPr lang="ru-RU" sz="1100" dirty="0" smtClean="0"/>
              <a:t> людям без </a:t>
            </a:r>
            <a:r>
              <a:rPr lang="ru-RU" sz="1100" dirty="0" err="1" smtClean="0"/>
              <a:t>їхнього</a:t>
            </a:r>
            <a:r>
              <a:rPr lang="ru-RU" sz="1100" dirty="0" smtClean="0"/>
              <a:t> </a:t>
            </a:r>
            <a:r>
              <a:rPr lang="ru-RU" sz="1100" dirty="0" err="1" smtClean="0"/>
              <a:t>прохання</a:t>
            </a:r>
            <a:r>
              <a:rPr lang="ru-RU" sz="1100" dirty="0" smtClean="0"/>
              <a:t> - </a:t>
            </a:r>
            <a:r>
              <a:rPr lang="ru-RU" sz="1100" dirty="0" err="1" smtClean="0"/>
              <a:t>це</a:t>
            </a:r>
            <a:r>
              <a:rPr lang="ru-RU" sz="1100" dirty="0" smtClean="0"/>
              <a:t> </a:t>
            </a:r>
            <a:r>
              <a:rPr lang="ru-RU" sz="1100" dirty="0" err="1" smtClean="0"/>
              <a:t>сприймається</a:t>
            </a:r>
            <a:r>
              <a:rPr lang="ru-RU" sz="1100" dirty="0" smtClean="0"/>
              <a:t> як "спам", </a:t>
            </a:r>
            <a:r>
              <a:rPr lang="ru-RU" sz="1100" dirty="0" err="1" smtClean="0"/>
              <a:t>і</a:t>
            </a:r>
            <a:r>
              <a:rPr lang="ru-RU" sz="1100" dirty="0" smtClean="0"/>
              <a:t> </a:t>
            </a:r>
            <a:r>
              <a:rPr lang="ru-RU" sz="1100" dirty="0" err="1" smtClean="0"/>
              <a:t>звичайно</a:t>
            </a:r>
            <a:r>
              <a:rPr lang="ru-RU" sz="1100" dirty="0" smtClean="0"/>
              <a:t> </a:t>
            </a:r>
            <a:r>
              <a:rPr lang="ru-RU" sz="1100" dirty="0" err="1" smtClean="0"/>
              <a:t>засмучує</a:t>
            </a:r>
            <a:r>
              <a:rPr lang="ru-RU" sz="1100" dirty="0" smtClean="0"/>
              <a:t> </a:t>
            </a:r>
            <a:r>
              <a:rPr lang="ru-RU" sz="1100" dirty="0" err="1" smtClean="0"/>
              <a:t>користувачів</a:t>
            </a:r>
            <a:r>
              <a:rPr lang="ru-RU" sz="1100" dirty="0" smtClean="0"/>
              <a:t> </a:t>
            </a:r>
            <a:r>
              <a:rPr lang="ru-RU" sz="1100" dirty="0" err="1" smtClean="0"/>
              <a:t>мережі</a:t>
            </a:r>
            <a:r>
              <a:rPr lang="ru-RU" sz="1100" dirty="0" smtClean="0"/>
              <a:t>.</a:t>
            </a:r>
          </a:p>
          <a:p>
            <a:r>
              <a:rPr lang="ru-RU" sz="1100" dirty="0" err="1" smtClean="0"/>
              <a:t>Завжди</a:t>
            </a:r>
            <a:r>
              <a:rPr lang="ru-RU" sz="1100" dirty="0" smtClean="0"/>
              <a:t> </a:t>
            </a:r>
            <a:r>
              <a:rPr lang="ru-RU" sz="1100" dirty="0" err="1" smtClean="0"/>
              <a:t>поводьтеся</a:t>
            </a:r>
            <a:r>
              <a:rPr lang="ru-RU" sz="1100" dirty="0" smtClean="0"/>
              <a:t> у </a:t>
            </a:r>
            <a:r>
              <a:rPr lang="ru-RU" sz="1100" dirty="0" err="1" smtClean="0"/>
              <a:t>мережі</a:t>
            </a:r>
            <a:r>
              <a:rPr lang="ru-RU" sz="1100" dirty="0" smtClean="0"/>
              <a:t> так, як </a:t>
            </a:r>
            <a:r>
              <a:rPr lang="ru-RU" sz="1100" dirty="0" err="1" smtClean="0"/>
              <a:t>би</a:t>
            </a:r>
            <a:r>
              <a:rPr lang="ru-RU" sz="1100" dirty="0" smtClean="0"/>
              <a:t> </a:t>
            </a:r>
            <a:r>
              <a:rPr lang="ru-RU" sz="1100" dirty="0" err="1" smtClean="0"/>
              <a:t>ви</a:t>
            </a:r>
            <a:r>
              <a:rPr lang="ru-RU" sz="1100" dirty="0" smtClean="0"/>
              <a:t> </a:t>
            </a:r>
            <a:r>
              <a:rPr lang="ru-RU" sz="1100" dirty="0" err="1" smtClean="0"/>
              <a:t>хотіли</a:t>
            </a:r>
            <a:r>
              <a:rPr lang="ru-RU" sz="1100" dirty="0" smtClean="0"/>
              <a:t>, </a:t>
            </a:r>
            <a:r>
              <a:rPr lang="ru-RU" sz="1100" dirty="0" err="1" smtClean="0"/>
              <a:t>щоб</a:t>
            </a:r>
            <a:r>
              <a:rPr lang="ru-RU" sz="1100" dirty="0" smtClean="0"/>
              <a:t> </a:t>
            </a:r>
            <a:r>
              <a:rPr lang="ru-RU" sz="1100" dirty="0" err="1" smtClean="0"/>
              <a:t>поводилися</a:t>
            </a:r>
            <a:r>
              <a:rPr lang="ru-RU" sz="1100" dirty="0" smtClean="0"/>
              <a:t> </a:t>
            </a:r>
            <a:r>
              <a:rPr lang="ru-RU" sz="1100" dirty="0" err="1" smtClean="0"/>
              <a:t>з</a:t>
            </a:r>
            <a:r>
              <a:rPr lang="ru-RU" sz="1100" dirty="0" smtClean="0"/>
              <a:t> вами! </a:t>
            </a:r>
            <a:br>
              <a:rPr lang="ru-RU" sz="1100" dirty="0" smtClean="0"/>
            </a:br>
            <a:r>
              <a:rPr lang="ru-RU" sz="1100" dirty="0" smtClean="0"/>
              <a:t> </a:t>
            </a:r>
            <a:endParaRPr lang="ru-RU" sz="1100" dirty="0"/>
          </a:p>
        </p:txBody>
      </p:sp>
      <p:pic>
        <p:nvPicPr>
          <p:cNvPr id="7" name="Рисунок 6" descr="x_f525a13a.jpg"/>
          <p:cNvPicPr>
            <a:picLocks noChangeAspect="1"/>
          </p:cNvPicPr>
          <p:nvPr/>
        </p:nvPicPr>
        <p:blipFill>
          <a:blip r:embed="rId2"/>
          <a:stretch>
            <a:fillRect/>
          </a:stretch>
        </p:blipFill>
        <p:spPr>
          <a:xfrm>
            <a:off x="6786578" y="214290"/>
            <a:ext cx="2357422" cy="2286016"/>
          </a:xfrm>
          <a:prstGeom prst="rect">
            <a:avLst/>
          </a:prstGeom>
          <a:ln>
            <a:noFill/>
          </a:ln>
          <a:effectLst>
            <a:softEdge rad="112500"/>
          </a:effectLst>
        </p:spPr>
      </p:pic>
      <p:pic>
        <p:nvPicPr>
          <p:cNvPr id="8" name="Рисунок 7" descr="x_f2ed8f3c.jpg"/>
          <p:cNvPicPr>
            <a:picLocks noChangeAspect="1"/>
          </p:cNvPicPr>
          <p:nvPr/>
        </p:nvPicPr>
        <p:blipFill>
          <a:blip r:embed="rId3"/>
          <a:stretch>
            <a:fillRect/>
          </a:stretch>
        </p:blipFill>
        <p:spPr>
          <a:xfrm>
            <a:off x="6786578" y="3000372"/>
            <a:ext cx="2357422" cy="2214578"/>
          </a:xfrm>
          <a:prstGeom prst="rect">
            <a:avLst/>
          </a:prstGeom>
          <a:ln>
            <a:noFill/>
          </a:ln>
          <a:effectLst>
            <a:softEdge rad="112500"/>
          </a:effectLst>
        </p:spPr>
      </p:pic>
    </p:spTree>
  </p:cSld>
  <p:clrMapOvr>
    <a:masterClrMapping/>
  </p:clrMapOvr>
  <p:transition spd="slow" advTm="2000">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643578"/>
            <a:ext cx="7467600" cy="928694"/>
          </a:xfrm>
        </p:spPr>
        <p:txBody>
          <a:bodyPr/>
          <a:lstStyle/>
          <a:p>
            <a:r>
              <a:rPr lang="uk-UA" dirty="0" smtClean="0"/>
              <a:t>Дякую за увагу.</a:t>
            </a:r>
            <a:endParaRPr lang="uk-UA" dirty="0"/>
          </a:p>
        </p:txBody>
      </p:sp>
    </p:spTree>
  </p:cSld>
  <p:clrMapOvr>
    <a:masterClrMapping/>
  </p:clrMapOvr>
  <p:transition advClick="0" advTm="2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467600" cy="1285884"/>
          </a:xfrm>
        </p:spPr>
        <p:txBody>
          <a:bodyPr>
            <a:normAutofit fontScale="90000"/>
          </a:bodyPr>
          <a:lstStyle/>
          <a:p>
            <a:r>
              <a:rPr lang="uk-UA" b="1" dirty="0" smtClean="0"/>
              <a:t>9 лютого - оголошено День безпечного Інтернету в Україні!</a:t>
            </a:r>
            <a:r>
              <a:rPr lang="uk-UA" dirty="0" smtClean="0"/>
              <a:t/>
            </a:r>
            <a:br>
              <a:rPr lang="uk-UA" dirty="0" smtClean="0"/>
            </a:br>
            <a:endParaRPr lang="uk-UA" dirty="0"/>
          </a:p>
        </p:txBody>
      </p:sp>
      <p:sp>
        <p:nvSpPr>
          <p:cNvPr id="3" name="Содержимое 2"/>
          <p:cNvSpPr>
            <a:spLocks noGrp="1"/>
          </p:cNvSpPr>
          <p:nvPr>
            <p:ph sz="quarter" idx="1"/>
          </p:nvPr>
        </p:nvSpPr>
        <p:spPr/>
        <p:txBody>
          <a:bodyPr/>
          <a:lstStyle/>
          <a:p>
            <a:pPr marL="457200" indent="-457200"/>
            <a:r>
              <a:rPr lang="uk-UA" dirty="0" smtClean="0"/>
              <a:t>Батькам про </a:t>
            </a:r>
            <a:r>
              <a:rPr lang="uk-UA" dirty="0" err="1" smtClean="0"/>
              <a:t>Інтерне</a:t>
            </a:r>
            <a:endParaRPr lang="uk-UA" dirty="0" smtClean="0"/>
          </a:p>
          <a:p>
            <a:r>
              <a:rPr lang="uk-UA" dirty="0" smtClean="0"/>
              <a:t>  Словник </a:t>
            </a:r>
            <a:r>
              <a:rPr lang="uk-UA" dirty="0" err="1" smtClean="0"/>
              <a:t>інтернет-загроз</a:t>
            </a:r>
            <a:endParaRPr lang="en-US" dirty="0" smtClean="0"/>
          </a:p>
          <a:p>
            <a:r>
              <a:rPr lang="uk-UA" dirty="0" smtClean="0"/>
              <a:t>  Тривожна статистика</a:t>
            </a:r>
            <a:endParaRPr lang="en-US" dirty="0" smtClean="0"/>
          </a:p>
          <a:p>
            <a:r>
              <a:rPr lang="uk-UA" dirty="0" smtClean="0"/>
              <a:t>  Ознаки </a:t>
            </a:r>
            <a:r>
              <a:rPr lang="uk-UA" dirty="0" err="1" smtClean="0"/>
              <a:t>інтернет-шахрайсва</a:t>
            </a:r>
            <a:endParaRPr lang="en-US" dirty="0" smtClean="0"/>
          </a:p>
          <a:p>
            <a:r>
              <a:rPr lang="uk-UA" dirty="0" smtClean="0"/>
              <a:t>  </a:t>
            </a:r>
            <a:r>
              <a:rPr lang="uk-UA" dirty="0" err="1" smtClean="0"/>
              <a:t>Нетикет</a:t>
            </a:r>
            <a:r>
              <a:rPr lang="uk-UA" dirty="0" smtClean="0"/>
              <a:t> - мережевий етикет</a:t>
            </a:r>
            <a:endParaRPr lang="en-US" dirty="0" smtClean="0"/>
          </a:p>
          <a:p>
            <a:r>
              <a:rPr lang="uk-UA" dirty="0" smtClean="0"/>
              <a:t>  Правила безпеки</a:t>
            </a:r>
            <a:endParaRPr lang="uk-UA" dirty="0"/>
          </a:p>
        </p:txBody>
      </p:sp>
      <p:pic>
        <p:nvPicPr>
          <p:cNvPr id="10" name="Рисунок 9" descr="x_f525a13a.jpg"/>
          <p:cNvPicPr>
            <a:picLocks noChangeAspect="1"/>
          </p:cNvPicPr>
          <p:nvPr/>
        </p:nvPicPr>
        <p:blipFill>
          <a:blip r:embed="rId2"/>
          <a:stretch>
            <a:fillRect/>
          </a:stretch>
        </p:blipFill>
        <p:spPr>
          <a:xfrm>
            <a:off x="214282" y="4214818"/>
            <a:ext cx="7643866" cy="2643182"/>
          </a:xfrm>
          <a:prstGeom prst="rect">
            <a:avLst/>
          </a:prstGeom>
        </p:spPr>
      </p:pic>
    </p:spTree>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428604"/>
          </a:xfrm>
        </p:spPr>
        <p:txBody>
          <a:bodyPr>
            <a:normAutofit fontScale="90000"/>
          </a:bodyPr>
          <a:lstStyle/>
          <a:p>
            <a:r>
              <a:rPr lang="uk-UA" dirty="0" smtClean="0"/>
              <a:t>Що таке Інтернет</a:t>
            </a:r>
            <a:endParaRPr lang="uk-UA" dirty="0"/>
          </a:p>
        </p:txBody>
      </p:sp>
      <p:sp>
        <p:nvSpPr>
          <p:cNvPr id="3" name="Содержимое 2"/>
          <p:cNvSpPr>
            <a:spLocks noGrp="1"/>
          </p:cNvSpPr>
          <p:nvPr>
            <p:ph sz="quarter" idx="1"/>
          </p:nvPr>
        </p:nvSpPr>
        <p:spPr>
          <a:xfrm>
            <a:off x="428596" y="500042"/>
            <a:ext cx="7467600" cy="6045348"/>
          </a:xfrm>
        </p:spPr>
        <p:txBody>
          <a:bodyPr>
            <a:noAutofit/>
          </a:bodyPr>
          <a:lstStyle/>
          <a:p>
            <a:pPr>
              <a:buNone/>
            </a:pPr>
            <a:r>
              <a:rPr lang="uk-UA" sz="800" dirty="0" smtClean="0"/>
              <a:t>Насправді, що таке Інтернет? Електронний океан, таємнича стихія, ув'язнена в кремнієвих кристалах і мідних проводах сучасних комп'ютерів. Неіснуючий всесвіт, що інший раз здається реальнішим, ніж наш матеріальний, "справжній" світ. Те, що вривається у кожен будинок, обвиває всю планету і свідомість всіх людей тугою мідно-кремнієвою павутиною; щось позаземне, незбагненне людському розуму, нікому не видиме, але всі це відчувають...</a:t>
            </a:r>
          </a:p>
          <a:p>
            <a:r>
              <a:rPr lang="uk-UA" sz="800" dirty="0" err="1" smtClean="0"/>
              <a:t>СпрНасправді</a:t>
            </a:r>
            <a:r>
              <a:rPr lang="uk-UA" sz="800" dirty="0" smtClean="0"/>
              <a:t>, що таке Інтернет? Електронний океан, таємнича стихія, ув'язнена в кремнієвих кристалах і мідних проводах сучасних комп'ютерів. Неіснуючий всесвіт, що інший раз здається реальнішим, ніж наш матеріальний, "справжній" світ. Те, що вривається у кожен будинок, обвиває всю планету і свідомість всіх людей тугою мідно-кремнієвою павутиною; щось позаземне, незбагненне людському розуму, нікому не видиме, але всі це відчувають...</a:t>
            </a:r>
          </a:p>
          <a:p>
            <a:r>
              <a:rPr lang="uk-UA" sz="800" dirty="0" smtClean="0"/>
              <a:t>Справді, ніхто не заперечуватиме, що тепер Інтернет відіграє важливу роль у житті людей. Просто вражає, скільки часу у нас забирає Інтернет. Якщо хтось кожного дня буде користуватися мережею принаймні 4 години, то, досягнувши шістдесятирічного віку, 10 років свого життя він просидить перед екраном комп’ютера. Але, погодьтесь, ніхто б не хотів, щоб на його надгробку вигравіювали слова: «Тут спочиває відданий </a:t>
            </a:r>
            <a:r>
              <a:rPr lang="uk-UA" sz="800" dirty="0" err="1" smtClean="0"/>
              <a:t>Інтернетчик</a:t>
            </a:r>
            <a:r>
              <a:rPr lang="uk-UA" sz="800" dirty="0" smtClean="0"/>
              <a:t>, який присвятив Інтернету шосту частину свого життя».</a:t>
            </a:r>
          </a:p>
          <a:p>
            <a:r>
              <a:rPr lang="uk-UA" sz="800" dirty="0" smtClean="0"/>
              <a:t>Сьогодні Інтернетом користується понад чверть населення земної кулі - 1,9 млрд. чоловік. Середній рівень </a:t>
            </a:r>
            <a:r>
              <a:rPr lang="uk-UA" sz="800" dirty="0" err="1" smtClean="0"/>
              <a:t>інтернет-проникнення</a:t>
            </a:r>
            <a:r>
              <a:rPr lang="uk-UA" sz="800" dirty="0" smtClean="0"/>
              <a:t> в світі наближається до 30%, а в розвинених європейських країнах цей показник досягає 70%. В Україні ця цифра становить 10-12 млн. осіб - близько чверті населення країни. При цьому діти потрапили в Мережу значно раніше за дорослих. На тлі стабільно високого рівня користування </a:t>
            </a:r>
            <a:r>
              <a:rPr lang="uk-UA" sz="800" dirty="0" err="1" smtClean="0"/>
              <a:t>інтернетом</a:t>
            </a:r>
            <a:r>
              <a:rPr lang="uk-UA" sz="800" dirty="0" smtClean="0"/>
              <a:t> серед дітей віку 11-14 і 15-17 років, також зростає число дітей молодшого віку (6-10 років). </a:t>
            </a:r>
          </a:p>
          <a:p>
            <a:r>
              <a:rPr lang="uk-UA" sz="800" dirty="0" smtClean="0"/>
              <a:t>Каталізатором подальшого зростання чисельності </a:t>
            </a:r>
            <a:r>
              <a:rPr lang="uk-UA" sz="800" dirty="0" err="1" smtClean="0"/>
              <a:t>інтернет-населення</a:t>
            </a:r>
            <a:r>
              <a:rPr lang="uk-UA" sz="800" dirty="0" smtClean="0"/>
              <a:t> є проникнення мобільного зв'язку. Серед дітей від 7 до 10 років практично половина ходить з мобільним телефоном, і практично така ж цифра - близько половини дітей до 10 років - активно користуються </a:t>
            </a:r>
            <a:r>
              <a:rPr lang="uk-UA" sz="800" dirty="0" err="1" smtClean="0"/>
              <a:t>інтернетом</a:t>
            </a:r>
            <a:r>
              <a:rPr lang="uk-UA" sz="800" dirty="0" smtClean="0"/>
              <a:t>. </a:t>
            </a:r>
          </a:p>
          <a:p>
            <a:r>
              <a:rPr lang="uk-UA" sz="800" dirty="0" smtClean="0"/>
              <a:t>Динаміку проникнення Інтернет серед українських дітей можна цілком порівняти зі світовою. Якщо в 2003 році 90% дітей не користувалося ні мобільним зв'язком, ні телефоном, то вже в 2009 році близько 60% дітей всіх вікових груп не з чуток знають, що таке </a:t>
            </a:r>
            <a:r>
              <a:rPr lang="uk-UA" sz="800" dirty="0" err="1" smtClean="0"/>
              <a:t>інтернет</a:t>
            </a:r>
            <a:r>
              <a:rPr lang="uk-UA" sz="800" dirty="0" smtClean="0"/>
              <a:t> і мобільний телефон. 75% відвідувачів </a:t>
            </a:r>
            <a:r>
              <a:rPr lang="uk-UA" sz="800" dirty="0" err="1" smtClean="0"/>
              <a:t>інтернет-кафе</a:t>
            </a:r>
            <a:r>
              <a:rPr lang="uk-UA" sz="800" dirty="0" smtClean="0"/>
              <a:t> в Україну - діти. </a:t>
            </a:r>
          </a:p>
          <a:p>
            <a:r>
              <a:rPr lang="uk-UA" sz="800" dirty="0" smtClean="0"/>
              <a:t>На сьогоднішній день 90% підлітків і молодих людей користуються </a:t>
            </a:r>
            <a:r>
              <a:rPr lang="uk-UA" sz="800" dirty="0" err="1" smtClean="0"/>
              <a:t>інтернетом</a:t>
            </a:r>
            <a:r>
              <a:rPr lang="uk-UA" sz="800" dirty="0" smtClean="0"/>
              <a:t> (у школі і вдома). При цьому 60% дітей та підлітків спілкуються в чатах щодня. Половина дітей проводить в </a:t>
            </a:r>
            <a:r>
              <a:rPr lang="uk-UA" sz="800" dirty="0" err="1" smtClean="0"/>
              <a:t>інтернеті</a:t>
            </a:r>
            <a:r>
              <a:rPr lang="uk-UA" sz="800" dirty="0" smtClean="0"/>
              <a:t> 1-3 години щодня. Кожна десята дитина проводить в Мережі 5-10 годин щодня. Кожна восьма дитина «живе» в </a:t>
            </a:r>
            <a:r>
              <a:rPr lang="uk-UA" sz="800" dirty="0" err="1" smtClean="0"/>
              <a:t>інтернеті</a:t>
            </a:r>
            <a:r>
              <a:rPr lang="uk-UA" sz="800" dirty="0" smtClean="0"/>
              <a:t>. </a:t>
            </a:r>
          </a:p>
          <a:p>
            <a:pPr>
              <a:buNone/>
            </a:pPr>
            <a:r>
              <a:rPr lang="uk-UA" sz="800" dirty="0" err="1" smtClean="0"/>
              <a:t>авді</a:t>
            </a:r>
            <a:r>
              <a:rPr lang="uk-UA" sz="800" dirty="0" smtClean="0"/>
              <a:t>, ніхто не заперечуватиме, що тепер Інтернет відіграє важливу роль у житті людей. Просто вражає, скільки часу у нас забирає Інтернет. Якщо хтось кожного дня буде користуватися мережею принаймні 4 години, то, досягнувши шістдесятирічного віку, 10 років свого життя він просидить перед екраном комп’ютера. Але, погодьтесь, ніхто б не хотів, щоб на його надгробку вигравіювали слова: «Тут спочиває відданий </a:t>
            </a:r>
            <a:r>
              <a:rPr lang="uk-UA" sz="800" dirty="0" err="1" smtClean="0"/>
              <a:t>Інтернетчик</a:t>
            </a:r>
            <a:r>
              <a:rPr lang="uk-UA" sz="800" dirty="0" smtClean="0"/>
              <a:t>, який присвятив Інтернету шосту частину свого життя».</a:t>
            </a:r>
          </a:p>
          <a:p>
            <a:pPr>
              <a:buNone/>
            </a:pPr>
            <a:r>
              <a:rPr lang="uk-UA" sz="800" dirty="0" smtClean="0"/>
              <a:t>Сьогодні Інтернетом користується понад чверть населення земної кулі - 1,9 млрд. чоловік. Середній рівень </a:t>
            </a:r>
            <a:r>
              <a:rPr lang="uk-UA" sz="800" dirty="0" err="1" smtClean="0"/>
              <a:t>інтернет-проникнення</a:t>
            </a:r>
            <a:r>
              <a:rPr lang="uk-UA" sz="800" dirty="0" smtClean="0"/>
              <a:t> в світі наближається до 30%, а в розвинених європейських країнах цей показник досягає 70%. В Україні ця цифра становить 10-12 млн. осіб - близько чверті населення країни. При цьому діти потрапили в Мережу значно раніше за дорослих. На тлі стабільно високого рівня користування </a:t>
            </a:r>
            <a:r>
              <a:rPr lang="uk-UA" sz="800" dirty="0" err="1" smtClean="0"/>
              <a:t>інтернетом</a:t>
            </a:r>
            <a:r>
              <a:rPr lang="uk-UA" sz="800" dirty="0" smtClean="0"/>
              <a:t> серед дітей віку 11-14 і 15-17 років, також зростає число дітей молодшого віку (6-10 років). </a:t>
            </a:r>
          </a:p>
          <a:p>
            <a:pPr>
              <a:buNone/>
            </a:pPr>
            <a:r>
              <a:rPr lang="uk-UA" sz="800" dirty="0" smtClean="0"/>
              <a:t>Каталізатором подальшого зростання чисельності </a:t>
            </a:r>
            <a:r>
              <a:rPr lang="uk-UA" sz="800" dirty="0" err="1" smtClean="0"/>
              <a:t>інтернет-населення</a:t>
            </a:r>
            <a:r>
              <a:rPr lang="uk-UA" sz="800" dirty="0" smtClean="0"/>
              <a:t> є проникнення мобільного зв'язку. Серед дітей від 7 до 10 років практично половина ходить з мобільним телефоном, і практично така ж цифра - близько половини дітей до 10 років - активно користуються </a:t>
            </a:r>
            <a:r>
              <a:rPr lang="uk-UA" sz="800" dirty="0" err="1" smtClean="0"/>
              <a:t>інтернетом</a:t>
            </a:r>
            <a:r>
              <a:rPr lang="uk-UA" sz="800" dirty="0" smtClean="0"/>
              <a:t>. </a:t>
            </a:r>
          </a:p>
          <a:p>
            <a:pPr>
              <a:buNone/>
            </a:pPr>
            <a:r>
              <a:rPr lang="uk-UA" sz="800" dirty="0" smtClean="0"/>
              <a:t>Динаміку проникнення Інтернет серед українських дітей можна цілком порівняти зі світовою. Якщо в 2003 році 90% дітей не користувалося ні мобільним зв'язком, ні телефоном, то вже в 2009 році близько 60% дітей всіх вікових груп не з чуток знають, що таке </a:t>
            </a:r>
            <a:r>
              <a:rPr lang="uk-UA" sz="800" dirty="0" err="1" smtClean="0"/>
              <a:t>інтернет</a:t>
            </a:r>
            <a:r>
              <a:rPr lang="uk-UA" sz="800" dirty="0" smtClean="0"/>
              <a:t> і мобільний телефон. 75% відвідувачів </a:t>
            </a:r>
            <a:r>
              <a:rPr lang="uk-UA" sz="800" dirty="0" err="1" smtClean="0"/>
              <a:t>інтернет-кафе</a:t>
            </a:r>
            <a:r>
              <a:rPr lang="uk-UA" sz="800" dirty="0" smtClean="0"/>
              <a:t> в Україну - діти. </a:t>
            </a:r>
          </a:p>
          <a:p>
            <a:pPr>
              <a:buNone/>
            </a:pPr>
            <a:r>
              <a:rPr lang="uk-UA" sz="800" dirty="0" smtClean="0"/>
              <a:t>На сьогоднішній день 90% підлітків і молодих людей користуються </a:t>
            </a:r>
            <a:r>
              <a:rPr lang="uk-UA" sz="800" dirty="0" err="1" smtClean="0"/>
              <a:t>інтернетом</a:t>
            </a:r>
            <a:r>
              <a:rPr lang="uk-UA" sz="800" dirty="0" smtClean="0"/>
              <a:t> (у школі і вдома). При цьому 60% дітей та підлітків спілкуються в чатах щодня. Половина дітей проводить в </a:t>
            </a:r>
            <a:r>
              <a:rPr lang="uk-UA" sz="800" dirty="0" err="1" smtClean="0"/>
              <a:t>інтернеті</a:t>
            </a:r>
            <a:r>
              <a:rPr lang="uk-UA" sz="800" dirty="0" smtClean="0"/>
              <a:t> 1-3 години щодня. Кожна десята дитина проводить в Мережі 5-10 годин щодня. Кожна восьма дитина «живе» в </a:t>
            </a:r>
            <a:r>
              <a:rPr lang="uk-UA" sz="800" dirty="0" err="1" smtClean="0"/>
              <a:t>інтернеті</a:t>
            </a:r>
            <a:r>
              <a:rPr lang="uk-UA" sz="800" dirty="0" smtClean="0"/>
              <a:t>. </a:t>
            </a:r>
          </a:p>
          <a:p>
            <a:pPr>
              <a:buNone/>
            </a:pPr>
            <a:endParaRPr lang="uk-UA" sz="900" dirty="0" smtClean="0"/>
          </a:p>
          <a:p>
            <a:endParaRPr lang="uk-UA" sz="900" dirty="0"/>
          </a:p>
        </p:txBody>
      </p:sp>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45719"/>
          </a:xfrm>
        </p:spPr>
        <p:txBody>
          <a:bodyPr>
            <a:normAutofit fontScale="90000"/>
          </a:bodyPr>
          <a:lstStyle/>
          <a:p>
            <a:endParaRPr lang="uk-UA" dirty="0"/>
          </a:p>
        </p:txBody>
      </p:sp>
      <p:sp>
        <p:nvSpPr>
          <p:cNvPr id="3" name="Содержимое 2"/>
          <p:cNvSpPr>
            <a:spLocks noGrp="1"/>
          </p:cNvSpPr>
          <p:nvPr>
            <p:ph sz="quarter" idx="1"/>
          </p:nvPr>
        </p:nvSpPr>
        <p:spPr>
          <a:xfrm>
            <a:off x="457200" y="0"/>
            <a:ext cx="6257940" cy="6473952"/>
          </a:xfrm>
        </p:spPr>
        <p:txBody>
          <a:bodyPr>
            <a:normAutofit fontScale="62500" lnSpcReduction="20000"/>
          </a:bodyPr>
          <a:lstStyle/>
          <a:p>
            <a:pPr>
              <a:buNone/>
            </a:pPr>
            <a:r>
              <a:rPr lang="uk-UA" dirty="0" smtClean="0"/>
              <a:t>Основною небезпекою для дітей в </a:t>
            </a:r>
            <a:r>
              <a:rPr lang="uk-UA" dirty="0" err="1" smtClean="0"/>
              <a:t>інтернеті</a:t>
            </a:r>
            <a:r>
              <a:rPr lang="uk-UA" dirty="0" smtClean="0"/>
              <a:t> більшість людей називає дитячу порнографію. Разом з тим, згідно з результатами досліджень, діти найбільш часто зустрічаються з наступними небезпеками в Мережі: </a:t>
            </a:r>
          </a:p>
          <a:p>
            <a:r>
              <a:rPr lang="uk-UA" dirty="0" smtClean="0"/>
              <a:t>агресія; </a:t>
            </a:r>
          </a:p>
          <a:p>
            <a:r>
              <a:rPr lang="uk-UA" dirty="0" smtClean="0"/>
              <a:t>сексуальні домагання; </a:t>
            </a:r>
          </a:p>
          <a:p>
            <a:r>
              <a:rPr lang="uk-UA" dirty="0" smtClean="0"/>
              <a:t>заклики заподіяти шкоду; </a:t>
            </a:r>
          </a:p>
          <a:p>
            <a:r>
              <a:rPr lang="uk-UA" dirty="0" smtClean="0"/>
              <a:t>переслідування, образу; </a:t>
            </a:r>
          </a:p>
          <a:p>
            <a:r>
              <a:rPr lang="uk-UA" dirty="0" smtClean="0"/>
              <a:t>психологічний тиск; </a:t>
            </a:r>
          </a:p>
          <a:p>
            <a:r>
              <a:rPr lang="uk-UA" dirty="0" smtClean="0"/>
              <a:t>шахрайство / крадіжки; </a:t>
            </a:r>
          </a:p>
          <a:p>
            <a:r>
              <a:rPr lang="uk-UA" dirty="0" smtClean="0"/>
              <a:t>екстремізм; </a:t>
            </a:r>
          </a:p>
          <a:p>
            <a:r>
              <a:rPr lang="uk-UA" dirty="0" smtClean="0"/>
              <a:t>неетична реклама; </a:t>
            </a:r>
          </a:p>
          <a:p>
            <a:r>
              <a:rPr lang="uk-UA" dirty="0" smtClean="0"/>
              <a:t>порнографія; </a:t>
            </a:r>
          </a:p>
          <a:p>
            <a:r>
              <a:rPr lang="uk-UA" dirty="0" smtClean="0"/>
              <a:t>комп'ютерні віруси.</a:t>
            </a:r>
          </a:p>
          <a:p>
            <a:r>
              <a:rPr lang="uk-UA" dirty="0" smtClean="0"/>
              <a:t>Тим часом «не такий страшний чорт, як його малюють» - це прислів'я як ніщо інше наочно демонструє побоювання неофітів щодо </a:t>
            </a:r>
            <a:r>
              <a:rPr lang="uk-UA" dirty="0" err="1" smtClean="0"/>
              <a:t>інтернету</a:t>
            </a:r>
            <a:r>
              <a:rPr lang="uk-UA" dirty="0" smtClean="0"/>
              <a:t>.</a:t>
            </a:r>
            <a:br>
              <a:rPr lang="uk-UA" dirty="0" smtClean="0"/>
            </a:br>
            <a:r>
              <a:rPr lang="uk-UA" dirty="0" smtClean="0"/>
              <a:t>Глобальна Мережа, як вікно у світ і інструмент доступу практично до будь-якої інформації, може впливати на здоров'я дитини непрямим чином - наприклад, вільний доступ до інформації про наркотичні засоби для однієї дитини лише зміцнить її знання в негативному їх впливі на організм людини, а для іншої - може викликати бажання їх спробувати. </a:t>
            </a:r>
          </a:p>
          <a:p>
            <a:r>
              <a:rPr lang="uk-UA" dirty="0" smtClean="0"/>
              <a:t>Таких прикладів можна навести дуже багато. Тому грамотний </a:t>
            </a:r>
            <a:r>
              <a:rPr lang="uk-UA" dirty="0" err="1" smtClean="0"/>
              <a:t>інтернет-серфінг</a:t>
            </a:r>
            <a:r>
              <a:rPr lang="uk-UA" dirty="0" smtClean="0"/>
              <a:t> і знання правил роботи в Мережі безпосередньо пов'язані зі здоров'ям юних користувачів.</a:t>
            </a:r>
            <a:endParaRPr lang="uk-UA" dirty="0"/>
          </a:p>
        </p:txBody>
      </p:sp>
      <p:pic>
        <p:nvPicPr>
          <p:cNvPr id="4" name="Рисунок 3" descr="x_f525a13a.jpg"/>
          <p:cNvPicPr>
            <a:picLocks noChangeAspect="1"/>
          </p:cNvPicPr>
          <p:nvPr/>
        </p:nvPicPr>
        <p:blipFill>
          <a:blip r:embed="rId2"/>
          <a:stretch>
            <a:fillRect/>
          </a:stretch>
        </p:blipFill>
        <p:spPr>
          <a:xfrm>
            <a:off x="6286512" y="571480"/>
            <a:ext cx="2487610" cy="2184402"/>
          </a:xfrm>
          <a:prstGeom prst="rect">
            <a:avLst/>
          </a:prstGeom>
        </p:spPr>
      </p:pic>
      <p:pic>
        <p:nvPicPr>
          <p:cNvPr id="5" name="Рисунок 4" descr="x_f2ed8f3c.jpg"/>
          <p:cNvPicPr>
            <a:picLocks noChangeAspect="1"/>
          </p:cNvPicPr>
          <p:nvPr/>
        </p:nvPicPr>
        <p:blipFill>
          <a:blip r:embed="rId3"/>
          <a:stretch>
            <a:fillRect/>
          </a:stretch>
        </p:blipFill>
        <p:spPr>
          <a:xfrm>
            <a:off x="6607196" y="3571852"/>
            <a:ext cx="2536804" cy="3286148"/>
          </a:xfrm>
          <a:prstGeom prst="rect">
            <a:avLst/>
          </a:prstGeom>
          <a:ln>
            <a:noFill/>
          </a:ln>
          <a:effectLst>
            <a:softEdge rad="112500"/>
          </a:effectLst>
        </p:spPr>
      </p:pic>
    </p:spTree>
  </p:cSld>
  <p:clrMapOvr>
    <a:masterClrMapping/>
  </p:clrMapOvr>
  <p:transition spd="slow">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428604"/>
          </a:xfrm>
        </p:spPr>
        <p:txBody>
          <a:bodyPr>
            <a:normAutofit/>
          </a:bodyPr>
          <a:lstStyle/>
          <a:p>
            <a:r>
              <a:rPr lang="uk-UA" sz="2000" dirty="0" smtClean="0"/>
              <a:t>Батькам про Інтернет</a:t>
            </a:r>
            <a:endParaRPr lang="uk-UA" sz="2000" dirty="0"/>
          </a:p>
        </p:txBody>
      </p:sp>
      <p:sp>
        <p:nvSpPr>
          <p:cNvPr id="3" name="Содержимое 2"/>
          <p:cNvSpPr>
            <a:spLocks noGrp="1"/>
          </p:cNvSpPr>
          <p:nvPr>
            <p:ph sz="quarter" idx="1"/>
          </p:nvPr>
        </p:nvSpPr>
        <p:spPr>
          <a:xfrm>
            <a:off x="428596" y="357166"/>
            <a:ext cx="5929354" cy="6088198"/>
          </a:xfrm>
        </p:spPr>
        <p:txBody>
          <a:bodyPr>
            <a:normAutofit fontScale="25000" lnSpcReduction="20000"/>
          </a:bodyPr>
          <a:lstStyle/>
          <a:p>
            <a:pPr>
              <a:buNone/>
            </a:pPr>
            <a:r>
              <a:rPr lang="ru-RU" sz="4200" dirty="0" smtClean="0"/>
              <a:t>У </a:t>
            </a:r>
            <a:r>
              <a:rPr lang="ru-RU" sz="4200" dirty="0" err="1" smtClean="0"/>
              <a:t>залученні</a:t>
            </a:r>
            <a:r>
              <a:rPr lang="ru-RU" sz="4200" dirty="0" smtClean="0"/>
              <a:t> </a:t>
            </a:r>
            <a:r>
              <a:rPr lang="ru-RU" sz="4200" dirty="0" err="1" smtClean="0"/>
              <a:t>дитини</a:t>
            </a:r>
            <a:r>
              <a:rPr lang="ru-RU" sz="4200" dirty="0" smtClean="0"/>
              <a:t> до </a:t>
            </a:r>
            <a:r>
              <a:rPr lang="ru-RU" sz="4200" dirty="0" err="1" smtClean="0"/>
              <a:t>Глобальної</a:t>
            </a:r>
            <a:r>
              <a:rPr lang="ru-RU" sz="4200" dirty="0" smtClean="0"/>
              <a:t> </a:t>
            </a:r>
            <a:r>
              <a:rPr lang="ru-RU" sz="4200" dirty="0" err="1" smtClean="0"/>
              <a:t>Мережі</a:t>
            </a:r>
            <a:r>
              <a:rPr lang="ru-RU" sz="4200" dirty="0" smtClean="0"/>
              <a:t> </a:t>
            </a:r>
            <a:r>
              <a:rPr lang="ru-RU" sz="4200" dirty="0" err="1" smtClean="0"/>
              <a:t>також</a:t>
            </a:r>
            <a:r>
              <a:rPr lang="ru-RU" sz="4200" dirty="0" smtClean="0"/>
              <a:t> </a:t>
            </a:r>
            <a:r>
              <a:rPr lang="ru-RU" sz="4200" dirty="0" err="1" smtClean="0"/>
              <a:t>повинні</a:t>
            </a:r>
            <a:r>
              <a:rPr lang="ru-RU" sz="4200" dirty="0" smtClean="0"/>
              <a:t> бути </a:t>
            </a:r>
            <a:r>
              <a:rPr lang="ru-RU" sz="4200" dirty="0" err="1" smtClean="0"/>
              <a:t>поступовість</a:t>
            </a:r>
            <a:r>
              <a:rPr lang="en-US" sz="4200" dirty="0" smtClean="0"/>
              <a:t> </a:t>
            </a:r>
            <a:r>
              <a:rPr lang="uk-UA" sz="4200" dirty="0" smtClean="0"/>
              <a:t> і </a:t>
            </a:r>
            <a:r>
              <a:rPr lang="ru-RU" sz="4200" dirty="0" err="1" smtClean="0"/>
              <a:t>системний</a:t>
            </a:r>
            <a:r>
              <a:rPr lang="ru-RU" sz="4200" dirty="0" smtClean="0"/>
              <a:t> </a:t>
            </a:r>
            <a:r>
              <a:rPr lang="ru-RU" sz="4200" dirty="0" err="1" smtClean="0"/>
              <a:t>підхід.Починаючи</a:t>
            </a:r>
            <a:r>
              <a:rPr lang="ru-RU" sz="4200" dirty="0" smtClean="0"/>
              <a:t> </a:t>
            </a:r>
            <a:r>
              <a:rPr lang="ru-RU" sz="4200" dirty="0" err="1" smtClean="0"/>
              <a:t>з</a:t>
            </a:r>
            <a:r>
              <a:rPr lang="ru-RU" sz="4200" dirty="0" smtClean="0"/>
              <a:t> 8-річного </a:t>
            </a:r>
            <a:r>
              <a:rPr lang="ru-RU" sz="4200" dirty="0" err="1" smtClean="0"/>
              <a:t>віку</a:t>
            </a:r>
            <a:r>
              <a:rPr lang="ru-RU" sz="4200" dirty="0" smtClean="0"/>
              <a:t>, коли </a:t>
            </a:r>
            <a:r>
              <a:rPr lang="ru-RU" sz="4200" dirty="0" err="1" smtClean="0"/>
              <a:t>дитина</a:t>
            </a:r>
            <a:r>
              <a:rPr lang="ru-RU" sz="4200" dirty="0" smtClean="0"/>
              <a:t> </a:t>
            </a:r>
            <a:r>
              <a:rPr lang="ru-RU" sz="4200" dirty="0" err="1" smtClean="0"/>
              <a:t>вирушає</a:t>
            </a:r>
            <a:r>
              <a:rPr lang="ru-RU" sz="4200" dirty="0" smtClean="0"/>
              <a:t> в </a:t>
            </a:r>
            <a:r>
              <a:rPr lang="ru-RU" sz="4200" dirty="0" err="1" smtClean="0"/>
              <a:t>самостійну</a:t>
            </a:r>
            <a:r>
              <a:rPr lang="ru-RU" sz="4200" dirty="0" smtClean="0"/>
              <a:t> </a:t>
            </a:r>
            <a:r>
              <a:rPr lang="ru-RU" sz="4200" dirty="0" err="1" smtClean="0"/>
              <a:t>веб-подорож</a:t>
            </a:r>
            <a:r>
              <a:rPr lang="ru-RU" sz="4200" dirty="0" smtClean="0"/>
              <a:t>, треба </a:t>
            </a:r>
            <a:r>
              <a:rPr lang="ru-RU" sz="4200" dirty="0" err="1" smtClean="0"/>
              <a:t>підготувати</a:t>
            </a:r>
            <a:r>
              <a:rPr lang="ru-RU" sz="4200" dirty="0" smtClean="0"/>
              <a:t> </a:t>
            </a:r>
            <a:r>
              <a:rPr lang="ru-RU" sz="4200" dirty="0" err="1" smtClean="0"/>
              <a:t>її</a:t>
            </a:r>
            <a:r>
              <a:rPr lang="ru-RU" sz="4200" dirty="0" smtClean="0"/>
              <a:t> до </a:t>
            </a:r>
            <a:r>
              <a:rPr lang="ru-RU" sz="4200" dirty="0" err="1" smtClean="0"/>
              <a:t>використання</a:t>
            </a:r>
            <a:r>
              <a:rPr lang="ru-RU" sz="4200" dirty="0" smtClean="0"/>
              <a:t> </a:t>
            </a:r>
            <a:r>
              <a:rPr lang="ru-RU" sz="4200" dirty="0" err="1" smtClean="0"/>
              <a:t>інтернету</a:t>
            </a:r>
            <a:r>
              <a:rPr lang="ru-RU" sz="4200" dirty="0" smtClean="0"/>
              <a:t>.</a:t>
            </a:r>
          </a:p>
          <a:p>
            <a:r>
              <a:rPr lang="ru-RU" sz="4200" b="1" dirty="0" smtClean="0"/>
              <a:t>Для </a:t>
            </a:r>
            <a:r>
              <a:rPr lang="ru-RU" sz="4200" b="1" dirty="0" err="1" smtClean="0"/>
              <a:t>цього</a:t>
            </a:r>
            <a:r>
              <a:rPr lang="ru-RU" sz="4200" b="1" dirty="0" smtClean="0"/>
              <a:t>:</a:t>
            </a:r>
            <a:endParaRPr lang="ru-RU" sz="4200" dirty="0" smtClean="0"/>
          </a:p>
          <a:p>
            <a:r>
              <a:rPr lang="ru-RU" sz="4200" dirty="0" smtClean="0"/>
              <a:t>• </a:t>
            </a:r>
            <a:r>
              <a:rPr lang="ru-RU" sz="4200" dirty="0" err="1" smtClean="0"/>
              <a:t>поясніть</a:t>
            </a:r>
            <a:r>
              <a:rPr lang="ru-RU" sz="4200" dirty="0" smtClean="0"/>
              <a:t> </a:t>
            </a:r>
            <a:r>
              <a:rPr lang="ru-RU" sz="4200" dirty="0" err="1" smtClean="0"/>
              <a:t>дітям</a:t>
            </a:r>
            <a:r>
              <a:rPr lang="ru-RU" sz="4200" dirty="0" smtClean="0"/>
              <a:t>, </a:t>
            </a:r>
            <a:r>
              <a:rPr lang="ru-RU" sz="4200" dirty="0" err="1" smtClean="0"/>
              <a:t>що</a:t>
            </a:r>
            <a:r>
              <a:rPr lang="ru-RU" sz="4200" dirty="0" smtClean="0"/>
              <a:t> </a:t>
            </a:r>
            <a:r>
              <a:rPr lang="ru-RU" sz="4200" dirty="0" err="1" smtClean="0"/>
              <a:t>різниця</a:t>
            </a:r>
            <a:r>
              <a:rPr lang="ru-RU" sz="4200" dirty="0" smtClean="0"/>
              <a:t> </a:t>
            </a:r>
            <a:r>
              <a:rPr lang="ru-RU" sz="4200" dirty="0" err="1" smtClean="0"/>
              <a:t>між</a:t>
            </a:r>
            <a:r>
              <a:rPr lang="ru-RU" sz="4200" dirty="0" smtClean="0"/>
              <a:t> </a:t>
            </a:r>
            <a:r>
              <a:rPr lang="ru-RU" sz="4200" dirty="0" err="1" smtClean="0"/>
              <a:t>правильним</a:t>
            </a:r>
            <a:r>
              <a:rPr lang="ru-RU" sz="4200" dirty="0" smtClean="0"/>
              <a:t> </a:t>
            </a:r>
            <a:r>
              <a:rPr lang="ru-RU" sz="4200" dirty="0" err="1" smtClean="0"/>
              <a:t>і</a:t>
            </a:r>
            <a:r>
              <a:rPr lang="ru-RU" sz="4200" dirty="0" smtClean="0"/>
              <a:t> </a:t>
            </a:r>
            <a:r>
              <a:rPr lang="ru-RU" sz="4200" dirty="0" err="1" smtClean="0"/>
              <a:t>неправильним</a:t>
            </a:r>
            <a:r>
              <a:rPr lang="ru-RU" sz="4200" dirty="0" smtClean="0"/>
              <a:t> </a:t>
            </a:r>
            <a:r>
              <a:rPr lang="ru-RU" sz="4200" dirty="0" err="1" smtClean="0"/>
              <a:t>однакова</a:t>
            </a:r>
            <a:r>
              <a:rPr lang="ru-RU" sz="4200" dirty="0" smtClean="0"/>
              <a:t>: як </a:t>
            </a:r>
            <a:r>
              <a:rPr lang="ru-RU" sz="4200" dirty="0" err="1" smtClean="0"/>
              <a:t>і</a:t>
            </a:r>
            <a:r>
              <a:rPr lang="ru-RU" sz="4200" dirty="0" smtClean="0"/>
              <a:t> в </a:t>
            </a:r>
            <a:r>
              <a:rPr lang="ru-RU" sz="4200" dirty="0" err="1" smtClean="0"/>
              <a:t>Інтернеті</a:t>
            </a:r>
            <a:r>
              <a:rPr lang="ru-RU" sz="4200" dirty="0" smtClean="0"/>
              <a:t>, так </a:t>
            </a:r>
            <a:r>
              <a:rPr lang="ru-RU" sz="4200" dirty="0" err="1" smtClean="0"/>
              <a:t>і</a:t>
            </a:r>
            <a:r>
              <a:rPr lang="ru-RU" sz="4200" dirty="0" smtClean="0"/>
              <a:t> в реальному </a:t>
            </a:r>
            <a:r>
              <a:rPr lang="ru-RU" sz="4200" dirty="0" err="1" smtClean="0"/>
              <a:t>житті</a:t>
            </a:r>
            <a:r>
              <a:rPr lang="ru-RU" sz="4200" dirty="0" smtClean="0"/>
              <a:t>;</a:t>
            </a:r>
          </a:p>
          <a:p>
            <a:r>
              <a:rPr lang="ru-RU" sz="4200" dirty="0" smtClean="0"/>
              <a:t>• </a:t>
            </a:r>
            <a:r>
              <a:rPr lang="ru-RU" sz="4200" dirty="0" err="1" smtClean="0"/>
              <a:t>навчіть</a:t>
            </a:r>
            <a:r>
              <a:rPr lang="ru-RU" sz="4200" dirty="0" smtClean="0"/>
              <a:t> </a:t>
            </a:r>
            <a:r>
              <a:rPr lang="ru-RU" sz="4200" dirty="0" err="1" smtClean="0"/>
              <a:t>дітей</a:t>
            </a:r>
            <a:r>
              <a:rPr lang="ru-RU" sz="4200" dirty="0" smtClean="0"/>
              <a:t> </a:t>
            </a:r>
            <a:r>
              <a:rPr lang="ru-RU" sz="4200" dirty="0" err="1" smtClean="0"/>
              <a:t>поважати</a:t>
            </a:r>
            <a:r>
              <a:rPr lang="ru-RU" sz="4200" dirty="0" smtClean="0"/>
              <a:t> </a:t>
            </a:r>
            <a:r>
              <a:rPr lang="ru-RU" sz="4200" dirty="0" err="1" smtClean="0"/>
              <a:t>інших</a:t>
            </a:r>
            <a:r>
              <a:rPr lang="ru-RU" sz="4200" dirty="0" smtClean="0"/>
              <a:t> в </a:t>
            </a:r>
            <a:r>
              <a:rPr lang="ru-RU" sz="4200" dirty="0" err="1" smtClean="0"/>
              <a:t>Інтернеті</a:t>
            </a:r>
            <a:r>
              <a:rPr lang="ru-RU" sz="4200" dirty="0" smtClean="0"/>
              <a:t>. </a:t>
            </a:r>
            <a:r>
              <a:rPr lang="ru-RU" sz="4200" dirty="0" err="1" smtClean="0"/>
              <a:t>Переконайтеся</a:t>
            </a:r>
            <a:r>
              <a:rPr lang="ru-RU" sz="4200" dirty="0" smtClean="0"/>
              <a:t>, </a:t>
            </a:r>
            <a:r>
              <a:rPr lang="ru-RU" sz="4200" dirty="0" err="1" smtClean="0"/>
              <a:t>що</a:t>
            </a:r>
            <a:r>
              <a:rPr lang="ru-RU" sz="4200" dirty="0" smtClean="0"/>
              <a:t> вони </a:t>
            </a:r>
            <a:r>
              <a:rPr lang="ru-RU" sz="4200" dirty="0" err="1" smtClean="0"/>
              <a:t>знають</a:t>
            </a:r>
            <a:r>
              <a:rPr lang="ru-RU" sz="4200" dirty="0" smtClean="0"/>
              <a:t> про те, </a:t>
            </a:r>
            <a:r>
              <a:rPr lang="ru-RU" sz="4200" dirty="0" err="1" smtClean="0"/>
              <a:t>що</a:t>
            </a:r>
            <a:r>
              <a:rPr lang="ru-RU" sz="4200" dirty="0" smtClean="0"/>
              <a:t> правила </a:t>
            </a:r>
            <a:r>
              <a:rPr lang="ru-RU" sz="4200" dirty="0" err="1" smtClean="0"/>
              <a:t>гарної</a:t>
            </a:r>
            <a:r>
              <a:rPr lang="ru-RU" sz="4200" dirty="0" smtClean="0"/>
              <a:t> </a:t>
            </a:r>
            <a:r>
              <a:rPr lang="ru-RU" sz="4200" dirty="0" err="1" smtClean="0"/>
              <a:t>поведінки</a:t>
            </a:r>
            <a:r>
              <a:rPr lang="ru-RU" sz="4200" dirty="0" smtClean="0"/>
              <a:t> </a:t>
            </a:r>
            <a:r>
              <a:rPr lang="ru-RU" sz="4200" dirty="0" err="1" smtClean="0"/>
              <a:t>діють</a:t>
            </a:r>
            <a:r>
              <a:rPr lang="ru-RU" sz="4200" dirty="0" smtClean="0"/>
              <a:t> </a:t>
            </a:r>
            <a:r>
              <a:rPr lang="ru-RU" sz="4200" dirty="0" err="1" smtClean="0"/>
              <a:t>скрізь</a:t>
            </a:r>
            <a:r>
              <a:rPr lang="ru-RU" sz="4200" dirty="0" smtClean="0"/>
              <a:t> - </a:t>
            </a:r>
            <a:r>
              <a:rPr lang="ru-RU" sz="4200" dirty="0" err="1" smtClean="0"/>
              <a:t>навіть</a:t>
            </a:r>
            <a:r>
              <a:rPr lang="ru-RU" sz="4200" dirty="0" smtClean="0"/>
              <a:t> у </a:t>
            </a:r>
            <a:r>
              <a:rPr lang="ru-RU" sz="4200" dirty="0" err="1" smtClean="0"/>
              <a:t>віртуальному</a:t>
            </a:r>
            <a:r>
              <a:rPr lang="ru-RU" sz="4200" dirty="0" smtClean="0"/>
              <a:t> </a:t>
            </a:r>
            <a:r>
              <a:rPr lang="ru-RU" sz="4200" dirty="0" err="1" smtClean="0"/>
              <a:t>світі</a:t>
            </a:r>
            <a:r>
              <a:rPr lang="ru-RU" sz="4200" dirty="0" smtClean="0"/>
              <a:t>;</a:t>
            </a:r>
          </a:p>
          <a:p>
            <a:r>
              <a:rPr lang="ru-RU" sz="4200" dirty="0" smtClean="0"/>
              <a:t>• </a:t>
            </a:r>
            <a:r>
              <a:rPr lang="ru-RU" sz="4200" dirty="0" err="1" smtClean="0"/>
              <a:t>попередьте</a:t>
            </a:r>
            <a:r>
              <a:rPr lang="ru-RU" sz="4200" dirty="0" smtClean="0"/>
              <a:t> про </a:t>
            </a:r>
            <a:r>
              <a:rPr lang="ru-RU" sz="4200" dirty="0" err="1" smtClean="0"/>
              <a:t>небезпеку</a:t>
            </a:r>
            <a:r>
              <a:rPr lang="ru-RU" sz="4200" dirty="0" smtClean="0"/>
              <a:t> </a:t>
            </a:r>
            <a:r>
              <a:rPr lang="ru-RU" sz="4200" dirty="0" err="1" smtClean="0"/>
              <a:t>зустрічей</a:t>
            </a:r>
            <a:r>
              <a:rPr lang="ru-RU" sz="4200" dirty="0" smtClean="0"/>
              <a:t> </a:t>
            </a:r>
            <a:r>
              <a:rPr lang="ru-RU" sz="4200" dirty="0" err="1" smtClean="0"/>
              <a:t>із</a:t>
            </a:r>
            <a:r>
              <a:rPr lang="ru-RU" sz="4200" dirty="0" smtClean="0"/>
              <a:t> </a:t>
            </a:r>
            <a:r>
              <a:rPr lang="ru-RU" sz="4200" dirty="0" err="1" smtClean="0"/>
              <a:t>друзями</a:t>
            </a:r>
            <a:r>
              <a:rPr lang="ru-RU" sz="4200" dirty="0" smtClean="0"/>
              <a:t> </a:t>
            </a:r>
            <a:r>
              <a:rPr lang="ru-RU" sz="4200" dirty="0" err="1" smtClean="0"/>
              <a:t>з</a:t>
            </a:r>
            <a:r>
              <a:rPr lang="ru-RU" sz="4200" dirty="0" smtClean="0"/>
              <a:t> </a:t>
            </a:r>
            <a:r>
              <a:rPr lang="ru-RU" sz="4200" dirty="0" err="1" smtClean="0"/>
              <a:t>інтернету</a:t>
            </a:r>
            <a:r>
              <a:rPr lang="ru-RU" sz="4200" dirty="0" smtClean="0"/>
              <a:t>. </a:t>
            </a:r>
            <a:r>
              <a:rPr lang="ru-RU" sz="4200" dirty="0" err="1" smtClean="0"/>
              <a:t>Поясніть</a:t>
            </a:r>
            <a:r>
              <a:rPr lang="ru-RU" sz="4200" dirty="0" smtClean="0"/>
              <a:t>, </a:t>
            </a:r>
            <a:r>
              <a:rPr lang="ru-RU" sz="4200" dirty="0" err="1" smtClean="0"/>
              <a:t>що</a:t>
            </a:r>
            <a:r>
              <a:rPr lang="ru-RU" sz="4200" dirty="0" smtClean="0"/>
              <a:t> </a:t>
            </a:r>
            <a:r>
              <a:rPr lang="ru-RU" sz="4200" dirty="0" err="1" smtClean="0"/>
              <a:t>ці</a:t>
            </a:r>
            <a:r>
              <a:rPr lang="ru-RU" sz="4200" dirty="0" smtClean="0"/>
              <a:t> люди </a:t>
            </a:r>
            <a:r>
              <a:rPr lang="ru-RU" sz="4200" dirty="0" err="1" smtClean="0"/>
              <a:t>можуть</a:t>
            </a:r>
            <a:r>
              <a:rPr lang="ru-RU" sz="4200" dirty="0" smtClean="0"/>
              <a:t> </a:t>
            </a:r>
            <a:r>
              <a:rPr lang="ru-RU" sz="4200" dirty="0" err="1" smtClean="0"/>
              <a:t>виявитися</a:t>
            </a:r>
            <a:r>
              <a:rPr lang="ru-RU" sz="4200" dirty="0" smtClean="0"/>
              <a:t> </a:t>
            </a:r>
            <a:r>
              <a:rPr lang="ru-RU" sz="4200" dirty="0" err="1" smtClean="0"/>
              <a:t>зовсім</a:t>
            </a:r>
            <a:r>
              <a:rPr lang="ru-RU" sz="4200" dirty="0" smtClean="0"/>
              <a:t> не </a:t>
            </a:r>
            <a:r>
              <a:rPr lang="ru-RU" sz="4200" dirty="0" err="1" smtClean="0"/>
              <a:t>тими</a:t>
            </a:r>
            <a:r>
              <a:rPr lang="ru-RU" sz="4200" dirty="0" smtClean="0"/>
              <a:t>, за кого себе </a:t>
            </a:r>
            <a:r>
              <a:rPr lang="ru-RU" sz="4200" dirty="0" err="1" smtClean="0"/>
              <a:t>видають</a:t>
            </a:r>
            <a:r>
              <a:rPr lang="ru-RU" sz="4200" dirty="0" smtClean="0"/>
              <a:t>;</a:t>
            </a:r>
          </a:p>
          <a:p>
            <a:r>
              <a:rPr lang="ru-RU" sz="4200" dirty="0" smtClean="0"/>
              <a:t>• </a:t>
            </a:r>
            <a:r>
              <a:rPr lang="ru-RU" sz="4200" dirty="0" err="1" smtClean="0"/>
              <a:t>скажіть</a:t>
            </a:r>
            <a:r>
              <a:rPr lang="ru-RU" sz="4200" dirty="0" smtClean="0"/>
              <a:t> </a:t>
            </a:r>
            <a:r>
              <a:rPr lang="ru-RU" sz="4200" dirty="0" err="1" smtClean="0"/>
              <a:t>дітям</a:t>
            </a:r>
            <a:r>
              <a:rPr lang="ru-RU" sz="4200" dirty="0" smtClean="0"/>
              <a:t>, </a:t>
            </a:r>
            <a:r>
              <a:rPr lang="ru-RU" sz="4200" dirty="0" err="1" smtClean="0"/>
              <a:t>що</a:t>
            </a:r>
            <a:r>
              <a:rPr lang="ru-RU" sz="4200" dirty="0" smtClean="0"/>
              <a:t> не все, </a:t>
            </a:r>
            <a:r>
              <a:rPr lang="ru-RU" sz="4200" dirty="0" err="1" smtClean="0"/>
              <a:t>що</a:t>
            </a:r>
            <a:r>
              <a:rPr lang="ru-RU" sz="4200" dirty="0" smtClean="0"/>
              <a:t> вони </a:t>
            </a:r>
            <a:r>
              <a:rPr lang="ru-RU" sz="4200" dirty="0" err="1" smtClean="0"/>
              <a:t>читають</a:t>
            </a:r>
            <a:r>
              <a:rPr lang="ru-RU" sz="4200" dirty="0" smtClean="0"/>
              <a:t> </a:t>
            </a:r>
            <a:r>
              <a:rPr lang="ru-RU" sz="4200" dirty="0" err="1" smtClean="0"/>
              <a:t>або</a:t>
            </a:r>
            <a:r>
              <a:rPr lang="ru-RU" sz="4200" dirty="0" smtClean="0"/>
              <a:t> </a:t>
            </a:r>
            <a:r>
              <a:rPr lang="ru-RU" sz="4200" dirty="0" err="1" smtClean="0"/>
              <a:t>бачать</a:t>
            </a:r>
            <a:r>
              <a:rPr lang="ru-RU" sz="4200" dirty="0" smtClean="0"/>
              <a:t> в </a:t>
            </a:r>
            <a:r>
              <a:rPr lang="ru-RU" sz="4200" dirty="0" err="1" smtClean="0"/>
              <a:t>Інтернеті</a:t>
            </a:r>
            <a:r>
              <a:rPr lang="ru-RU" sz="4200" dirty="0" smtClean="0"/>
              <a:t>, - правда. </a:t>
            </a:r>
            <a:r>
              <a:rPr lang="ru-RU" sz="4200" dirty="0" err="1" smtClean="0"/>
              <a:t>Привчіть</a:t>
            </a:r>
            <a:r>
              <a:rPr lang="ru-RU" sz="4200" dirty="0" smtClean="0"/>
              <a:t> </a:t>
            </a:r>
            <a:r>
              <a:rPr lang="ru-RU" sz="4200" dirty="0" err="1" smtClean="0"/>
              <a:t>їх</a:t>
            </a:r>
            <a:r>
              <a:rPr lang="ru-RU" sz="4200" dirty="0" smtClean="0"/>
              <a:t> </a:t>
            </a:r>
            <a:r>
              <a:rPr lang="ru-RU" sz="4200" dirty="0" err="1" smtClean="0"/>
              <a:t>запитувати</a:t>
            </a:r>
            <a:r>
              <a:rPr lang="ru-RU" sz="4200" dirty="0" smtClean="0"/>
              <a:t> у вас, </a:t>
            </a:r>
            <a:r>
              <a:rPr lang="ru-RU" sz="4200" dirty="0" err="1" smtClean="0"/>
              <a:t>якщо</a:t>
            </a:r>
            <a:r>
              <a:rPr lang="ru-RU" sz="4200" dirty="0" smtClean="0"/>
              <a:t> вони не </a:t>
            </a:r>
            <a:r>
              <a:rPr lang="ru-RU" sz="4200" dirty="0" err="1" smtClean="0"/>
              <a:t>впевнені</a:t>
            </a:r>
            <a:r>
              <a:rPr lang="ru-RU" sz="4200" dirty="0" smtClean="0"/>
              <a:t>;</a:t>
            </a:r>
          </a:p>
          <a:p>
            <a:r>
              <a:rPr lang="ru-RU" sz="4200" dirty="0" smtClean="0"/>
              <a:t>• </a:t>
            </a:r>
            <a:r>
              <a:rPr lang="ru-RU" sz="4200" dirty="0" err="1" smtClean="0"/>
              <a:t>контролюйте</a:t>
            </a:r>
            <a:r>
              <a:rPr lang="ru-RU" sz="4200" dirty="0" smtClean="0"/>
              <a:t> </a:t>
            </a:r>
            <a:r>
              <a:rPr lang="ru-RU" sz="4200" dirty="0" err="1" smtClean="0"/>
              <a:t>діяльність</a:t>
            </a:r>
            <a:r>
              <a:rPr lang="ru-RU" sz="4200" dirty="0" smtClean="0"/>
              <a:t> </a:t>
            </a:r>
            <a:r>
              <a:rPr lang="ru-RU" sz="4200" dirty="0" err="1" smtClean="0"/>
              <a:t>дітей</a:t>
            </a:r>
            <a:r>
              <a:rPr lang="ru-RU" sz="4200" dirty="0" smtClean="0"/>
              <a:t> в </a:t>
            </a:r>
            <a:r>
              <a:rPr lang="ru-RU" sz="4200" dirty="0" err="1" smtClean="0"/>
              <a:t>Інтернеті</a:t>
            </a:r>
            <a:r>
              <a:rPr lang="ru-RU" sz="4200" dirty="0" smtClean="0"/>
              <a:t> за </a:t>
            </a:r>
            <a:r>
              <a:rPr lang="ru-RU" sz="4200" dirty="0" err="1" smtClean="0"/>
              <a:t>допомогою</a:t>
            </a:r>
            <a:r>
              <a:rPr lang="ru-RU" sz="4200" dirty="0" smtClean="0"/>
              <a:t> </a:t>
            </a:r>
            <a:r>
              <a:rPr lang="ru-RU" sz="4200" dirty="0" err="1" smtClean="0"/>
              <a:t>відповідних</a:t>
            </a:r>
            <a:r>
              <a:rPr lang="ru-RU" sz="4200" dirty="0" smtClean="0"/>
              <a:t> </a:t>
            </a:r>
            <a:r>
              <a:rPr lang="ru-RU" sz="4200" dirty="0" err="1" smtClean="0"/>
              <a:t>програм</a:t>
            </a:r>
            <a:r>
              <a:rPr lang="ru-RU" sz="4200" dirty="0" smtClean="0"/>
              <a:t>. Вони </a:t>
            </a:r>
            <a:r>
              <a:rPr lang="ru-RU" sz="4200" dirty="0" err="1" smtClean="0"/>
              <a:t>допоможуть</a:t>
            </a:r>
            <a:r>
              <a:rPr lang="ru-RU" sz="4200" dirty="0" smtClean="0"/>
              <a:t> </a:t>
            </a:r>
            <a:r>
              <a:rPr lang="ru-RU" sz="4200" dirty="0" err="1" smtClean="0"/>
              <a:t>відфільтрувати</a:t>
            </a:r>
            <a:r>
              <a:rPr lang="ru-RU" sz="4200" dirty="0" smtClean="0"/>
              <a:t> </a:t>
            </a:r>
            <a:r>
              <a:rPr lang="ru-RU" sz="4200" dirty="0" err="1" smtClean="0"/>
              <a:t>шкідливий</a:t>
            </a:r>
            <a:r>
              <a:rPr lang="ru-RU" sz="4200" dirty="0" smtClean="0"/>
              <a:t> </a:t>
            </a:r>
            <a:r>
              <a:rPr lang="ru-RU" sz="4200" dirty="0" err="1" smtClean="0"/>
              <a:t>вміст</a:t>
            </a:r>
            <a:r>
              <a:rPr lang="ru-RU" sz="4200" dirty="0" smtClean="0"/>
              <a:t>, </a:t>
            </a:r>
            <a:r>
              <a:rPr lang="ru-RU" sz="4200" dirty="0" err="1" smtClean="0"/>
              <a:t>з'ясувати</a:t>
            </a:r>
            <a:r>
              <a:rPr lang="ru-RU" sz="4200" dirty="0" smtClean="0"/>
              <a:t>, </a:t>
            </a:r>
            <a:r>
              <a:rPr lang="ru-RU" sz="4200" dirty="0" err="1" smtClean="0"/>
              <a:t>які</a:t>
            </a:r>
            <a:r>
              <a:rPr lang="ru-RU" sz="4200" dirty="0" smtClean="0"/>
              <a:t> </a:t>
            </a:r>
            <a:r>
              <a:rPr lang="ru-RU" sz="4200" dirty="0" err="1" smtClean="0"/>
              <a:t>сайти</a:t>
            </a:r>
            <a:r>
              <a:rPr lang="ru-RU" sz="4200" dirty="0" smtClean="0"/>
              <a:t> </a:t>
            </a:r>
            <a:r>
              <a:rPr lang="ru-RU" sz="4200" dirty="0" err="1" smtClean="0"/>
              <a:t>відвідує</a:t>
            </a:r>
            <a:r>
              <a:rPr lang="ru-RU" sz="4200" dirty="0" smtClean="0"/>
              <a:t> </a:t>
            </a:r>
            <a:r>
              <a:rPr lang="ru-RU" sz="4200" dirty="0" err="1" smtClean="0"/>
              <a:t>дитина</a:t>
            </a:r>
            <a:r>
              <a:rPr lang="ru-RU" sz="4200" dirty="0" smtClean="0"/>
              <a:t> та </a:t>
            </a:r>
            <a:r>
              <a:rPr lang="ru-RU" sz="4200" dirty="0" err="1" smtClean="0"/>
              <a:t>що</a:t>
            </a:r>
            <a:r>
              <a:rPr lang="ru-RU" sz="4200" dirty="0" smtClean="0"/>
              <a:t> вона </a:t>
            </a:r>
            <a:r>
              <a:rPr lang="ru-RU" sz="4200" dirty="0" err="1" smtClean="0"/>
              <a:t>робить</a:t>
            </a:r>
            <a:r>
              <a:rPr lang="ru-RU" sz="4200" dirty="0" smtClean="0"/>
              <a:t> на них.</a:t>
            </a:r>
          </a:p>
          <a:p>
            <a:r>
              <a:rPr lang="ru-RU" sz="4200" dirty="0" err="1" smtClean="0"/>
              <a:t>Інтернет</a:t>
            </a:r>
            <a:r>
              <a:rPr lang="ru-RU" sz="4200" dirty="0" smtClean="0"/>
              <a:t> </a:t>
            </a:r>
            <a:r>
              <a:rPr lang="ru-RU" sz="4200" dirty="0" err="1" smtClean="0"/>
              <a:t>може</a:t>
            </a:r>
            <a:r>
              <a:rPr lang="ru-RU" sz="4200" dirty="0" smtClean="0"/>
              <a:t> бути </a:t>
            </a:r>
            <a:r>
              <a:rPr lang="ru-RU" sz="4200" dirty="0" err="1" smtClean="0"/>
              <a:t>прекрасним</a:t>
            </a:r>
            <a:r>
              <a:rPr lang="ru-RU" sz="4200" dirty="0" smtClean="0"/>
              <a:t> </a:t>
            </a:r>
            <a:r>
              <a:rPr lang="ru-RU" sz="4200" dirty="0" err="1" smtClean="0"/>
              <a:t>місцем</a:t>
            </a:r>
            <a:r>
              <a:rPr lang="ru-RU" sz="4200" dirty="0" smtClean="0"/>
              <a:t> як для </a:t>
            </a:r>
            <a:r>
              <a:rPr lang="ru-RU" sz="4200" dirty="0" err="1" smtClean="0"/>
              <a:t>навчання</a:t>
            </a:r>
            <a:r>
              <a:rPr lang="ru-RU" sz="4200" dirty="0" smtClean="0"/>
              <a:t>, так </a:t>
            </a:r>
            <a:r>
              <a:rPr lang="ru-RU" sz="4200" dirty="0" err="1" smtClean="0"/>
              <a:t>і</a:t>
            </a:r>
            <a:r>
              <a:rPr lang="ru-RU" sz="4200" dirty="0" smtClean="0"/>
              <a:t> для </a:t>
            </a:r>
            <a:r>
              <a:rPr lang="ru-RU" sz="4200" dirty="0" err="1" smtClean="0"/>
              <a:t>відпочинку</a:t>
            </a:r>
            <a:r>
              <a:rPr lang="ru-RU" sz="4200" dirty="0" smtClean="0"/>
              <a:t> та </a:t>
            </a:r>
            <a:r>
              <a:rPr lang="ru-RU" sz="4200" dirty="0" err="1" smtClean="0"/>
              <a:t>спілкування</a:t>
            </a:r>
            <a:r>
              <a:rPr lang="ru-RU" sz="4200" dirty="0" smtClean="0"/>
              <a:t> </a:t>
            </a:r>
            <a:r>
              <a:rPr lang="ru-RU" sz="4200" dirty="0" err="1" smtClean="0"/>
              <a:t>з</a:t>
            </a:r>
            <a:r>
              <a:rPr lang="ru-RU" sz="4200" dirty="0" smtClean="0"/>
              <a:t> </a:t>
            </a:r>
            <a:r>
              <a:rPr lang="ru-RU" sz="4200" dirty="0" err="1" smtClean="0"/>
              <a:t>друзями</a:t>
            </a:r>
            <a:r>
              <a:rPr lang="ru-RU" sz="4200" dirty="0" smtClean="0"/>
              <a:t>. Але як </a:t>
            </a:r>
            <a:r>
              <a:rPr lang="ru-RU" sz="4200" dirty="0" err="1" smtClean="0"/>
              <a:t>і</a:t>
            </a:r>
            <a:r>
              <a:rPr lang="ru-RU" sz="4200" dirty="0" smtClean="0"/>
              <a:t> весь </a:t>
            </a:r>
            <a:r>
              <a:rPr lang="ru-RU" sz="4200" dirty="0" err="1" smtClean="0"/>
              <a:t>реальний</a:t>
            </a:r>
            <a:r>
              <a:rPr lang="ru-RU" sz="4200" dirty="0" smtClean="0"/>
              <a:t> </a:t>
            </a:r>
            <a:r>
              <a:rPr lang="ru-RU" sz="4200" dirty="0" err="1" smtClean="0"/>
              <a:t>світ</a:t>
            </a:r>
            <a:r>
              <a:rPr lang="ru-RU" sz="4200" dirty="0" smtClean="0"/>
              <a:t>, Мережа </a:t>
            </a:r>
            <a:r>
              <a:rPr lang="ru-RU" sz="4200" dirty="0" err="1" smtClean="0"/>
              <a:t>теж</a:t>
            </a:r>
            <a:r>
              <a:rPr lang="ru-RU" sz="4200" dirty="0" smtClean="0"/>
              <a:t> </a:t>
            </a:r>
            <a:r>
              <a:rPr lang="ru-RU" sz="4200" dirty="0" err="1" smtClean="0"/>
              <a:t>може</a:t>
            </a:r>
            <a:r>
              <a:rPr lang="ru-RU" sz="4200" dirty="0" smtClean="0"/>
              <a:t> бути </a:t>
            </a:r>
            <a:r>
              <a:rPr lang="ru-RU" sz="4200" dirty="0" err="1" smtClean="0"/>
              <a:t>небезпечна</a:t>
            </a:r>
            <a:r>
              <a:rPr lang="ru-RU" sz="4200" dirty="0" smtClean="0"/>
              <a:t>. Перш </a:t>
            </a:r>
            <a:r>
              <a:rPr lang="ru-RU" sz="4200" dirty="0" err="1" smtClean="0"/>
              <a:t>ніж</a:t>
            </a:r>
            <a:r>
              <a:rPr lang="ru-RU" sz="4200" dirty="0" smtClean="0"/>
              <a:t> </a:t>
            </a:r>
            <a:r>
              <a:rPr lang="ru-RU" sz="4200" dirty="0" err="1" smtClean="0"/>
              <a:t>дозволити</a:t>
            </a:r>
            <a:r>
              <a:rPr lang="ru-RU" sz="4200" dirty="0" smtClean="0"/>
              <a:t> </a:t>
            </a:r>
            <a:r>
              <a:rPr lang="ru-RU" sz="4200" dirty="0" err="1" smtClean="0"/>
              <a:t>дітям</a:t>
            </a:r>
            <a:r>
              <a:rPr lang="ru-RU" sz="4200" dirty="0" smtClean="0"/>
              <a:t> </a:t>
            </a:r>
            <a:r>
              <a:rPr lang="ru-RU" sz="4200" dirty="0" err="1" smtClean="0"/>
              <a:t>виходити</a:t>
            </a:r>
            <a:r>
              <a:rPr lang="ru-RU" sz="4200" dirty="0" smtClean="0"/>
              <a:t> в </a:t>
            </a:r>
            <a:r>
              <a:rPr lang="ru-RU" sz="4200" dirty="0" err="1" smtClean="0"/>
              <a:t>інтернет</a:t>
            </a:r>
            <a:r>
              <a:rPr lang="ru-RU" sz="4200" dirty="0" smtClean="0"/>
              <a:t> </a:t>
            </a:r>
            <a:r>
              <a:rPr lang="ru-RU" sz="4200" dirty="0" err="1" smtClean="0"/>
              <a:t>самостійно</a:t>
            </a:r>
            <a:r>
              <a:rPr lang="ru-RU" sz="4200" dirty="0" smtClean="0"/>
              <a:t>, </a:t>
            </a:r>
            <a:r>
              <a:rPr lang="ru-RU" sz="4200" dirty="0" err="1" smtClean="0"/>
              <a:t>слід</a:t>
            </a:r>
            <a:r>
              <a:rPr lang="ru-RU" sz="4200" dirty="0" smtClean="0"/>
              <a:t> </a:t>
            </a:r>
            <a:r>
              <a:rPr lang="ru-RU" sz="4200" dirty="0" err="1" smtClean="0"/>
              <a:t>установити</a:t>
            </a:r>
            <a:r>
              <a:rPr lang="ru-RU" sz="4200" dirty="0" smtClean="0"/>
              <a:t> низку правил, </a:t>
            </a:r>
            <a:r>
              <a:rPr lang="ru-RU" sz="4200" dirty="0" err="1" smtClean="0"/>
              <a:t>з</a:t>
            </a:r>
            <a:r>
              <a:rPr lang="ru-RU" sz="4200" dirty="0" smtClean="0"/>
              <a:t> </a:t>
            </a:r>
            <a:r>
              <a:rPr lang="ru-RU" sz="4200" dirty="0" err="1" smtClean="0"/>
              <a:t>якими</a:t>
            </a:r>
            <a:r>
              <a:rPr lang="ru-RU" sz="4200" dirty="0" smtClean="0"/>
              <a:t> повинна </a:t>
            </a:r>
            <a:r>
              <a:rPr lang="ru-RU" sz="4200" dirty="0" err="1" smtClean="0"/>
              <a:t>погодитися</a:t>
            </a:r>
            <a:r>
              <a:rPr lang="ru-RU" sz="4200" dirty="0" smtClean="0"/>
              <a:t> </a:t>
            </a:r>
            <a:r>
              <a:rPr lang="ru-RU" sz="4200" dirty="0" err="1" smtClean="0"/>
              <a:t>й</a:t>
            </a:r>
            <a:r>
              <a:rPr lang="ru-RU" sz="4200" dirty="0" smtClean="0"/>
              <a:t> ваша </a:t>
            </a:r>
            <a:r>
              <a:rPr lang="ru-RU" sz="4200" dirty="0" err="1" smtClean="0"/>
              <a:t>дитина</a:t>
            </a:r>
            <a:r>
              <a:rPr lang="ru-RU" sz="4200" dirty="0" smtClean="0"/>
              <a:t>.</a:t>
            </a:r>
          </a:p>
          <a:p>
            <a:r>
              <a:rPr lang="ru-RU" sz="4200" dirty="0" err="1" smtClean="0"/>
              <a:t>Насамперед</a:t>
            </a:r>
            <a:r>
              <a:rPr lang="ru-RU" sz="4200" dirty="0" smtClean="0"/>
              <a:t> </a:t>
            </a:r>
            <a:r>
              <a:rPr lang="ru-RU" sz="4200" dirty="0" err="1" smtClean="0"/>
              <a:t>слід</a:t>
            </a:r>
            <a:r>
              <a:rPr lang="ru-RU" sz="4200" dirty="0" smtClean="0"/>
              <a:t> </a:t>
            </a:r>
            <a:r>
              <a:rPr lang="ru-RU" sz="4200" dirty="0" err="1" smtClean="0"/>
              <a:t>нагадувати</a:t>
            </a:r>
            <a:r>
              <a:rPr lang="ru-RU" sz="4200" dirty="0" smtClean="0"/>
              <a:t> </a:t>
            </a:r>
            <a:r>
              <a:rPr lang="ru-RU" sz="4200" dirty="0" err="1" smtClean="0"/>
              <a:t>дітям</a:t>
            </a:r>
            <a:r>
              <a:rPr lang="ru-RU" sz="4200" dirty="0" smtClean="0"/>
              <a:t>, </a:t>
            </a:r>
            <a:r>
              <a:rPr lang="ru-RU" sz="4200" dirty="0" err="1" smtClean="0"/>
              <a:t>щоб</a:t>
            </a:r>
            <a:r>
              <a:rPr lang="ru-RU" sz="4200" dirty="0" smtClean="0"/>
              <a:t> вони не </a:t>
            </a:r>
            <a:r>
              <a:rPr lang="ru-RU" sz="4200" dirty="0" err="1" smtClean="0"/>
              <a:t>спілкувалися</a:t>
            </a:r>
            <a:r>
              <a:rPr lang="ru-RU" sz="4200" dirty="0" smtClean="0"/>
              <a:t> в </a:t>
            </a:r>
            <a:r>
              <a:rPr lang="ru-RU" sz="4200" dirty="0" err="1" smtClean="0"/>
              <a:t>Інтернеті</a:t>
            </a:r>
            <a:r>
              <a:rPr lang="ru-RU" sz="4200" dirty="0" smtClean="0"/>
              <a:t> </a:t>
            </a:r>
            <a:r>
              <a:rPr lang="ru-RU" sz="4200" dirty="0" err="1" smtClean="0"/>
              <a:t>з</a:t>
            </a:r>
            <a:r>
              <a:rPr lang="ru-RU" sz="4200" dirty="0" smtClean="0"/>
              <a:t> </a:t>
            </a:r>
            <a:r>
              <a:rPr lang="ru-RU" sz="4200" dirty="0" err="1" smtClean="0"/>
              <a:t>незнайомцями</a:t>
            </a:r>
            <a:r>
              <a:rPr lang="ru-RU" sz="4200" dirty="0" smtClean="0"/>
              <a:t>. </a:t>
            </a:r>
            <a:r>
              <a:rPr lang="ru-RU" sz="4200" dirty="0" err="1" smtClean="0"/>
              <a:t>Річ</a:t>
            </a:r>
            <a:r>
              <a:rPr lang="ru-RU" sz="4200" dirty="0" smtClean="0"/>
              <a:t> у </a:t>
            </a:r>
            <a:r>
              <a:rPr lang="ru-RU" sz="4200" dirty="0" err="1" smtClean="0"/>
              <a:t>тім</a:t>
            </a:r>
            <a:r>
              <a:rPr lang="ru-RU" sz="4200" dirty="0" smtClean="0"/>
              <a:t>, </a:t>
            </a:r>
            <a:r>
              <a:rPr lang="ru-RU" sz="4200" dirty="0" err="1" smtClean="0"/>
              <a:t>що</a:t>
            </a:r>
            <a:r>
              <a:rPr lang="ru-RU" sz="4200" dirty="0" smtClean="0"/>
              <a:t> </a:t>
            </a:r>
            <a:r>
              <a:rPr lang="ru-RU" sz="4200" dirty="0" err="1" smtClean="0"/>
              <a:t>анонімність</a:t>
            </a:r>
            <a:r>
              <a:rPr lang="ru-RU" sz="4200" dirty="0" smtClean="0"/>
              <a:t> </a:t>
            </a:r>
            <a:r>
              <a:rPr lang="ru-RU" sz="4200" dirty="0" err="1" smtClean="0"/>
              <a:t>інтернету</a:t>
            </a:r>
            <a:r>
              <a:rPr lang="ru-RU" sz="4200" dirty="0" smtClean="0"/>
              <a:t> </a:t>
            </a:r>
            <a:r>
              <a:rPr lang="ru-RU" sz="4200" dirty="0" err="1" smtClean="0"/>
              <a:t>може</a:t>
            </a:r>
            <a:r>
              <a:rPr lang="ru-RU" sz="4200" dirty="0" smtClean="0"/>
              <a:t> </a:t>
            </a:r>
            <a:r>
              <a:rPr lang="ru-RU" sz="4200" dirty="0" err="1" smtClean="0"/>
              <a:t>становити</a:t>
            </a:r>
            <a:r>
              <a:rPr lang="ru-RU" sz="4200" dirty="0" smtClean="0"/>
              <a:t> </a:t>
            </a:r>
            <a:r>
              <a:rPr lang="ru-RU" sz="4200" dirty="0" err="1" smtClean="0"/>
              <a:t>серйозну</a:t>
            </a:r>
            <a:r>
              <a:rPr lang="ru-RU" sz="4200" dirty="0" smtClean="0"/>
              <a:t> </a:t>
            </a:r>
            <a:r>
              <a:rPr lang="ru-RU" sz="4200" dirty="0" err="1" smtClean="0"/>
              <a:t>небезпеку</a:t>
            </a:r>
            <a:r>
              <a:rPr lang="ru-RU" sz="4200" dirty="0" smtClean="0"/>
              <a:t>, ваша </a:t>
            </a:r>
            <a:r>
              <a:rPr lang="ru-RU" sz="4200" dirty="0" err="1" smtClean="0"/>
              <a:t>дитина</a:t>
            </a:r>
            <a:r>
              <a:rPr lang="ru-RU" sz="4200" dirty="0" smtClean="0"/>
              <a:t> </a:t>
            </a:r>
            <a:r>
              <a:rPr lang="ru-RU" sz="4200" dirty="0" err="1" smtClean="0"/>
              <a:t>ризикує</a:t>
            </a:r>
            <a:r>
              <a:rPr lang="ru-RU" sz="4200" dirty="0" smtClean="0"/>
              <a:t> стати жертвою </a:t>
            </a:r>
            <a:r>
              <a:rPr lang="ru-RU" sz="4200" dirty="0" err="1" smtClean="0"/>
              <a:t>ошуканців</a:t>
            </a:r>
            <a:r>
              <a:rPr lang="ru-RU" sz="4200" dirty="0" smtClean="0"/>
              <a:t> </a:t>
            </a:r>
            <a:r>
              <a:rPr lang="ru-RU" sz="4200" dirty="0" err="1" smtClean="0"/>
              <a:t>і</a:t>
            </a:r>
            <a:r>
              <a:rPr lang="ru-RU" sz="4200" dirty="0" smtClean="0"/>
              <a:t> </a:t>
            </a:r>
            <a:r>
              <a:rPr lang="ru-RU" sz="4200" dirty="0" err="1" smtClean="0"/>
              <a:t>злочинців</a:t>
            </a:r>
            <a:r>
              <a:rPr lang="ru-RU" sz="4200" dirty="0" smtClean="0"/>
              <a:t>. </a:t>
            </a:r>
            <a:r>
              <a:rPr lang="ru-RU" sz="4200" dirty="0" err="1" smtClean="0"/>
              <a:t>Звісна</a:t>
            </a:r>
            <a:r>
              <a:rPr lang="ru-RU" sz="4200" dirty="0" smtClean="0"/>
              <a:t> </a:t>
            </a:r>
            <a:r>
              <a:rPr lang="ru-RU" sz="4200" dirty="0" err="1" smtClean="0"/>
              <a:t>річ</a:t>
            </a:r>
            <a:r>
              <a:rPr lang="ru-RU" sz="4200" dirty="0" smtClean="0"/>
              <a:t>, </a:t>
            </a:r>
            <a:r>
              <a:rPr lang="ru-RU" sz="4200" dirty="0" err="1" smtClean="0"/>
              <a:t>немає</a:t>
            </a:r>
            <a:r>
              <a:rPr lang="ru-RU" sz="4200" dirty="0" smtClean="0"/>
              <a:t> </a:t>
            </a:r>
            <a:r>
              <a:rPr lang="ru-RU" sz="4200" dirty="0" err="1" smtClean="0"/>
              <a:t>нічого</a:t>
            </a:r>
            <a:r>
              <a:rPr lang="ru-RU" sz="4200" dirty="0" smtClean="0"/>
              <a:t> страшного в тому, </a:t>
            </a:r>
            <a:r>
              <a:rPr lang="ru-RU" sz="4200" dirty="0" err="1" smtClean="0"/>
              <a:t>щоб</a:t>
            </a:r>
            <a:r>
              <a:rPr lang="ru-RU" sz="4200" dirty="0" smtClean="0"/>
              <a:t> </a:t>
            </a:r>
            <a:r>
              <a:rPr lang="ru-RU" sz="4200" dirty="0" err="1" smtClean="0"/>
              <a:t>відправити</a:t>
            </a:r>
            <a:r>
              <a:rPr lang="ru-RU" sz="4200" dirty="0" smtClean="0"/>
              <a:t> </a:t>
            </a:r>
            <a:r>
              <a:rPr lang="ru-RU" sz="4200" dirty="0" err="1" smtClean="0"/>
              <a:t>листівку</a:t>
            </a:r>
            <a:r>
              <a:rPr lang="ru-RU" sz="4200" dirty="0" smtClean="0"/>
              <a:t> </a:t>
            </a:r>
            <a:r>
              <a:rPr lang="ru-RU" sz="4200" dirty="0" err="1" smtClean="0"/>
              <a:t>двоюрідній</a:t>
            </a:r>
            <a:r>
              <a:rPr lang="ru-RU" sz="4200" dirty="0" smtClean="0"/>
              <a:t> </a:t>
            </a:r>
            <a:r>
              <a:rPr lang="ru-RU" sz="4200" dirty="0" err="1" smtClean="0"/>
              <a:t>сестрі</a:t>
            </a:r>
            <a:r>
              <a:rPr lang="ru-RU" sz="4200" dirty="0" smtClean="0"/>
              <a:t> </a:t>
            </a:r>
            <a:r>
              <a:rPr lang="ru-RU" sz="4200" dirty="0" err="1" smtClean="0"/>
              <a:t>або</a:t>
            </a:r>
            <a:r>
              <a:rPr lang="ru-RU" sz="4200" dirty="0" smtClean="0"/>
              <a:t> </a:t>
            </a:r>
            <a:r>
              <a:rPr lang="ru-RU" sz="4200" dirty="0" err="1" smtClean="0"/>
              <a:t>поговорити</a:t>
            </a:r>
            <a:r>
              <a:rPr lang="ru-RU" sz="4200" dirty="0" smtClean="0"/>
              <a:t> </a:t>
            </a:r>
            <a:r>
              <a:rPr lang="ru-RU" sz="4200" dirty="0" err="1" smtClean="0"/>
              <a:t>з</a:t>
            </a:r>
            <a:r>
              <a:rPr lang="ru-RU" sz="4200" dirty="0" smtClean="0"/>
              <a:t> подружкою. А от </a:t>
            </a:r>
            <a:r>
              <a:rPr lang="ru-RU" sz="4200" dirty="0" err="1" smtClean="0"/>
              <a:t>спілкування</a:t>
            </a:r>
            <a:r>
              <a:rPr lang="ru-RU" sz="4200" dirty="0" smtClean="0"/>
              <a:t> </a:t>
            </a:r>
            <a:r>
              <a:rPr lang="ru-RU" sz="4200" dirty="0" err="1" smtClean="0"/>
              <a:t>з</a:t>
            </a:r>
            <a:r>
              <a:rPr lang="ru-RU" sz="4200" dirty="0" smtClean="0"/>
              <a:t> </a:t>
            </a:r>
            <a:r>
              <a:rPr lang="ru-RU" sz="4200" dirty="0" err="1" smtClean="0"/>
              <a:t>незнайомцями</a:t>
            </a:r>
            <a:r>
              <a:rPr lang="ru-RU" sz="4200" dirty="0" smtClean="0"/>
              <a:t> </a:t>
            </a:r>
            <a:r>
              <a:rPr lang="ru-RU" sz="4200" dirty="0" err="1" smtClean="0"/>
              <a:t>варто</a:t>
            </a:r>
            <a:r>
              <a:rPr lang="ru-RU" sz="4200" dirty="0" smtClean="0"/>
              <a:t> </a:t>
            </a:r>
            <a:r>
              <a:rPr lang="ru-RU" sz="4200" dirty="0" err="1" smtClean="0"/>
              <a:t>уникати</a:t>
            </a:r>
            <a:r>
              <a:rPr lang="ru-RU" sz="4200" dirty="0" smtClean="0"/>
              <a:t>. </a:t>
            </a:r>
            <a:r>
              <a:rPr lang="ru-RU" sz="4200" dirty="0" err="1" smtClean="0"/>
              <a:t>Крім</a:t>
            </a:r>
            <a:r>
              <a:rPr lang="ru-RU" sz="4200" dirty="0" smtClean="0"/>
              <a:t> </a:t>
            </a:r>
            <a:r>
              <a:rPr lang="ru-RU" sz="4200" dirty="0" err="1" smtClean="0"/>
              <a:t>цього</a:t>
            </a:r>
            <a:r>
              <a:rPr lang="ru-RU" sz="4200" dirty="0" smtClean="0"/>
              <a:t>, </a:t>
            </a:r>
            <a:r>
              <a:rPr lang="ru-RU" sz="4200" dirty="0" err="1" smtClean="0"/>
              <a:t>навчіть</a:t>
            </a:r>
            <a:r>
              <a:rPr lang="ru-RU" sz="4200" dirty="0" smtClean="0"/>
              <a:t> </a:t>
            </a:r>
            <a:r>
              <a:rPr lang="ru-RU" sz="4200" dirty="0" err="1" smtClean="0"/>
              <a:t>дітей</a:t>
            </a:r>
            <a:r>
              <a:rPr lang="ru-RU" sz="4200" dirty="0" smtClean="0"/>
              <a:t> </a:t>
            </a:r>
            <a:r>
              <a:rPr lang="ru-RU" sz="4200" dirty="0" err="1" smtClean="0"/>
              <a:t>вживати</a:t>
            </a:r>
            <a:r>
              <a:rPr lang="ru-RU" sz="4200" dirty="0" smtClean="0"/>
              <a:t> таких </a:t>
            </a:r>
            <a:r>
              <a:rPr lang="ru-RU" sz="4200" dirty="0" err="1" smtClean="0"/>
              <a:t>заходів</a:t>
            </a:r>
            <a:r>
              <a:rPr lang="ru-RU" sz="4200" dirty="0" smtClean="0"/>
              <a:t> </a:t>
            </a:r>
            <a:r>
              <a:rPr lang="ru-RU" sz="4200" dirty="0" err="1" smtClean="0"/>
              <a:t>обережності</a:t>
            </a:r>
            <a:r>
              <a:rPr lang="ru-RU" sz="4200" dirty="0" smtClean="0"/>
              <a:t>:</a:t>
            </a:r>
          </a:p>
          <a:p>
            <a:r>
              <a:rPr lang="ru-RU" sz="4200" dirty="0" smtClean="0"/>
              <a:t>• </a:t>
            </a:r>
            <a:r>
              <a:rPr lang="ru-RU" sz="4200" dirty="0" err="1" smtClean="0"/>
              <a:t>представляючись</a:t>
            </a:r>
            <a:r>
              <a:rPr lang="ru-RU" sz="4200" dirty="0" smtClean="0"/>
              <a:t>, </a:t>
            </a:r>
            <a:r>
              <a:rPr lang="ru-RU" sz="4200" dirty="0" err="1" smtClean="0"/>
              <a:t>слід</a:t>
            </a:r>
            <a:r>
              <a:rPr lang="ru-RU" sz="4200" dirty="0" smtClean="0"/>
              <a:t> </a:t>
            </a:r>
            <a:r>
              <a:rPr lang="ru-RU" sz="4200" dirty="0" err="1" smtClean="0"/>
              <a:t>використовувати</a:t>
            </a:r>
            <a:r>
              <a:rPr lang="ru-RU" sz="4200" dirty="0" smtClean="0"/>
              <a:t> </a:t>
            </a:r>
            <a:r>
              <a:rPr lang="ru-RU" sz="4200" dirty="0" err="1" smtClean="0"/>
              <a:t>тільки</a:t>
            </a:r>
            <a:r>
              <a:rPr lang="ru-RU" sz="4200" dirty="0" smtClean="0"/>
              <a:t> </a:t>
            </a:r>
            <a:r>
              <a:rPr lang="ru-RU" sz="4200" dirty="0" err="1" smtClean="0"/>
              <a:t>ім'я</a:t>
            </a:r>
            <a:r>
              <a:rPr lang="ru-RU" sz="4200" dirty="0" smtClean="0"/>
              <a:t> </a:t>
            </a:r>
            <a:r>
              <a:rPr lang="ru-RU" sz="4200" dirty="0" err="1" smtClean="0"/>
              <a:t>або</a:t>
            </a:r>
            <a:r>
              <a:rPr lang="ru-RU" sz="4200" dirty="0" smtClean="0"/>
              <a:t> </a:t>
            </a:r>
            <a:r>
              <a:rPr lang="ru-RU" sz="4200" dirty="0" err="1" smtClean="0"/>
              <a:t>псевдонім</a:t>
            </a:r>
            <a:r>
              <a:rPr lang="ru-RU" sz="4200" dirty="0" smtClean="0"/>
              <a:t>;</a:t>
            </a:r>
          </a:p>
          <a:p>
            <a:r>
              <a:rPr lang="ru-RU" sz="4200" dirty="0" smtClean="0"/>
              <a:t>• </a:t>
            </a:r>
            <a:r>
              <a:rPr lang="ru-RU" sz="4200" dirty="0" err="1" smtClean="0"/>
              <a:t>ніколи</a:t>
            </a:r>
            <a:r>
              <a:rPr lang="ru-RU" sz="4200" dirty="0" smtClean="0"/>
              <a:t> не </a:t>
            </a:r>
            <a:r>
              <a:rPr lang="ru-RU" sz="4200" dirty="0" err="1" smtClean="0"/>
              <a:t>можна</a:t>
            </a:r>
            <a:r>
              <a:rPr lang="ru-RU" sz="4200" dirty="0" smtClean="0"/>
              <a:t> </a:t>
            </a:r>
            <a:r>
              <a:rPr lang="ru-RU" sz="4200" dirty="0" err="1" smtClean="0"/>
              <a:t>повідомляти</a:t>
            </a:r>
            <a:r>
              <a:rPr lang="ru-RU" sz="4200" dirty="0" smtClean="0"/>
              <a:t> </a:t>
            </a:r>
            <a:r>
              <a:rPr lang="ru-RU" sz="4200" dirty="0" err="1" smtClean="0"/>
              <a:t>свій</a:t>
            </a:r>
            <a:r>
              <a:rPr lang="ru-RU" sz="4200" dirty="0" smtClean="0"/>
              <a:t> номер телефону </a:t>
            </a:r>
            <a:r>
              <a:rPr lang="ru-RU" sz="4200" dirty="0" err="1" smtClean="0"/>
              <a:t>або</a:t>
            </a:r>
            <a:r>
              <a:rPr lang="ru-RU" sz="4200" dirty="0" smtClean="0"/>
              <a:t> адресу;</a:t>
            </a:r>
          </a:p>
          <a:p>
            <a:r>
              <a:rPr lang="ru-RU" sz="4200" dirty="0" smtClean="0"/>
              <a:t>• </a:t>
            </a:r>
            <a:r>
              <a:rPr lang="ru-RU" sz="4200" dirty="0" err="1" smtClean="0"/>
              <a:t>ніколи</a:t>
            </a:r>
            <a:r>
              <a:rPr lang="ru-RU" sz="4200" dirty="0" smtClean="0"/>
              <a:t> не </a:t>
            </a:r>
            <a:r>
              <a:rPr lang="ru-RU" sz="4200" dirty="0" err="1" smtClean="0"/>
              <a:t>надсилайте</a:t>
            </a:r>
            <a:r>
              <a:rPr lang="ru-RU" sz="4200" dirty="0" smtClean="0"/>
              <a:t> </a:t>
            </a:r>
            <a:r>
              <a:rPr lang="ru-RU" sz="4200" dirty="0" err="1" smtClean="0"/>
              <a:t>своїх</a:t>
            </a:r>
            <a:r>
              <a:rPr lang="ru-RU" sz="4200" dirty="0" smtClean="0"/>
              <a:t> </a:t>
            </a:r>
            <a:r>
              <a:rPr lang="ru-RU" sz="4200" dirty="0" err="1" smtClean="0"/>
              <a:t>фотографій</a:t>
            </a:r>
            <a:r>
              <a:rPr lang="ru-RU" sz="4200" dirty="0" smtClean="0"/>
              <a:t>;</a:t>
            </a:r>
          </a:p>
          <a:p>
            <a:r>
              <a:rPr lang="ru-RU" sz="4200" dirty="0" smtClean="0"/>
              <a:t>• </a:t>
            </a:r>
            <a:r>
              <a:rPr lang="ru-RU" sz="4200" dirty="0" err="1" smtClean="0"/>
              <a:t>ніколи</a:t>
            </a:r>
            <a:r>
              <a:rPr lang="ru-RU" sz="4200" dirty="0" smtClean="0"/>
              <a:t> не дозволяйте </a:t>
            </a:r>
            <a:r>
              <a:rPr lang="ru-RU" sz="4200" dirty="0" err="1" smtClean="0"/>
              <a:t>дітям</a:t>
            </a:r>
            <a:r>
              <a:rPr lang="ru-RU" sz="4200" dirty="0" smtClean="0"/>
              <a:t> </a:t>
            </a:r>
            <a:r>
              <a:rPr lang="ru-RU" sz="4200" dirty="0" err="1" smtClean="0"/>
              <a:t>зустрічатися</a:t>
            </a:r>
            <a:r>
              <a:rPr lang="ru-RU" sz="4200" dirty="0" smtClean="0"/>
              <a:t> </a:t>
            </a:r>
            <a:r>
              <a:rPr lang="ru-RU" sz="4200" dirty="0" err="1" smtClean="0"/>
              <a:t>зі</a:t>
            </a:r>
            <a:r>
              <a:rPr lang="ru-RU" sz="4200" dirty="0" smtClean="0"/>
              <a:t> </a:t>
            </a:r>
            <a:r>
              <a:rPr lang="ru-RU" sz="4200" dirty="0" err="1" smtClean="0"/>
              <a:t>знайомими</a:t>
            </a:r>
            <a:r>
              <a:rPr lang="ru-RU" sz="4200" dirty="0" smtClean="0"/>
              <a:t> по </a:t>
            </a:r>
            <a:r>
              <a:rPr lang="ru-RU" sz="4200" dirty="0" err="1" smtClean="0"/>
              <a:t>інтернету</a:t>
            </a:r>
            <a:r>
              <a:rPr lang="ru-RU" sz="4200" dirty="0" smtClean="0"/>
              <a:t> без контролю </a:t>
            </a:r>
            <a:r>
              <a:rPr lang="ru-RU" sz="4200" dirty="0" err="1" smtClean="0"/>
              <a:t>з</a:t>
            </a:r>
            <a:r>
              <a:rPr lang="ru-RU" sz="4200" dirty="0" smtClean="0"/>
              <a:t> боку </a:t>
            </a:r>
            <a:r>
              <a:rPr lang="ru-RU" sz="4200" dirty="0" err="1" smtClean="0"/>
              <a:t>дорослих</a:t>
            </a:r>
            <a:r>
              <a:rPr lang="ru-RU" sz="4200" dirty="0" smtClean="0"/>
              <a:t>.</a:t>
            </a:r>
          </a:p>
          <a:p>
            <a:r>
              <a:rPr lang="ru-RU" sz="4200" b="1" dirty="0" smtClean="0"/>
              <a:t>6 правил для </a:t>
            </a:r>
            <a:r>
              <a:rPr lang="ru-RU" sz="4200" b="1" dirty="0" err="1" smtClean="0"/>
              <a:t>батьків</a:t>
            </a:r>
            <a:r>
              <a:rPr lang="ru-RU" sz="4200" b="1" dirty="0" smtClean="0"/>
              <a:t> — </a:t>
            </a:r>
            <a:r>
              <a:rPr lang="ru-RU" sz="4200" b="1" dirty="0" err="1" smtClean="0"/>
              <a:t>розумних</a:t>
            </a:r>
            <a:r>
              <a:rPr lang="ru-RU" sz="4200" b="1" dirty="0" smtClean="0"/>
              <a:t> </a:t>
            </a:r>
            <a:r>
              <a:rPr lang="ru-RU" sz="4200" b="1" dirty="0" err="1" smtClean="0"/>
              <a:t>користувачів</a:t>
            </a:r>
            <a:r>
              <a:rPr lang="ru-RU" sz="4200" b="1" dirty="0" smtClean="0"/>
              <a:t> </a:t>
            </a:r>
            <a:r>
              <a:rPr lang="ru-RU" sz="4200" b="1" dirty="0" err="1" smtClean="0"/>
              <a:t>Інтернету</a:t>
            </a:r>
            <a:r>
              <a:rPr lang="ru-RU" sz="4200" b="1" dirty="0" smtClean="0"/>
              <a:t>:</a:t>
            </a:r>
            <a:endParaRPr lang="ru-RU" sz="4200" dirty="0" smtClean="0"/>
          </a:p>
          <a:p>
            <a:r>
              <a:rPr lang="ru-RU" sz="4200" b="1" dirty="0" err="1" smtClean="0"/>
              <a:t>Розмістіть</a:t>
            </a:r>
            <a:r>
              <a:rPr lang="ru-RU" sz="4200" b="1" dirty="0" smtClean="0"/>
              <a:t> </a:t>
            </a:r>
            <a:r>
              <a:rPr lang="ru-RU" sz="4200" b="1" dirty="0" err="1" smtClean="0"/>
              <a:t>комп’ютер</a:t>
            </a:r>
            <a:r>
              <a:rPr lang="ru-RU" sz="4200" b="1" dirty="0" smtClean="0"/>
              <a:t> у </a:t>
            </a:r>
            <a:r>
              <a:rPr lang="ru-RU" sz="4200" b="1" dirty="0" err="1" smtClean="0"/>
              <a:t>кімнаті</a:t>
            </a:r>
            <a:r>
              <a:rPr lang="ru-RU" sz="4200" b="1" dirty="0" smtClean="0"/>
              <a:t>, яку </a:t>
            </a:r>
            <a:r>
              <a:rPr lang="ru-RU" sz="4200" b="1" dirty="0" err="1" smtClean="0"/>
              <a:t>використовують</a:t>
            </a:r>
            <a:r>
              <a:rPr lang="ru-RU" sz="4200" b="1" dirty="0" smtClean="0"/>
              <a:t> </a:t>
            </a:r>
            <a:r>
              <a:rPr lang="ru-RU" sz="4200" b="1" dirty="0" err="1" smtClean="0"/>
              <a:t>усі</a:t>
            </a:r>
            <a:r>
              <a:rPr lang="ru-RU" sz="4200" b="1" dirty="0" smtClean="0"/>
              <a:t> члени </a:t>
            </a:r>
            <a:r>
              <a:rPr lang="ru-RU" sz="4200" b="1" dirty="0" err="1" smtClean="0"/>
              <a:t>родини</a:t>
            </a:r>
            <a:r>
              <a:rPr lang="ru-RU" sz="4200" b="1" dirty="0" smtClean="0"/>
              <a:t>.</a:t>
            </a:r>
            <a:r>
              <a:rPr lang="ru-RU" sz="4200" dirty="0" smtClean="0"/>
              <a:t> </a:t>
            </a:r>
            <a:r>
              <a:rPr lang="ru-RU" sz="4200" dirty="0" err="1" smtClean="0"/>
              <a:t>Іноді</a:t>
            </a:r>
            <a:r>
              <a:rPr lang="ru-RU" sz="4200" dirty="0" smtClean="0"/>
              <a:t> </a:t>
            </a:r>
            <a:r>
              <a:rPr lang="ru-RU" sz="4200" dirty="0" err="1" smtClean="0"/>
              <a:t>діти</a:t>
            </a:r>
            <a:r>
              <a:rPr lang="ru-RU" sz="4200" dirty="0" smtClean="0"/>
              <a:t> </a:t>
            </a:r>
            <a:r>
              <a:rPr lang="ru-RU" sz="4200" dirty="0" err="1" smtClean="0"/>
              <a:t>тримають</a:t>
            </a:r>
            <a:r>
              <a:rPr lang="ru-RU" sz="4200" dirty="0" smtClean="0"/>
              <a:t> у </a:t>
            </a:r>
            <a:r>
              <a:rPr lang="ru-RU" sz="4200" dirty="0" err="1" smtClean="0"/>
              <a:t>секреті</a:t>
            </a:r>
            <a:r>
              <a:rPr lang="ru-RU" sz="4200" dirty="0" smtClean="0"/>
              <a:t> те, </a:t>
            </a:r>
            <a:r>
              <a:rPr lang="ru-RU" sz="4200" dirty="0" err="1" smtClean="0"/>
              <a:t>що</a:t>
            </a:r>
            <a:r>
              <a:rPr lang="ru-RU" sz="4200" dirty="0" smtClean="0"/>
              <a:t> вони </a:t>
            </a:r>
            <a:r>
              <a:rPr lang="ru-RU" sz="4200" dirty="0" err="1" smtClean="0"/>
              <a:t>користуються</a:t>
            </a:r>
            <a:r>
              <a:rPr lang="ru-RU" sz="4200" dirty="0" smtClean="0"/>
              <a:t> </a:t>
            </a:r>
            <a:r>
              <a:rPr lang="ru-RU" sz="4200" dirty="0" err="1" smtClean="0"/>
              <a:t>Інтернетом</a:t>
            </a:r>
            <a:r>
              <a:rPr lang="ru-RU" sz="4200" dirty="0" smtClean="0"/>
              <a:t>. Вони </a:t>
            </a:r>
            <a:r>
              <a:rPr lang="ru-RU" sz="4200" dirty="0" err="1" smtClean="0"/>
              <a:t>можуть</a:t>
            </a:r>
            <a:r>
              <a:rPr lang="ru-RU" sz="4200" dirty="0" smtClean="0"/>
              <a:t> не </a:t>
            </a:r>
            <a:r>
              <a:rPr lang="ru-RU" sz="4200" dirty="0" err="1" smtClean="0"/>
              <a:t>бажати</a:t>
            </a:r>
            <a:r>
              <a:rPr lang="ru-RU" sz="4200" dirty="0" smtClean="0"/>
              <a:t> того, </a:t>
            </a:r>
            <a:r>
              <a:rPr lang="ru-RU" sz="4200" dirty="0" err="1" smtClean="0"/>
              <a:t>аби</a:t>
            </a:r>
            <a:r>
              <a:rPr lang="ru-RU" sz="4200" dirty="0" smtClean="0"/>
              <a:t> </a:t>
            </a:r>
            <a:r>
              <a:rPr lang="ru-RU" sz="4200" dirty="0" err="1" smtClean="0"/>
              <a:t>їх</a:t>
            </a:r>
            <a:r>
              <a:rPr lang="ru-RU" sz="4200" dirty="0" smtClean="0"/>
              <a:t> батьки </a:t>
            </a:r>
            <a:r>
              <a:rPr lang="ru-RU" sz="4200" dirty="0" err="1" smtClean="0"/>
              <a:t>були</a:t>
            </a:r>
            <a:r>
              <a:rPr lang="ru-RU" sz="4200" dirty="0" smtClean="0"/>
              <a:t> у </a:t>
            </a:r>
            <a:r>
              <a:rPr lang="ru-RU" sz="4200" dirty="0" err="1" smtClean="0"/>
              <a:t>курсі</a:t>
            </a:r>
            <a:r>
              <a:rPr lang="ru-RU" sz="4200" dirty="0" smtClean="0"/>
              <a:t> </a:t>
            </a:r>
            <a:r>
              <a:rPr lang="ru-RU" sz="4200" dirty="0" err="1" smtClean="0"/>
              <a:t>їх</a:t>
            </a:r>
            <a:r>
              <a:rPr lang="ru-RU" sz="4200" dirty="0" smtClean="0"/>
              <a:t> </a:t>
            </a:r>
            <a:r>
              <a:rPr lang="ru-RU" sz="4200" dirty="0" err="1" smtClean="0"/>
              <a:t>дій</a:t>
            </a:r>
            <a:r>
              <a:rPr lang="ru-RU" sz="4200" dirty="0" smtClean="0"/>
              <a:t> в </a:t>
            </a:r>
            <a:r>
              <a:rPr lang="ru-RU" sz="4200" dirty="0" err="1" smtClean="0"/>
              <a:t>мережі</a:t>
            </a:r>
            <a:r>
              <a:rPr lang="ru-RU" sz="4200" dirty="0" smtClean="0"/>
              <a:t>. </a:t>
            </a:r>
            <a:r>
              <a:rPr lang="ru-RU" sz="4200" dirty="0" err="1" smtClean="0"/>
              <a:t>Важливо</a:t>
            </a:r>
            <a:r>
              <a:rPr lang="ru-RU" sz="4200" dirty="0" smtClean="0"/>
              <a:t> не </a:t>
            </a:r>
            <a:r>
              <a:rPr lang="ru-RU" sz="4200" dirty="0" err="1" smtClean="0"/>
              <a:t>реагувати</a:t>
            </a:r>
            <a:r>
              <a:rPr lang="ru-RU" sz="4200" dirty="0" smtClean="0"/>
              <a:t> </a:t>
            </a:r>
            <a:r>
              <a:rPr lang="ru-RU" sz="4200" dirty="0" err="1" smtClean="0"/>
              <a:t>досить</a:t>
            </a:r>
            <a:r>
              <a:rPr lang="ru-RU" sz="4200" dirty="0" smtClean="0"/>
              <a:t> </a:t>
            </a:r>
            <a:r>
              <a:rPr lang="ru-RU" sz="4200" dirty="0" err="1" smtClean="0"/>
              <a:t>емоційно</a:t>
            </a:r>
            <a:r>
              <a:rPr lang="ru-RU" sz="4200" dirty="0" smtClean="0"/>
              <a:t>, а </a:t>
            </a:r>
            <a:r>
              <a:rPr lang="ru-RU" sz="4200" dirty="0" err="1" smtClean="0"/>
              <a:t>зробити</a:t>
            </a:r>
            <a:r>
              <a:rPr lang="ru-RU" sz="4200" dirty="0" smtClean="0"/>
              <a:t> все </a:t>
            </a:r>
            <a:r>
              <a:rPr lang="ru-RU" sz="4200" dirty="0" err="1" smtClean="0"/>
              <a:t>можливе</a:t>
            </a:r>
            <a:r>
              <a:rPr lang="ru-RU" sz="4200" dirty="0" smtClean="0"/>
              <a:t>, </a:t>
            </a:r>
            <a:r>
              <a:rPr lang="ru-RU" sz="4200" dirty="0" err="1" smtClean="0"/>
              <a:t>аби</a:t>
            </a:r>
            <a:r>
              <a:rPr lang="ru-RU" sz="4200" dirty="0" smtClean="0"/>
              <a:t> </a:t>
            </a:r>
            <a:r>
              <a:rPr lang="ru-RU" sz="4200" dirty="0" err="1" smtClean="0"/>
              <a:t>зняти</a:t>
            </a:r>
            <a:r>
              <a:rPr lang="ru-RU" sz="4200" dirty="0" smtClean="0"/>
              <a:t> </a:t>
            </a:r>
            <a:r>
              <a:rPr lang="ru-RU" sz="4200" dirty="0" err="1" smtClean="0"/>
              <a:t>цю</a:t>
            </a:r>
            <a:r>
              <a:rPr lang="ru-RU" sz="4200" dirty="0" smtClean="0"/>
              <a:t> </a:t>
            </a:r>
            <a:r>
              <a:rPr lang="ru-RU" sz="4200" dirty="0" err="1" smtClean="0"/>
              <a:t>психологічну</a:t>
            </a:r>
            <a:r>
              <a:rPr lang="ru-RU" sz="4200" dirty="0" smtClean="0"/>
              <a:t> </a:t>
            </a:r>
            <a:r>
              <a:rPr lang="ru-RU" sz="4200" dirty="0" err="1" smtClean="0"/>
              <a:t>напругу</a:t>
            </a:r>
            <a:r>
              <a:rPr lang="ru-RU" sz="4200" dirty="0" smtClean="0"/>
              <a:t>. </a:t>
            </a:r>
            <a:r>
              <a:rPr lang="ru-RU" sz="4200" dirty="0" err="1" smtClean="0"/>
              <a:t>Обговорювати</a:t>
            </a:r>
            <a:r>
              <a:rPr lang="ru-RU" sz="4200" dirty="0" smtClean="0"/>
              <a:t> </a:t>
            </a:r>
            <a:r>
              <a:rPr lang="ru-RU" sz="4200" dirty="0" err="1" smtClean="0"/>
              <a:t>можливі</a:t>
            </a:r>
            <a:r>
              <a:rPr lang="ru-RU" sz="4200" dirty="0" smtClean="0"/>
              <a:t> </a:t>
            </a:r>
            <a:r>
              <a:rPr lang="ru-RU" sz="4200" dirty="0" err="1" smtClean="0"/>
              <a:t>труднощі</a:t>
            </a:r>
            <a:r>
              <a:rPr lang="ru-RU" sz="4200" dirty="0" smtClean="0"/>
              <a:t> </a:t>
            </a:r>
            <a:r>
              <a:rPr lang="ru-RU" sz="4200" dirty="0" err="1" smtClean="0"/>
              <a:t>легше</a:t>
            </a:r>
            <a:r>
              <a:rPr lang="ru-RU" sz="4200" dirty="0" smtClean="0"/>
              <a:t>, коли </a:t>
            </a:r>
            <a:r>
              <a:rPr lang="ru-RU" sz="4200" dirty="0" err="1" smtClean="0"/>
              <a:t>комп’ютер</a:t>
            </a:r>
            <a:r>
              <a:rPr lang="ru-RU" sz="4200" dirty="0" smtClean="0"/>
              <a:t> </a:t>
            </a:r>
            <a:r>
              <a:rPr lang="ru-RU" sz="4200" dirty="0" err="1" smtClean="0"/>
              <a:t>знаходиться</a:t>
            </a:r>
            <a:r>
              <a:rPr lang="ru-RU" sz="4200" dirty="0" smtClean="0"/>
              <a:t> у </a:t>
            </a:r>
            <a:r>
              <a:rPr lang="ru-RU" sz="4200" dirty="0" err="1" smtClean="0"/>
              <a:t>спільній</a:t>
            </a:r>
            <a:r>
              <a:rPr lang="ru-RU" sz="4200" dirty="0" smtClean="0"/>
              <a:t> </a:t>
            </a:r>
            <a:r>
              <a:rPr lang="ru-RU" sz="4200" dirty="0" err="1" smtClean="0"/>
              <a:t>кімнаті</a:t>
            </a:r>
            <a:r>
              <a:rPr lang="ru-RU" sz="4200" dirty="0" smtClean="0"/>
              <a:t>. </a:t>
            </a:r>
            <a:r>
              <a:rPr lang="ru-RU" sz="4200" dirty="0" err="1" smtClean="0"/>
              <a:t>Крім</a:t>
            </a:r>
            <a:r>
              <a:rPr lang="ru-RU" sz="4200" dirty="0" smtClean="0"/>
              <a:t> того, </a:t>
            </a:r>
            <a:r>
              <a:rPr lang="ru-RU" sz="4200" dirty="0" err="1" smtClean="0"/>
              <a:t>ви</a:t>
            </a:r>
            <a:r>
              <a:rPr lang="ru-RU" sz="4200" dirty="0" smtClean="0"/>
              <a:t> можете </a:t>
            </a:r>
            <a:r>
              <a:rPr lang="ru-RU" sz="4200" dirty="0" err="1" smtClean="0"/>
              <a:t>використовувати</a:t>
            </a:r>
            <a:r>
              <a:rPr lang="ru-RU" sz="4200" dirty="0" smtClean="0"/>
              <a:t> </a:t>
            </a:r>
            <a:r>
              <a:rPr lang="ru-RU" sz="4200" dirty="0" err="1" smtClean="0"/>
              <a:t>Інтернет</a:t>
            </a:r>
            <a:r>
              <a:rPr lang="ru-RU" sz="4200" dirty="0" smtClean="0"/>
              <a:t> разом </a:t>
            </a:r>
            <a:r>
              <a:rPr lang="ru-RU" sz="4200" dirty="0" err="1" smtClean="0"/>
              <a:t>із</a:t>
            </a:r>
            <a:r>
              <a:rPr lang="ru-RU" sz="4200" dirty="0" smtClean="0"/>
              <a:t> </a:t>
            </a:r>
            <a:r>
              <a:rPr lang="ru-RU" sz="4200" dirty="0" err="1" smtClean="0"/>
              <a:t>дитиною</a:t>
            </a:r>
            <a:r>
              <a:rPr lang="ru-RU" sz="4200" dirty="0" smtClean="0"/>
              <a:t>. Таким чином, </a:t>
            </a:r>
            <a:r>
              <a:rPr lang="ru-RU" sz="4200" dirty="0" err="1" smtClean="0"/>
              <a:t>розмови</a:t>
            </a:r>
            <a:r>
              <a:rPr lang="ru-RU" sz="4200" dirty="0" smtClean="0"/>
              <a:t> про </a:t>
            </a:r>
            <a:r>
              <a:rPr lang="ru-RU" sz="4200" dirty="0" err="1" smtClean="0"/>
              <a:t>Інтернет</a:t>
            </a:r>
            <a:r>
              <a:rPr lang="ru-RU" sz="4200" dirty="0" smtClean="0"/>
              <a:t> та контроль за </a:t>
            </a:r>
            <a:r>
              <a:rPr lang="ru-RU" sz="4200" dirty="0" err="1" smtClean="0"/>
              <a:t>його</a:t>
            </a:r>
            <a:r>
              <a:rPr lang="ru-RU" sz="4200" dirty="0" smtClean="0"/>
              <a:t> </a:t>
            </a:r>
            <a:r>
              <a:rPr lang="ru-RU" sz="4200" dirty="0" err="1" smtClean="0"/>
              <a:t>використанням</a:t>
            </a:r>
            <a:r>
              <a:rPr lang="ru-RU" sz="4200" dirty="0" smtClean="0"/>
              <a:t> </a:t>
            </a:r>
            <a:r>
              <a:rPr lang="ru-RU" sz="4200" dirty="0" err="1" smtClean="0"/>
              <a:t>стануть</a:t>
            </a:r>
            <a:r>
              <a:rPr lang="ru-RU" sz="4200" dirty="0" smtClean="0"/>
              <a:t> </a:t>
            </a:r>
            <a:r>
              <a:rPr lang="ru-RU" sz="4200" dirty="0" err="1" smtClean="0"/>
              <a:t>повсякденною</a:t>
            </a:r>
            <a:r>
              <a:rPr lang="ru-RU" sz="4200" dirty="0" smtClean="0"/>
              <a:t> </a:t>
            </a:r>
            <a:r>
              <a:rPr lang="ru-RU" sz="4200" dirty="0" err="1" smtClean="0"/>
              <a:t>частиною</a:t>
            </a:r>
            <a:r>
              <a:rPr lang="ru-RU" sz="4200" dirty="0" smtClean="0"/>
              <a:t> </a:t>
            </a:r>
            <a:r>
              <a:rPr lang="ru-RU" sz="4200" dirty="0" err="1" smtClean="0"/>
              <a:t>вашого</a:t>
            </a:r>
            <a:r>
              <a:rPr lang="ru-RU" sz="4200" dirty="0" smtClean="0"/>
              <a:t> </a:t>
            </a:r>
            <a:r>
              <a:rPr lang="ru-RU" sz="4200" dirty="0" err="1" smtClean="0"/>
              <a:t>родинного</a:t>
            </a:r>
            <a:r>
              <a:rPr lang="ru-RU" sz="4200" dirty="0" smtClean="0"/>
              <a:t> </a:t>
            </a:r>
            <a:r>
              <a:rPr lang="ru-RU" sz="4200" dirty="0" err="1" smtClean="0"/>
              <a:t>життя</a:t>
            </a:r>
            <a:r>
              <a:rPr lang="ru-RU" sz="4200" dirty="0" smtClean="0"/>
              <a:t>.</a:t>
            </a:r>
          </a:p>
        </p:txBody>
      </p:sp>
      <p:pic>
        <p:nvPicPr>
          <p:cNvPr id="4" name="Рисунок 3" descr="x_f525a13a.jpg"/>
          <p:cNvPicPr>
            <a:picLocks noChangeAspect="1"/>
          </p:cNvPicPr>
          <p:nvPr/>
        </p:nvPicPr>
        <p:blipFill>
          <a:blip r:embed="rId2"/>
          <a:stretch>
            <a:fillRect/>
          </a:stretch>
        </p:blipFill>
        <p:spPr>
          <a:xfrm>
            <a:off x="6286512" y="0"/>
            <a:ext cx="2484436" cy="2219328"/>
          </a:xfrm>
          <a:prstGeom prst="rect">
            <a:avLst/>
          </a:prstGeom>
          <a:ln>
            <a:noFill/>
          </a:ln>
          <a:effectLst>
            <a:softEdge rad="112500"/>
          </a:effectLst>
        </p:spPr>
      </p:pic>
      <p:pic>
        <p:nvPicPr>
          <p:cNvPr id="5" name="Рисунок 4" descr="x_f2ed8f3c.jpg"/>
          <p:cNvPicPr>
            <a:picLocks noChangeAspect="1"/>
          </p:cNvPicPr>
          <p:nvPr/>
        </p:nvPicPr>
        <p:blipFill>
          <a:blip r:embed="rId3"/>
          <a:stretch>
            <a:fillRect/>
          </a:stretch>
        </p:blipFill>
        <p:spPr>
          <a:xfrm>
            <a:off x="6357950" y="2500306"/>
            <a:ext cx="2286016" cy="1928826"/>
          </a:xfrm>
          <a:prstGeom prst="rect">
            <a:avLst/>
          </a:prstGeom>
          <a:ln>
            <a:noFill/>
          </a:ln>
          <a:effectLst>
            <a:softEdge rad="112500"/>
          </a:effectLst>
        </p:spPr>
      </p:pic>
      <p:pic>
        <p:nvPicPr>
          <p:cNvPr id="6" name="Рисунок 5" descr="x_e9e21774.jpg"/>
          <p:cNvPicPr>
            <a:picLocks noChangeAspect="1"/>
          </p:cNvPicPr>
          <p:nvPr/>
        </p:nvPicPr>
        <p:blipFill>
          <a:blip r:embed="rId4"/>
          <a:stretch>
            <a:fillRect/>
          </a:stretch>
        </p:blipFill>
        <p:spPr>
          <a:xfrm>
            <a:off x="6286512" y="4786322"/>
            <a:ext cx="2357454" cy="1928826"/>
          </a:xfrm>
          <a:prstGeom prst="rect">
            <a:avLst/>
          </a:prstGeom>
          <a:ln>
            <a:noFill/>
          </a:ln>
          <a:effectLst>
            <a:softEdge rad="112500"/>
          </a:effectLst>
        </p:spPr>
      </p:pic>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357214"/>
            <a:ext cx="7467600" cy="357214"/>
          </a:xfrm>
        </p:spPr>
        <p:txBody>
          <a:bodyPr>
            <a:normAutofit fontScale="90000"/>
          </a:bodyPr>
          <a:lstStyle/>
          <a:p>
            <a:endParaRPr lang="uk-UA" dirty="0"/>
          </a:p>
        </p:txBody>
      </p:sp>
      <p:sp>
        <p:nvSpPr>
          <p:cNvPr id="3" name="Содержимое 2"/>
          <p:cNvSpPr>
            <a:spLocks noGrp="1"/>
          </p:cNvSpPr>
          <p:nvPr>
            <p:ph sz="quarter" idx="1"/>
          </p:nvPr>
        </p:nvSpPr>
        <p:spPr>
          <a:xfrm>
            <a:off x="457200" y="214290"/>
            <a:ext cx="5972188" cy="6259662"/>
          </a:xfrm>
        </p:spPr>
        <p:txBody>
          <a:bodyPr>
            <a:normAutofit fontScale="92500"/>
          </a:bodyPr>
          <a:lstStyle/>
          <a:p>
            <a:endParaRPr lang="en-US" sz="1100" b="1" dirty="0" smtClean="0"/>
          </a:p>
          <a:p>
            <a:r>
              <a:rPr lang="ru-RU" sz="1100" b="1" dirty="0" err="1" smtClean="0"/>
              <a:t>Використовуйте</a:t>
            </a:r>
            <a:r>
              <a:rPr lang="ru-RU" sz="1100" b="1" dirty="0" smtClean="0"/>
              <a:t> будильник для </a:t>
            </a:r>
            <a:r>
              <a:rPr lang="ru-RU" sz="1100" b="1" dirty="0" err="1" smtClean="0"/>
              <a:t>обмеження</a:t>
            </a:r>
            <a:r>
              <a:rPr lang="ru-RU" sz="1100" b="1" dirty="0" smtClean="0"/>
              <a:t> часу, </a:t>
            </a:r>
            <a:r>
              <a:rPr lang="ru-RU" sz="1100" b="1" dirty="0" err="1" smtClean="0"/>
              <a:t>якій</a:t>
            </a:r>
            <a:r>
              <a:rPr lang="ru-RU" sz="1100" b="1" dirty="0" smtClean="0"/>
              <a:t> </a:t>
            </a:r>
            <a:r>
              <a:rPr lang="ru-RU" sz="1100" b="1" dirty="0" err="1" smtClean="0"/>
              <a:t>дитина</a:t>
            </a:r>
            <a:r>
              <a:rPr lang="ru-RU" sz="1100" b="1" dirty="0" smtClean="0"/>
              <a:t> проводить в </a:t>
            </a:r>
            <a:r>
              <a:rPr lang="ru-RU" sz="1100" b="1" dirty="0" err="1" smtClean="0"/>
              <a:t>Інтернеті</a:t>
            </a:r>
            <a:r>
              <a:rPr lang="ru-RU" sz="1100" b="1" dirty="0" smtClean="0"/>
              <a:t>.</a:t>
            </a:r>
            <a:r>
              <a:rPr lang="ru-RU" sz="1100" dirty="0" smtClean="0"/>
              <a:t> </a:t>
            </a:r>
            <a:r>
              <a:rPr lang="ru-RU" sz="1100" dirty="0" err="1" smtClean="0"/>
              <a:t>Заздалегідь</a:t>
            </a:r>
            <a:r>
              <a:rPr lang="ru-RU" sz="1100" dirty="0" smtClean="0"/>
              <a:t> погодьте </a:t>
            </a:r>
            <a:r>
              <a:rPr lang="ru-RU" sz="1100" dirty="0" err="1" smtClean="0"/>
              <a:t>тривалість</a:t>
            </a:r>
            <a:r>
              <a:rPr lang="ru-RU" sz="1100" dirty="0" smtClean="0"/>
              <a:t> </a:t>
            </a:r>
            <a:r>
              <a:rPr lang="ru-RU" sz="1100" dirty="0" err="1" smtClean="0"/>
              <a:t>перебування</a:t>
            </a:r>
            <a:r>
              <a:rPr lang="ru-RU" sz="1100" dirty="0" smtClean="0"/>
              <a:t> в </a:t>
            </a:r>
            <a:r>
              <a:rPr lang="ru-RU" sz="1100" dirty="0" err="1" smtClean="0"/>
              <a:t>Інтернеті</a:t>
            </a:r>
            <a:r>
              <a:rPr lang="ru-RU" sz="1100" dirty="0" smtClean="0"/>
              <a:t>. </a:t>
            </a:r>
            <a:r>
              <a:rPr lang="ru-RU" sz="1100" dirty="0" err="1" smtClean="0"/>
              <a:t>Бажано</a:t>
            </a:r>
            <a:r>
              <a:rPr lang="ru-RU" sz="1100" dirty="0" smtClean="0"/>
              <a:t> </a:t>
            </a:r>
            <a:r>
              <a:rPr lang="ru-RU" sz="1100" dirty="0" err="1" smtClean="0"/>
              <a:t>визначити</a:t>
            </a:r>
            <a:r>
              <a:rPr lang="ru-RU" sz="1100" dirty="0" smtClean="0"/>
              <a:t> час </a:t>
            </a:r>
            <a:r>
              <a:rPr lang="ru-RU" sz="1100" dirty="0" err="1" smtClean="0"/>
              <a:t>перебування</a:t>
            </a:r>
            <a:r>
              <a:rPr lang="ru-RU" sz="1100" dirty="0" smtClean="0"/>
              <a:t> </a:t>
            </a:r>
            <a:r>
              <a:rPr lang="ru-RU" sz="1100" dirty="0" err="1" smtClean="0"/>
              <a:t>дітей</a:t>
            </a:r>
            <a:r>
              <a:rPr lang="ru-RU" sz="1100" dirty="0" smtClean="0"/>
              <a:t> в </a:t>
            </a:r>
            <a:r>
              <a:rPr lang="ru-RU" sz="1100" dirty="0" err="1" smtClean="0"/>
              <a:t>он-лайні</a:t>
            </a:r>
            <a:r>
              <a:rPr lang="ru-RU" sz="1100" dirty="0" smtClean="0"/>
              <a:t>. Час, проведений за </a:t>
            </a:r>
            <a:r>
              <a:rPr lang="ru-RU" sz="1100" dirty="0" err="1" smtClean="0"/>
              <a:t>комп’ютером</a:t>
            </a:r>
            <a:r>
              <a:rPr lang="ru-RU" sz="1100" dirty="0" smtClean="0"/>
              <a:t>, </a:t>
            </a:r>
            <a:r>
              <a:rPr lang="ru-RU" sz="1100" dirty="0" err="1" smtClean="0"/>
              <a:t>необхідно</a:t>
            </a:r>
            <a:r>
              <a:rPr lang="ru-RU" sz="1100" dirty="0" smtClean="0"/>
              <a:t> </a:t>
            </a:r>
            <a:r>
              <a:rPr lang="ru-RU" sz="1100" dirty="0" err="1" smtClean="0"/>
              <a:t>обмежити</a:t>
            </a:r>
            <a:r>
              <a:rPr lang="ru-RU" sz="1100" dirty="0" smtClean="0"/>
              <a:t> для того, </a:t>
            </a:r>
            <a:r>
              <a:rPr lang="ru-RU" sz="1100" dirty="0" err="1" smtClean="0"/>
              <a:t>аби</a:t>
            </a:r>
            <a:r>
              <a:rPr lang="ru-RU" sz="1100" dirty="0" smtClean="0"/>
              <a:t> не нанести шкоду стану </a:t>
            </a:r>
            <a:r>
              <a:rPr lang="ru-RU" sz="1100" dirty="0" err="1" smtClean="0"/>
              <a:t>здоров’я</a:t>
            </a:r>
            <a:r>
              <a:rPr lang="ru-RU" sz="1100" dirty="0" smtClean="0"/>
              <a:t> </a:t>
            </a:r>
            <a:r>
              <a:rPr lang="ru-RU" sz="1100" dirty="0" err="1" smtClean="0"/>
              <a:t>дитини</a:t>
            </a:r>
            <a:r>
              <a:rPr lang="ru-RU" sz="1100" dirty="0" smtClean="0"/>
              <a:t>. </a:t>
            </a:r>
            <a:r>
              <a:rPr lang="ru-RU" sz="1100" dirty="0" err="1" smtClean="0"/>
              <a:t>Ігрова</a:t>
            </a:r>
            <a:r>
              <a:rPr lang="ru-RU" sz="1100" dirty="0" smtClean="0"/>
              <a:t> </a:t>
            </a:r>
            <a:r>
              <a:rPr lang="ru-RU" sz="1100" dirty="0" err="1" smtClean="0"/>
              <a:t>комп’ютерна</a:t>
            </a:r>
            <a:r>
              <a:rPr lang="ru-RU" sz="1100" dirty="0" smtClean="0"/>
              <a:t> </a:t>
            </a:r>
            <a:r>
              <a:rPr lang="ru-RU" sz="1100" dirty="0" err="1" smtClean="0"/>
              <a:t>залежність</a:t>
            </a:r>
            <a:r>
              <a:rPr lang="ru-RU" sz="1100" dirty="0" smtClean="0"/>
              <a:t> стала великою проблемою у </a:t>
            </a:r>
            <a:r>
              <a:rPr lang="ru-RU" sz="1100" dirty="0" err="1" smtClean="0"/>
              <a:t>всьому</a:t>
            </a:r>
            <a:r>
              <a:rPr lang="ru-RU" sz="1100" dirty="0" smtClean="0"/>
              <a:t> </a:t>
            </a:r>
            <a:r>
              <a:rPr lang="ru-RU" sz="1100" dirty="0" err="1" smtClean="0"/>
              <a:t>світі</a:t>
            </a:r>
            <a:r>
              <a:rPr lang="ru-RU" sz="1100" dirty="0" smtClean="0"/>
              <a:t>.</a:t>
            </a:r>
            <a:br>
              <a:rPr lang="ru-RU" sz="1100" dirty="0" smtClean="0"/>
            </a:br>
            <a:r>
              <a:rPr lang="ru-RU" sz="1100" dirty="0" err="1" smtClean="0"/>
              <a:t>Обговоріть</a:t>
            </a:r>
            <a:r>
              <a:rPr lang="ru-RU" sz="1100" dirty="0" smtClean="0"/>
              <a:t> час </a:t>
            </a:r>
            <a:r>
              <a:rPr lang="ru-RU" sz="1100" dirty="0" err="1" smtClean="0"/>
              <a:t>перебування</a:t>
            </a:r>
            <a:r>
              <a:rPr lang="ru-RU" sz="1100" dirty="0" smtClean="0"/>
              <a:t> </a:t>
            </a:r>
            <a:r>
              <a:rPr lang="ru-RU" sz="1100" dirty="0" err="1" smtClean="0"/>
              <a:t>дитини</a:t>
            </a:r>
            <a:r>
              <a:rPr lang="ru-RU" sz="1100" dirty="0" smtClean="0"/>
              <a:t> в </a:t>
            </a:r>
            <a:r>
              <a:rPr lang="ru-RU" sz="1100" dirty="0" err="1" smtClean="0"/>
              <a:t>Інтернеті</a:t>
            </a:r>
            <a:r>
              <a:rPr lang="ru-RU" sz="1100" dirty="0" smtClean="0"/>
              <a:t> та </a:t>
            </a:r>
            <a:r>
              <a:rPr lang="ru-RU" sz="1100" dirty="0" err="1" smtClean="0"/>
              <a:t>домовтесь</a:t>
            </a:r>
            <a:r>
              <a:rPr lang="ru-RU" sz="1100" dirty="0" smtClean="0"/>
              <a:t> про </a:t>
            </a:r>
            <a:r>
              <a:rPr lang="ru-RU" sz="1100" dirty="0" err="1" smtClean="0"/>
              <a:t>використання</a:t>
            </a:r>
            <a:r>
              <a:rPr lang="ru-RU" sz="1100" dirty="0" smtClean="0"/>
              <a:t> будильника. </a:t>
            </a:r>
            <a:endParaRPr lang="en-US" sz="1100" b="1" dirty="0" smtClean="0"/>
          </a:p>
          <a:p>
            <a:r>
              <a:rPr lang="ru-RU" sz="1100" b="1" dirty="0" err="1" smtClean="0"/>
              <a:t>Використовуйте</a:t>
            </a:r>
            <a:r>
              <a:rPr lang="ru-RU" sz="1100" b="1" dirty="0" smtClean="0"/>
              <a:t> будильник для </a:t>
            </a:r>
            <a:r>
              <a:rPr lang="ru-RU" sz="1100" b="1" dirty="0" err="1" smtClean="0"/>
              <a:t>обмеження</a:t>
            </a:r>
            <a:r>
              <a:rPr lang="ru-RU" sz="1100" b="1" dirty="0" smtClean="0"/>
              <a:t> часу, </a:t>
            </a:r>
            <a:r>
              <a:rPr lang="ru-RU" sz="1100" b="1" dirty="0" err="1" smtClean="0"/>
              <a:t>якій</a:t>
            </a:r>
            <a:r>
              <a:rPr lang="ru-RU" sz="1100" b="1" dirty="0" smtClean="0"/>
              <a:t> </a:t>
            </a:r>
            <a:r>
              <a:rPr lang="ru-RU" sz="1100" b="1" dirty="0" err="1" smtClean="0"/>
              <a:t>дитина</a:t>
            </a:r>
            <a:r>
              <a:rPr lang="ru-RU" sz="1100" b="1" dirty="0" smtClean="0"/>
              <a:t> проводить в </a:t>
            </a:r>
            <a:r>
              <a:rPr lang="ru-RU" sz="1100" b="1" dirty="0" err="1" smtClean="0"/>
              <a:t>Інтернеті</a:t>
            </a:r>
            <a:r>
              <a:rPr lang="ru-RU" sz="1100" b="1" dirty="0" smtClean="0"/>
              <a:t>.</a:t>
            </a:r>
            <a:r>
              <a:rPr lang="ru-RU" sz="1100" dirty="0" smtClean="0"/>
              <a:t> </a:t>
            </a:r>
            <a:r>
              <a:rPr lang="ru-RU" sz="1100" dirty="0" err="1" smtClean="0"/>
              <a:t>Заздалегідь</a:t>
            </a:r>
            <a:r>
              <a:rPr lang="ru-RU" sz="1100" dirty="0" smtClean="0"/>
              <a:t> погодьте </a:t>
            </a:r>
            <a:r>
              <a:rPr lang="ru-RU" sz="1100" dirty="0" err="1" smtClean="0"/>
              <a:t>тривалість</a:t>
            </a:r>
            <a:r>
              <a:rPr lang="ru-RU" sz="1100" dirty="0" smtClean="0"/>
              <a:t> </a:t>
            </a:r>
            <a:r>
              <a:rPr lang="ru-RU" sz="1100" dirty="0" err="1" smtClean="0"/>
              <a:t>перебування</a:t>
            </a:r>
            <a:r>
              <a:rPr lang="ru-RU" sz="1100" dirty="0" smtClean="0"/>
              <a:t> в </a:t>
            </a:r>
            <a:r>
              <a:rPr lang="ru-RU" sz="1100" dirty="0" err="1" smtClean="0"/>
              <a:t>Інтернеті</a:t>
            </a:r>
            <a:r>
              <a:rPr lang="ru-RU" sz="1100" dirty="0" smtClean="0"/>
              <a:t>. </a:t>
            </a:r>
            <a:r>
              <a:rPr lang="ru-RU" sz="1100" dirty="0" err="1" smtClean="0"/>
              <a:t>Бажано</a:t>
            </a:r>
            <a:r>
              <a:rPr lang="ru-RU" sz="1100" dirty="0" smtClean="0"/>
              <a:t> </a:t>
            </a:r>
            <a:r>
              <a:rPr lang="ru-RU" sz="1100" dirty="0" err="1" smtClean="0"/>
              <a:t>визначити</a:t>
            </a:r>
            <a:r>
              <a:rPr lang="ru-RU" sz="1100" dirty="0" smtClean="0"/>
              <a:t> час </a:t>
            </a:r>
            <a:r>
              <a:rPr lang="ru-RU" sz="1100" dirty="0" err="1" smtClean="0"/>
              <a:t>перебування</a:t>
            </a:r>
            <a:r>
              <a:rPr lang="ru-RU" sz="1100" dirty="0" smtClean="0"/>
              <a:t> </a:t>
            </a:r>
            <a:r>
              <a:rPr lang="ru-RU" sz="1100" dirty="0" err="1" smtClean="0"/>
              <a:t>дітей</a:t>
            </a:r>
            <a:r>
              <a:rPr lang="ru-RU" sz="1100" dirty="0" smtClean="0"/>
              <a:t> в </a:t>
            </a:r>
            <a:r>
              <a:rPr lang="ru-RU" sz="1100" dirty="0" err="1" smtClean="0"/>
              <a:t>он-лайні</a:t>
            </a:r>
            <a:r>
              <a:rPr lang="ru-RU" sz="1100" dirty="0" smtClean="0"/>
              <a:t>. Час, проведений за </a:t>
            </a:r>
            <a:r>
              <a:rPr lang="ru-RU" sz="1100" dirty="0" err="1" smtClean="0"/>
              <a:t>комп’ютером</a:t>
            </a:r>
            <a:r>
              <a:rPr lang="ru-RU" sz="1100" dirty="0" smtClean="0"/>
              <a:t>, </a:t>
            </a:r>
            <a:r>
              <a:rPr lang="ru-RU" sz="1100" dirty="0" err="1" smtClean="0"/>
              <a:t>необхідно</a:t>
            </a:r>
            <a:r>
              <a:rPr lang="ru-RU" sz="1100" dirty="0" smtClean="0"/>
              <a:t> </a:t>
            </a:r>
            <a:r>
              <a:rPr lang="ru-RU" sz="1100" dirty="0" err="1" smtClean="0"/>
              <a:t>обмежити</a:t>
            </a:r>
            <a:r>
              <a:rPr lang="ru-RU" sz="1100" dirty="0" smtClean="0"/>
              <a:t> для того, </a:t>
            </a:r>
            <a:r>
              <a:rPr lang="ru-RU" sz="1100" dirty="0" err="1" smtClean="0"/>
              <a:t>аби</a:t>
            </a:r>
            <a:r>
              <a:rPr lang="ru-RU" sz="1100" dirty="0" smtClean="0"/>
              <a:t> не нанести шкоду стану </a:t>
            </a:r>
            <a:r>
              <a:rPr lang="ru-RU" sz="1100" dirty="0" err="1" smtClean="0"/>
              <a:t>здоров’я</a:t>
            </a:r>
            <a:r>
              <a:rPr lang="ru-RU" sz="1100" dirty="0" smtClean="0"/>
              <a:t> </a:t>
            </a:r>
            <a:r>
              <a:rPr lang="ru-RU" sz="1100" dirty="0" err="1" smtClean="0"/>
              <a:t>дитини</a:t>
            </a:r>
            <a:r>
              <a:rPr lang="ru-RU" sz="1100" dirty="0" smtClean="0"/>
              <a:t>. </a:t>
            </a:r>
            <a:r>
              <a:rPr lang="ru-RU" sz="1100" dirty="0" err="1" smtClean="0"/>
              <a:t>Ігрова</a:t>
            </a:r>
            <a:r>
              <a:rPr lang="ru-RU" sz="1100" dirty="0" smtClean="0"/>
              <a:t> </a:t>
            </a:r>
            <a:r>
              <a:rPr lang="ru-RU" sz="1100" dirty="0" err="1" smtClean="0"/>
              <a:t>комп’ютерна</a:t>
            </a:r>
            <a:r>
              <a:rPr lang="ru-RU" sz="1100" dirty="0" smtClean="0"/>
              <a:t> </a:t>
            </a:r>
            <a:r>
              <a:rPr lang="ru-RU" sz="1100" dirty="0" err="1" smtClean="0"/>
              <a:t>залежність</a:t>
            </a:r>
            <a:r>
              <a:rPr lang="ru-RU" sz="1100" dirty="0" smtClean="0"/>
              <a:t> стала великою проблемою у </a:t>
            </a:r>
            <a:r>
              <a:rPr lang="ru-RU" sz="1100" dirty="0" err="1" smtClean="0"/>
              <a:t>всьому</a:t>
            </a:r>
            <a:r>
              <a:rPr lang="ru-RU" sz="1100" dirty="0" smtClean="0"/>
              <a:t> </a:t>
            </a:r>
            <a:r>
              <a:rPr lang="ru-RU" sz="1100" dirty="0" err="1" smtClean="0"/>
              <a:t>світі</a:t>
            </a:r>
            <a:r>
              <a:rPr lang="ru-RU" sz="1100" dirty="0" smtClean="0"/>
              <a:t>.</a:t>
            </a:r>
            <a:br>
              <a:rPr lang="ru-RU" sz="1100" dirty="0" smtClean="0"/>
            </a:br>
            <a:r>
              <a:rPr lang="ru-RU" sz="1100" dirty="0" err="1" smtClean="0"/>
              <a:t>Обговоріть</a:t>
            </a:r>
            <a:r>
              <a:rPr lang="ru-RU" sz="1100" dirty="0" smtClean="0"/>
              <a:t> час </a:t>
            </a:r>
            <a:r>
              <a:rPr lang="ru-RU" sz="1100" dirty="0" err="1" smtClean="0"/>
              <a:t>перебування</a:t>
            </a:r>
            <a:r>
              <a:rPr lang="ru-RU" sz="1100" dirty="0" smtClean="0"/>
              <a:t> </a:t>
            </a:r>
            <a:r>
              <a:rPr lang="ru-RU" sz="1100" dirty="0" err="1" smtClean="0"/>
              <a:t>дитини</a:t>
            </a:r>
            <a:r>
              <a:rPr lang="ru-RU" sz="1100" dirty="0" smtClean="0"/>
              <a:t> в </a:t>
            </a:r>
            <a:r>
              <a:rPr lang="ru-RU" sz="1100" dirty="0" err="1" smtClean="0"/>
              <a:t>Інтернеті</a:t>
            </a:r>
            <a:r>
              <a:rPr lang="ru-RU" sz="1100" dirty="0" smtClean="0"/>
              <a:t> та </a:t>
            </a:r>
            <a:r>
              <a:rPr lang="ru-RU" sz="1100" dirty="0" err="1" smtClean="0"/>
              <a:t>домовтесь</a:t>
            </a:r>
            <a:r>
              <a:rPr lang="ru-RU" sz="1100" dirty="0" smtClean="0"/>
              <a:t> про </a:t>
            </a:r>
            <a:r>
              <a:rPr lang="ru-RU" sz="1100" dirty="0" err="1" smtClean="0"/>
              <a:t>використання</a:t>
            </a:r>
            <a:r>
              <a:rPr lang="ru-RU" sz="1100" dirty="0" smtClean="0"/>
              <a:t> будильника. Таким чином </a:t>
            </a:r>
            <a:r>
              <a:rPr lang="ru-RU" sz="1100" dirty="0" err="1" smtClean="0"/>
              <a:t>ви</a:t>
            </a:r>
            <a:r>
              <a:rPr lang="ru-RU" sz="1100" dirty="0" smtClean="0"/>
              <a:t> </a:t>
            </a:r>
            <a:r>
              <a:rPr lang="ru-RU" sz="1100" dirty="0" err="1" smtClean="0"/>
              <a:t>уникнете</a:t>
            </a:r>
            <a:r>
              <a:rPr lang="ru-RU" sz="1100" dirty="0" smtClean="0"/>
              <a:t> </a:t>
            </a:r>
            <a:r>
              <a:rPr lang="ru-RU" sz="1100" dirty="0" err="1" smtClean="0"/>
              <a:t>можливих</a:t>
            </a:r>
            <a:r>
              <a:rPr lang="ru-RU" sz="1100" dirty="0" smtClean="0"/>
              <a:t> </a:t>
            </a:r>
            <a:r>
              <a:rPr lang="ru-RU" sz="1100" dirty="0" err="1" smtClean="0"/>
              <a:t>конфліктних</a:t>
            </a:r>
            <a:r>
              <a:rPr lang="ru-RU" sz="1100" dirty="0" smtClean="0"/>
              <a:t> </a:t>
            </a:r>
            <a:r>
              <a:rPr lang="ru-RU" sz="1100" dirty="0" err="1" smtClean="0"/>
              <a:t>ситуацій</a:t>
            </a:r>
            <a:r>
              <a:rPr lang="ru-RU" sz="1100" dirty="0" smtClean="0"/>
              <a:t>.</a:t>
            </a:r>
          </a:p>
          <a:p>
            <a:r>
              <a:rPr lang="ru-RU" sz="1100" b="1" dirty="0" err="1" smtClean="0"/>
              <a:t>Використовуйте</a:t>
            </a:r>
            <a:r>
              <a:rPr lang="ru-RU" sz="1100" b="1" dirty="0" smtClean="0"/>
              <a:t> </a:t>
            </a:r>
            <a:r>
              <a:rPr lang="ru-RU" sz="1100" b="1" dirty="0" err="1" smtClean="0"/>
              <a:t>технічні</a:t>
            </a:r>
            <a:r>
              <a:rPr lang="ru-RU" sz="1100" b="1" dirty="0" smtClean="0"/>
              <a:t> </a:t>
            </a:r>
            <a:r>
              <a:rPr lang="ru-RU" sz="1100" b="1" dirty="0" err="1" smtClean="0"/>
              <a:t>засоби</a:t>
            </a:r>
            <a:r>
              <a:rPr lang="ru-RU" sz="1100" b="1" dirty="0" smtClean="0"/>
              <a:t> </a:t>
            </a:r>
            <a:r>
              <a:rPr lang="ru-RU" sz="1100" b="1" dirty="0" err="1" smtClean="0"/>
              <a:t>захисту</a:t>
            </a:r>
            <a:r>
              <a:rPr lang="ru-RU" sz="1100" b="1" dirty="0" smtClean="0"/>
              <a:t>: </a:t>
            </a:r>
            <a:r>
              <a:rPr lang="ru-RU" sz="1100" b="1" dirty="0" err="1" smtClean="0"/>
              <a:t>функції</a:t>
            </a:r>
            <a:r>
              <a:rPr lang="ru-RU" sz="1100" b="1" dirty="0" smtClean="0"/>
              <a:t> </a:t>
            </a:r>
            <a:r>
              <a:rPr lang="ru-RU" sz="1100" b="1" dirty="0" err="1" smtClean="0"/>
              <a:t>батьківського</a:t>
            </a:r>
            <a:r>
              <a:rPr lang="ru-RU" sz="1100" b="1" dirty="0" smtClean="0"/>
              <a:t> контролю в </a:t>
            </a:r>
            <a:r>
              <a:rPr lang="ru-RU" sz="1100" b="1" dirty="0" err="1" smtClean="0"/>
              <a:t>операційній</a:t>
            </a:r>
            <a:r>
              <a:rPr lang="ru-RU" sz="1100" b="1" dirty="0" smtClean="0"/>
              <a:t> </a:t>
            </a:r>
            <a:r>
              <a:rPr lang="ru-RU" sz="1100" b="1" dirty="0" err="1" smtClean="0"/>
              <a:t>системі</a:t>
            </a:r>
            <a:r>
              <a:rPr lang="ru-RU" sz="1100" b="1" dirty="0" smtClean="0"/>
              <a:t>, </a:t>
            </a:r>
            <a:r>
              <a:rPr lang="ru-RU" sz="1100" b="1" dirty="0" err="1" smtClean="0"/>
              <a:t>антивірус</a:t>
            </a:r>
            <a:r>
              <a:rPr lang="ru-RU" sz="1100" b="1" dirty="0" smtClean="0"/>
              <a:t> та </a:t>
            </a:r>
            <a:r>
              <a:rPr lang="ru-RU" sz="1100" b="1" dirty="0" err="1" smtClean="0"/>
              <a:t>спам-фільтр</a:t>
            </a:r>
            <a:r>
              <a:rPr lang="ru-RU" sz="1100" b="1" dirty="0" smtClean="0"/>
              <a:t>.</a:t>
            </a:r>
            <a:r>
              <a:rPr lang="ru-RU" sz="1100" dirty="0" smtClean="0"/>
              <a:t> Для </a:t>
            </a:r>
            <a:r>
              <a:rPr lang="ru-RU" sz="1100" dirty="0" err="1" smtClean="0"/>
              <a:t>роботи</a:t>
            </a:r>
            <a:r>
              <a:rPr lang="ru-RU" sz="1100" dirty="0" smtClean="0"/>
              <a:t> за </a:t>
            </a:r>
            <a:r>
              <a:rPr lang="ru-RU" sz="1100" dirty="0" err="1" smtClean="0"/>
              <a:t>комп’ютером</a:t>
            </a:r>
            <a:r>
              <a:rPr lang="ru-RU" sz="1100" dirty="0" smtClean="0"/>
              <a:t> </a:t>
            </a:r>
            <a:r>
              <a:rPr lang="ru-RU" sz="1100" dirty="0" err="1" smtClean="0"/>
              <a:t>зовсім</a:t>
            </a:r>
            <a:r>
              <a:rPr lang="ru-RU" sz="1100" dirty="0" smtClean="0"/>
              <a:t> </a:t>
            </a:r>
            <a:r>
              <a:rPr lang="ru-RU" sz="1100" dirty="0" err="1" smtClean="0"/>
              <a:t>необов’язково</a:t>
            </a:r>
            <a:r>
              <a:rPr lang="ru-RU" sz="1100" dirty="0" smtClean="0"/>
              <a:t> знати </a:t>
            </a:r>
            <a:r>
              <a:rPr lang="ru-RU" sz="1100" dirty="0" err="1" smtClean="0"/>
              <a:t>всі</a:t>
            </a:r>
            <a:r>
              <a:rPr lang="ru-RU" sz="1100" dirty="0" smtClean="0"/>
              <a:t> </a:t>
            </a:r>
            <a:r>
              <a:rPr lang="ru-RU" sz="1100" dirty="0" err="1" smtClean="0"/>
              <a:t>його</a:t>
            </a:r>
            <a:r>
              <a:rPr lang="ru-RU" sz="1100" dirty="0" smtClean="0"/>
              <a:t> </a:t>
            </a:r>
            <a:r>
              <a:rPr lang="ru-RU" sz="1100" dirty="0" err="1" smtClean="0"/>
              <a:t>функціональні</a:t>
            </a:r>
            <a:r>
              <a:rPr lang="ru-RU" sz="1100" dirty="0" smtClean="0"/>
              <a:t> </a:t>
            </a:r>
            <a:r>
              <a:rPr lang="ru-RU" sz="1100" dirty="0" err="1" smtClean="0"/>
              <a:t>можливості</a:t>
            </a:r>
            <a:r>
              <a:rPr lang="ru-RU" sz="1100" dirty="0" smtClean="0"/>
              <a:t>. </a:t>
            </a:r>
            <a:r>
              <a:rPr lang="ru-RU" sz="1100" dirty="0" err="1" smtClean="0"/>
              <a:t>Запросіть</a:t>
            </a:r>
            <a:r>
              <a:rPr lang="ru-RU" sz="1100" dirty="0" smtClean="0"/>
              <a:t> </a:t>
            </a:r>
            <a:r>
              <a:rPr lang="ru-RU" sz="1100" dirty="0" err="1" smtClean="0"/>
              <a:t>спеціаліста</a:t>
            </a:r>
            <a:r>
              <a:rPr lang="ru-RU" sz="1100" dirty="0" smtClean="0"/>
              <a:t>, </a:t>
            </a:r>
            <a:r>
              <a:rPr lang="ru-RU" sz="1100" dirty="0" err="1" smtClean="0"/>
              <a:t>якій</a:t>
            </a:r>
            <a:r>
              <a:rPr lang="ru-RU" sz="1100" dirty="0" smtClean="0"/>
              <a:t> </a:t>
            </a:r>
            <a:r>
              <a:rPr lang="ru-RU" sz="1100" dirty="0" err="1" smtClean="0"/>
              <a:t>налаштує</a:t>
            </a:r>
            <a:r>
              <a:rPr lang="ru-RU" sz="1100" dirty="0" smtClean="0"/>
              <a:t> </a:t>
            </a:r>
            <a:r>
              <a:rPr lang="ru-RU" sz="1100" dirty="0" err="1" smtClean="0"/>
              <a:t>операційну</a:t>
            </a:r>
            <a:r>
              <a:rPr lang="ru-RU" sz="1100" dirty="0" smtClean="0"/>
              <a:t> систему </a:t>
            </a:r>
            <a:r>
              <a:rPr lang="ru-RU" sz="1100" dirty="0" err="1" smtClean="0"/>
              <a:t>вашого</a:t>
            </a:r>
            <a:r>
              <a:rPr lang="ru-RU" sz="1100" dirty="0" smtClean="0"/>
              <a:t> </a:t>
            </a:r>
            <a:r>
              <a:rPr lang="ru-RU" sz="1100" dirty="0" err="1" smtClean="0"/>
              <a:t>комп’ютера</a:t>
            </a:r>
            <a:r>
              <a:rPr lang="ru-RU" sz="1100" dirty="0" smtClean="0"/>
              <a:t> та </a:t>
            </a:r>
            <a:r>
              <a:rPr lang="ru-RU" sz="1100" dirty="0" err="1" smtClean="0"/>
              <a:t>покаже</a:t>
            </a:r>
            <a:r>
              <a:rPr lang="ru-RU" sz="1100" dirty="0" smtClean="0"/>
              <a:t>, як </a:t>
            </a:r>
            <a:r>
              <a:rPr lang="ru-RU" sz="1100" dirty="0" err="1" smtClean="0"/>
              <a:t>працювати</a:t>
            </a:r>
            <a:r>
              <a:rPr lang="ru-RU" sz="1100" dirty="0" smtClean="0"/>
              <a:t> </a:t>
            </a:r>
            <a:r>
              <a:rPr lang="ru-RU" sz="1100" dirty="0" err="1" smtClean="0"/>
              <a:t>із</a:t>
            </a:r>
            <a:r>
              <a:rPr lang="ru-RU" sz="1100" dirty="0" smtClean="0"/>
              <a:t> </a:t>
            </a:r>
            <a:r>
              <a:rPr lang="ru-RU" sz="1100" dirty="0" err="1" smtClean="0"/>
              <a:t>батьківським</a:t>
            </a:r>
            <a:r>
              <a:rPr lang="ru-RU" sz="1100" dirty="0" smtClean="0"/>
              <a:t> контролем. </a:t>
            </a:r>
            <a:r>
              <a:rPr lang="ru-RU" sz="1100" dirty="0" err="1" smtClean="0"/>
              <a:t>Краще</a:t>
            </a:r>
            <a:r>
              <a:rPr lang="ru-RU" sz="1100" dirty="0" smtClean="0"/>
              <a:t> один раз </a:t>
            </a:r>
            <a:r>
              <a:rPr lang="ru-RU" sz="1100" dirty="0" err="1" smtClean="0"/>
              <a:t>побачити</a:t>
            </a:r>
            <a:r>
              <a:rPr lang="ru-RU" sz="1100" dirty="0" smtClean="0"/>
              <a:t>, </a:t>
            </a:r>
            <a:r>
              <a:rPr lang="ru-RU" sz="1100" dirty="0" err="1" smtClean="0"/>
              <a:t>аніж</a:t>
            </a:r>
            <a:r>
              <a:rPr lang="ru-RU" sz="1100" dirty="0" smtClean="0"/>
              <a:t> </a:t>
            </a:r>
            <a:r>
              <a:rPr lang="ru-RU" sz="1100" dirty="0" err="1" smtClean="0"/>
              <a:t>багато</a:t>
            </a:r>
            <a:r>
              <a:rPr lang="ru-RU" sz="1100" dirty="0" smtClean="0"/>
              <a:t> </a:t>
            </a:r>
            <a:r>
              <a:rPr lang="ru-RU" sz="1100" dirty="0" err="1" smtClean="0"/>
              <a:t>разів</a:t>
            </a:r>
            <a:r>
              <a:rPr lang="ru-RU" sz="1100" dirty="0" smtClean="0"/>
              <a:t> </a:t>
            </a:r>
            <a:r>
              <a:rPr lang="ru-RU" sz="1100" dirty="0" err="1" smtClean="0"/>
              <a:t>почути</a:t>
            </a:r>
            <a:r>
              <a:rPr lang="ru-RU" sz="1100" dirty="0" smtClean="0"/>
              <a:t>. Не </a:t>
            </a:r>
            <a:r>
              <a:rPr lang="ru-RU" sz="1100" dirty="0" err="1" smtClean="0"/>
              <a:t>використовуйте</a:t>
            </a:r>
            <a:r>
              <a:rPr lang="ru-RU" sz="1100" dirty="0" smtClean="0"/>
              <a:t> у себе </a:t>
            </a:r>
            <a:r>
              <a:rPr lang="ru-RU" sz="1100" dirty="0" err="1" smtClean="0"/>
              <a:t>вдома</a:t>
            </a:r>
            <a:r>
              <a:rPr lang="ru-RU" sz="1100" dirty="0" smtClean="0"/>
              <a:t> </a:t>
            </a:r>
            <a:r>
              <a:rPr lang="ru-RU" sz="1100" dirty="0" err="1" smtClean="0"/>
              <a:t>комп’ютер</a:t>
            </a:r>
            <a:r>
              <a:rPr lang="ru-RU" sz="1100" dirty="0" smtClean="0"/>
              <a:t>, </a:t>
            </a:r>
            <a:r>
              <a:rPr lang="ru-RU" sz="1100" dirty="0" err="1" smtClean="0"/>
              <a:t>якій</a:t>
            </a:r>
            <a:r>
              <a:rPr lang="ru-RU" sz="1100" dirty="0" smtClean="0"/>
              <a:t> </a:t>
            </a:r>
            <a:r>
              <a:rPr lang="ru-RU" sz="1100" dirty="0" err="1" smtClean="0"/>
              <a:t>технічно</a:t>
            </a:r>
            <a:r>
              <a:rPr lang="ru-RU" sz="1100" dirty="0" smtClean="0"/>
              <a:t> </a:t>
            </a:r>
            <a:r>
              <a:rPr lang="ru-RU" sz="1100" dirty="0" err="1" smtClean="0"/>
              <a:t>є</a:t>
            </a:r>
            <a:r>
              <a:rPr lang="ru-RU" sz="1100" dirty="0" smtClean="0"/>
              <a:t> </a:t>
            </a:r>
            <a:r>
              <a:rPr lang="ru-RU" sz="1100" dirty="0" err="1" smtClean="0"/>
              <a:t>незахищененим</a:t>
            </a:r>
            <a:r>
              <a:rPr lang="ru-RU" sz="1100" dirty="0" smtClean="0"/>
              <a:t>.</a:t>
            </a:r>
          </a:p>
          <a:p>
            <a:r>
              <a:rPr lang="ru-RU" sz="1100" b="1" dirty="0" err="1" smtClean="0"/>
              <a:t>Створіть</a:t>
            </a:r>
            <a:r>
              <a:rPr lang="ru-RU" sz="1100" b="1" dirty="0" smtClean="0"/>
              <a:t> «</a:t>
            </a:r>
            <a:r>
              <a:rPr lang="ru-RU" sz="1100" b="1" dirty="0" err="1" smtClean="0"/>
              <a:t>Сімейні</a:t>
            </a:r>
            <a:r>
              <a:rPr lang="ru-RU" sz="1100" b="1" dirty="0" smtClean="0"/>
              <a:t> </a:t>
            </a:r>
            <a:r>
              <a:rPr lang="ru-RU" sz="1100" b="1" dirty="0" err="1" smtClean="0"/>
              <a:t>інтернет-правила</a:t>
            </a:r>
            <a:r>
              <a:rPr lang="ru-RU" sz="1100" b="1" dirty="0" smtClean="0"/>
              <a:t>», </a:t>
            </a:r>
            <a:r>
              <a:rPr lang="ru-RU" sz="1100" b="1" dirty="0" err="1" smtClean="0"/>
              <a:t>що</a:t>
            </a:r>
            <a:r>
              <a:rPr lang="ru-RU" sz="1100" b="1" dirty="0" smtClean="0"/>
              <a:t> </a:t>
            </a:r>
            <a:r>
              <a:rPr lang="ru-RU" sz="1100" b="1" dirty="0" err="1" smtClean="0"/>
              <a:t>містять</a:t>
            </a:r>
            <a:r>
              <a:rPr lang="ru-RU" sz="1100" b="1" dirty="0" smtClean="0"/>
              <a:t> правила </a:t>
            </a:r>
            <a:r>
              <a:rPr lang="ru-RU" sz="1100" b="1" dirty="0" err="1" smtClean="0"/>
              <a:t>онлайн-безпеки</a:t>
            </a:r>
            <a:r>
              <a:rPr lang="ru-RU" sz="1100" b="1" dirty="0" smtClean="0"/>
              <a:t> для </a:t>
            </a:r>
            <a:r>
              <a:rPr lang="ru-RU" sz="1100" b="1" dirty="0" err="1" smtClean="0"/>
              <a:t>дітей</a:t>
            </a:r>
            <a:r>
              <a:rPr lang="ru-RU" sz="1100" b="1" dirty="0" smtClean="0"/>
              <a:t>.</a:t>
            </a:r>
            <a:r>
              <a:rPr lang="ru-RU" sz="1100" dirty="0" smtClean="0"/>
              <a:t> </a:t>
            </a:r>
            <a:r>
              <a:rPr lang="ru-RU" sz="1100" dirty="0" err="1" smtClean="0"/>
              <a:t>Діти</a:t>
            </a:r>
            <a:r>
              <a:rPr lang="ru-RU" sz="1100" dirty="0" smtClean="0"/>
              <a:t> </a:t>
            </a:r>
            <a:r>
              <a:rPr lang="ru-RU" sz="1100" dirty="0" err="1" smtClean="0"/>
              <a:t>навчаються</a:t>
            </a:r>
            <a:r>
              <a:rPr lang="ru-RU" sz="1100" dirty="0" smtClean="0"/>
              <a:t> шляхом </a:t>
            </a:r>
            <a:r>
              <a:rPr lang="ru-RU" sz="1100" dirty="0" err="1" smtClean="0"/>
              <a:t>експериментування</a:t>
            </a:r>
            <a:r>
              <a:rPr lang="ru-RU" sz="1100" dirty="0" smtClean="0"/>
              <a:t>. </a:t>
            </a:r>
            <a:r>
              <a:rPr lang="ru-RU" sz="1100" dirty="0" err="1" smtClean="0"/>
              <a:t>Якщо</a:t>
            </a:r>
            <a:r>
              <a:rPr lang="ru-RU" sz="1100" dirty="0" smtClean="0"/>
              <a:t> </a:t>
            </a:r>
            <a:r>
              <a:rPr lang="ru-RU" sz="1100" dirty="0" err="1" smtClean="0"/>
              <a:t>ви</a:t>
            </a:r>
            <a:r>
              <a:rPr lang="ru-RU" sz="1100" dirty="0" smtClean="0"/>
              <a:t> </a:t>
            </a:r>
            <a:r>
              <a:rPr lang="ru-RU" sz="1100" dirty="0" err="1" smtClean="0"/>
              <a:t>зацікавлені</a:t>
            </a:r>
            <a:r>
              <a:rPr lang="ru-RU" sz="1100" dirty="0" smtClean="0"/>
              <a:t> у тому, </a:t>
            </a:r>
            <a:r>
              <a:rPr lang="ru-RU" sz="1100" dirty="0" err="1" smtClean="0"/>
              <a:t>аби</a:t>
            </a:r>
            <a:r>
              <a:rPr lang="ru-RU" sz="1100" dirty="0" smtClean="0"/>
              <a:t> ваша </a:t>
            </a:r>
            <a:r>
              <a:rPr lang="ru-RU" sz="1100" dirty="0" err="1" smtClean="0"/>
              <a:t>дитина</a:t>
            </a:r>
            <a:r>
              <a:rPr lang="ru-RU" sz="1100" dirty="0" smtClean="0"/>
              <a:t> </a:t>
            </a:r>
            <a:r>
              <a:rPr lang="ru-RU" sz="1100" dirty="0" err="1" smtClean="0"/>
              <a:t>навчалась</a:t>
            </a:r>
            <a:r>
              <a:rPr lang="ru-RU" sz="1100" dirty="0" smtClean="0"/>
              <a:t> не на </a:t>
            </a:r>
            <a:r>
              <a:rPr lang="ru-RU" sz="1100" dirty="0" err="1" smtClean="0"/>
              <a:t>своїх</a:t>
            </a:r>
            <a:r>
              <a:rPr lang="ru-RU" sz="1100" dirty="0" smtClean="0"/>
              <a:t> </a:t>
            </a:r>
            <a:r>
              <a:rPr lang="ru-RU" sz="1100" dirty="0" err="1" smtClean="0"/>
              <a:t>власних</a:t>
            </a:r>
            <a:r>
              <a:rPr lang="ru-RU" sz="1100" dirty="0" smtClean="0"/>
              <a:t> </a:t>
            </a:r>
            <a:r>
              <a:rPr lang="ru-RU" sz="1100" dirty="0" err="1" smtClean="0"/>
              <a:t>помилках</a:t>
            </a:r>
            <a:r>
              <a:rPr lang="ru-RU" sz="1100" dirty="0" smtClean="0"/>
              <a:t> — </a:t>
            </a:r>
            <a:r>
              <a:rPr lang="ru-RU" sz="1100" dirty="0" err="1" smtClean="0"/>
              <a:t>якомога</a:t>
            </a:r>
            <a:r>
              <a:rPr lang="ru-RU" sz="1100" dirty="0" smtClean="0"/>
              <a:t> </a:t>
            </a:r>
            <a:r>
              <a:rPr lang="ru-RU" sz="1100" dirty="0" err="1" smtClean="0"/>
              <a:t>частіше</a:t>
            </a:r>
            <a:r>
              <a:rPr lang="ru-RU" sz="1100" dirty="0" smtClean="0"/>
              <a:t> </a:t>
            </a:r>
            <a:r>
              <a:rPr lang="ru-RU" sz="1100" dirty="0" err="1" smtClean="0"/>
              <a:t>обговорюйте</a:t>
            </a:r>
            <a:r>
              <a:rPr lang="ru-RU" sz="1100" dirty="0" smtClean="0"/>
              <a:t> теми, </a:t>
            </a:r>
            <a:r>
              <a:rPr lang="ru-RU" sz="1100" dirty="0" err="1" smtClean="0"/>
              <a:t>пов’язані</a:t>
            </a:r>
            <a:r>
              <a:rPr lang="ru-RU" sz="1100" dirty="0" smtClean="0"/>
              <a:t> </a:t>
            </a:r>
            <a:r>
              <a:rPr lang="ru-RU" sz="1100" dirty="0" err="1" smtClean="0"/>
              <a:t>із</a:t>
            </a:r>
            <a:r>
              <a:rPr lang="ru-RU" sz="1100" dirty="0" smtClean="0"/>
              <a:t> </a:t>
            </a:r>
            <a:r>
              <a:rPr lang="ru-RU" sz="1100" dirty="0" err="1" smtClean="0"/>
              <a:t>Інтернетом</a:t>
            </a:r>
            <a:r>
              <a:rPr lang="ru-RU" sz="1100" dirty="0" smtClean="0"/>
              <a:t>. </a:t>
            </a:r>
            <a:r>
              <a:rPr lang="ru-RU" sz="1100" dirty="0" err="1" smtClean="0"/>
              <a:t>Ви</a:t>
            </a:r>
            <a:r>
              <a:rPr lang="ru-RU" sz="1100" dirty="0" smtClean="0"/>
              <a:t> можете </a:t>
            </a:r>
            <a:r>
              <a:rPr lang="ru-RU" sz="1100" dirty="0" err="1" smtClean="0"/>
              <a:t>розказати</a:t>
            </a:r>
            <a:r>
              <a:rPr lang="ru-RU" sz="1100" dirty="0" smtClean="0"/>
              <a:t>, </a:t>
            </a:r>
            <a:r>
              <a:rPr lang="ru-RU" sz="1100" dirty="0" err="1" smtClean="0"/>
              <a:t>наприклад</a:t>
            </a:r>
            <a:r>
              <a:rPr lang="ru-RU" sz="1100" dirty="0" smtClean="0"/>
              <a:t>, про </a:t>
            </a:r>
            <a:r>
              <a:rPr lang="ru-RU" sz="1100" dirty="0" err="1" smtClean="0"/>
              <a:t>достовірність</a:t>
            </a:r>
            <a:r>
              <a:rPr lang="ru-RU" sz="1100" dirty="0" smtClean="0"/>
              <a:t> </a:t>
            </a:r>
            <a:r>
              <a:rPr lang="ru-RU" sz="1100" dirty="0" err="1" smtClean="0"/>
              <a:t>інформації</a:t>
            </a:r>
            <a:r>
              <a:rPr lang="ru-RU" sz="1100" dirty="0" smtClean="0"/>
              <a:t>, </a:t>
            </a:r>
            <a:r>
              <a:rPr lang="ru-RU" sz="1100" dirty="0" err="1" smtClean="0"/>
              <a:t>розташованої</a:t>
            </a:r>
            <a:r>
              <a:rPr lang="ru-RU" sz="1100" dirty="0" smtClean="0"/>
              <a:t> в </a:t>
            </a:r>
            <a:r>
              <a:rPr lang="ru-RU" sz="1100" dirty="0" err="1" smtClean="0"/>
              <a:t>мережі</a:t>
            </a:r>
            <a:r>
              <a:rPr lang="ru-RU" sz="1100" dirty="0" smtClean="0"/>
              <a:t>. Так </a:t>
            </a:r>
            <a:r>
              <a:rPr lang="ru-RU" sz="1100" dirty="0" err="1" smtClean="0"/>
              <a:t>ви</a:t>
            </a:r>
            <a:r>
              <a:rPr lang="ru-RU" sz="1100" dirty="0" smtClean="0"/>
              <a:t> </a:t>
            </a:r>
            <a:r>
              <a:rPr lang="ru-RU" sz="1100" dirty="0" err="1" smtClean="0"/>
              <a:t>невимушено</a:t>
            </a:r>
            <a:r>
              <a:rPr lang="ru-RU" sz="1100" dirty="0" smtClean="0"/>
              <a:t> створите </a:t>
            </a:r>
            <a:r>
              <a:rPr lang="ru-RU" sz="1100" dirty="0" err="1" smtClean="0"/>
              <a:t>свої</a:t>
            </a:r>
            <a:r>
              <a:rPr lang="ru-RU" sz="1100" dirty="0" smtClean="0"/>
              <a:t> «</a:t>
            </a:r>
            <a:r>
              <a:rPr lang="ru-RU" sz="1100" dirty="0" err="1" smtClean="0"/>
              <a:t>родинні</a:t>
            </a:r>
            <a:r>
              <a:rPr lang="ru-RU" sz="1100" dirty="0" smtClean="0"/>
              <a:t> правила» </a:t>
            </a:r>
            <a:r>
              <a:rPr lang="ru-RU" sz="1100" dirty="0" err="1" smtClean="0"/>
              <a:t>Інтернет-безпеки</a:t>
            </a:r>
            <a:r>
              <a:rPr lang="ru-RU" sz="1100" dirty="0" smtClean="0"/>
              <a:t>. </a:t>
            </a:r>
            <a:r>
              <a:rPr lang="ru-RU" sz="1100" dirty="0" err="1" smtClean="0"/>
              <a:t>Традиції</a:t>
            </a:r>
            <a:r>
              <a:rPr lang="ru-RU" sz="1100" dirty="0" smtClean="0"/>
              <a:t>, </a:t>
            </a:r>
            <a:r>
              <a:rPr lang="ru-RU" sz="1100" dirty="0" err="1" smtClean="0"/>
              <a:t>норми</a:t>
            </a:r>
            <a:r>
              <a:rPr lang="ru-RU" sz="1100" dirty="0" smtClean="0"/>
              <a:t> та правила, </a:t>
            </a:r>
            <a:r>
              <a:rPr lang="ru-RU" sz="1100" dirty="0" err="1" smtClean="0"/>
              <a:t>які</a:t>
            </a:r>
            <a:r>
              <a:rPr lang="ru-RU" sz="1100" dirty="0" smtClean="0"/>
              <a:t> </a:t>
            </a:r>
            <a:r>
              <a:rPr lang="ru-RU" sz="1100" dirty="0" err="1" smtClean="0"/>
              <a:t>закріпились</a:t>
            </a:r>
            <a:r>
              <a:rPr lang="ru-RU" sz="1100" dirty="0" smtClean="0"/>
              <a:t> у </a:t>
            </a:r>
            <a:r>
              <a:rPr lang="ru-RU" sz="1100" dirty="0" err="1" smtClean="0"/>
              <a:t>родині</a:t>
            </a:r>
            <a:r>
              <a:rPr lang="ru-RU" sz="1100" dirty="0" smtClean="0"/>
              <a:t> — </a:t>
            </a:r>
            <a:r>
              <a:rPr lang="ru-RU" sz="1100" dirty="0" err="1" smtClean="0"/>
              <a:t>довговічні</a:t>
            </a:r>
            <a:r>
              <a:rPr lang="ru-RU" sz="1100" dirty="0" smtClean="0"/>
              <a:t>.</a:t>
            </a:r>
          </a:p>
          <a:p>
            <a:r>
              <a:rPr lang="ru-RU" sz="1100" b="1" dirty="0" err="1" smtClean="0"/>
              <a:t>Проводьте</a:t>
            </a:r>
            <a:r>
              <a:rPr lang="ru-RU" sz="1100" b="1" dirty="0" smtClean="0"/>
              <a:t> </a:t>
            </a:r>
            <a:r>
              <a:rPr lang="ru-RU" sz="1100" b="1" dirty="0" err="1" smtClean="0"/>
              <a:t>більше</a:t>
            </a:r>
            <a:r>
              <a:rPr lang="ru-RU" sz="1100" b="1" dirty="0" smtClean="0"/>
              <a:t> часу </a:t>
            </a:r>
            <a:r>
              <a:rPr lang="ru-RU" sz="1100" b="1" dirty="0" err="1" smtClean="0"/>
              <a:t>із</a:t>
            </a:r>
            <a:r>
              <a:rPr lang="ru-RU" sz="1100" b="1" dirty="0" smtClean="0"/>
              <a:t> </a:t>
            </a:r>
            <a:r>
              <a:rPr lang="ru-RU" sz="1100" b="1" dirty="0" err="1" smtClean="0"/>
              <a:t>дитиною</a:t>
            </a:r>
            <a:r>
              <a:rPr lang="ru-RU" sz="1100" b="1" dirty="0" smtClean="0"/>
              <a:t>. </a:t>
            </a:r>
            <a:r>
              <a:rPr lang="ru-RU" sz="1100" dirty="0" err="1" smtClean="0"/>
              <a:t>Всіляко</a:t>
            </a:r>
            <a:r>
              <a:rPr lang="ru-RU" sz="1100" dirty="0" smtClean="0"/>
              <a:t> </a:t>
            </a:r>
            <a:r>
              <a:rPr lang="ru-RU" sz="1100" dirty="0" err="1" smtClean="0"/>
              <a:t>заохочуйте</a:t>
            </a:r>
            <a:r>
              <a:rPr lang="ru-RU" sz="1100" dirty="0" smtClean="0"/>
              <a:t> </a:t>
            </a:r>
            <a:r>
              <a:rPr lang="ru-RU" sz="1100" dirty="0" err="1" smtClean="0"/>
              <a:t>обговорення</a:t>
            </a:r>
            <a:r>
              <a:rPr lang="ru-RU" sz="1100" dirty="0" smtClean="0"/>
              <a:t> тем, </a:t>
            </a:r>
            <a:r>
              <a:rPr lang="ru-RU" sz="1100" dirty="0" err="1" smtClean="0"/>
              <a:t>пов’язаних</a:t>
            </a:r>
            <a:r>
              <a:rPr lang="ru-RU" sz="1100" dirty="0" smtClean="0"/>
              <a:t> </a:t>
            </a:r>
            <a:r>
              <a:rPr lang="ru-RU" sz="1100" dirty="0" err="1" smtClean="0"/>
              <a:t>з</a:t>
            </a:r>
            <a:r>
              <a:rPr lang="ru-RU" sz="1100" dirty="0" smtClean="0"/>
              <a:t> </a:t>
            </a:r>
            <a:r>
              <a:rPr lang="ru-RU" sz="1100" dirty="0" err="1" smtClean="0"/>
              <a:t>Інтернетом</a:t>
            </a:r>
            <a:r>
              <a:rPr lang="ru-RU" sz="1100" dirty="0" smtClean="0"/>
              <a:t>. В </a:t>
            </a:r>
            <a:r>
              <a:rPr lang="ru-RU" sz="1100" dirty="0" err="1" smtClean="0"/>
              <a:t>житті</a:t>
            </a:r>
            <a:r>
              <a:rPr lang="ru-RU" sz="1100" dirty="0" smtClean="0"/>
              <a:t> кожного </a:t>
            </a:r>
            <a:r>
              <a:rPr lang="ru-RU" sz="1100" dirty="0" err="1" smtClean="0"/>
              <a:t>трапляються</a:t>
            </a:r>
            <a:r>
              <a:rPr lang="ru-RU" sz="1100" dirty="0" smtClean="0"/>
              <a:t> </a:t>
            </a:r>
            <a:r>
              <a:rPr lang="ru-RU" sz="1100" dirty="0" err="1" smtClean="0"/>
              <a:t>помилки</a:t>
            </a:r>
            <a:r>
              <a:rPr lang="ru-RU" sz="1100" dirty="0" smtClean="0"/>
              <a:t>. </a:t>
            </a:r>
            <a:r>
              <a:rPr lang="ru-RU" sz="1100" dirty="0" err="1" smtClean="0"/>
              <a:t>Немає</a:t>
            </a:r>
            <a:r>
              <a:rPr lang="ru-RU" sz="1100" dirty="0" smtClean="0"/>
              <a:t> потреби </a:t>
            </a:r>
            <a:r>
              <a:rPr lang="ru-RU" sz="1100" dirty="0" err="1" smtClean="0"/>
              <a:t>сприймати</a:t>
            </a:r>
            <a:r>
              <a:rPr lang="ru-RU" sz="1100" dirty="0" smtClean="0"/>
              <a:t> </a:t>
            </a:r>
            <a:r>
              <a:rPr lang="ru-RU" sz="1100" dirty="0" err="1" smtClean="0"/>
              <a:t>помилки</a:t>
            </a:r>
            <a:r>
              <a:rPr lang="ru-RU" sz="1100" dirty="0" smtClean="0"/>
              <a:t> </a:t>
            </a:r>
            <a:r>
              <a:rPr lang="ru-RU" sz="1100" dirty="0" err="1" smtClean="0"/>
              <a:t>дітей</a:t>
            </a:r>
            <a:r>
              <a:rPr lang="ru-RU" sz="1100" dirty="0" smtClean="0"/>
              <a:t> як </a:t>
            </a:r>
            <a:r>
              <a:rPr lang="ru-RU" sz="1100" dirty="0" err="1" smtClean="0"/>
              <a:t>життєву</a:t>
            </a:r>
            <a:r>
              <a:rPr lang="ru-RU" sz="1100" dirty="0" smtClean="0"/>
              <a:t> проблему. </a:t>
            </a:r>
            <a:r>
              <a:rPr lang="ru-RU" sz="1100" dirty="0" err="1" smtClean="0"/>
              <a:t>Будуйте</a:t>
            </a:r>
            <a:r>
              <a:rPr lang="ru-RU" sz="1100" dirty="0" smtClean="0"/>
              <a:t> </a:t>
            </a:r>
            <a:r>
              <a:rPr lang="ru-RU" sz="1100" dirty="0" err="1" smtClean="0"/>
              <a:t>довірливі</a:t>
            </a:r>
            <a:r>
              <a:rPr lang="ru-RU" sz="1100" dirty="0" smtClean="0"/>
              <a:t> </a:t>
            </a:r>
            <a:r>
              <a:rPr lang="ru-RU" sz="1100" dirty="0" err="1" smtClean="0"/>
              <a:t>стосунки</a:t>
            </a:r>
            <a:r>
              <a:rPr lang="ru-RU" sz="1100" dirty="0" smtClean="0"/>
              <a:t> </a:t>
            </a:r>
            <a:r>
              <a:rPr lang="ru-RU" sz="1100" dirty="0" err="1" smtClean="0"/>
              <a:t>задля</a:t>
            </a:r>
            <a:r>
              <a:rPr lang="ru-RU" sz="1100" dirty="0" smtClean="0"/>
              <a:t> того, </a:t>
            </a:r>
            <a:r>
              <a:rPr lang="ru-RU" sz="1100" dirty="0" err="1" smtClean="0"/>
              <a:t>аби</a:t>
            </a:r>
            <a:r>
              <a:rPr lang="ru-RU" sz="1100" dirty="0" smtClean="0"/>
              <a:t> бути </a:t>
            </a:r>
            <a:r>
              <a:rPr lang="ru-RU" sz="1100" dirty="0" err="1" smtClean="0"/>
              <a:t>впевненими</a:t>
            </a:r>
            <a:r>
              <a:rPr lang="ru-RU" sz="1100" dirty="0" smtClean="0"/>
              <a:t>, </a:t>
            </a:r>
            <a:r>
              <a:rPr lang="ru-RU" sz="1100" dirty="0" err="1" smtClean="0"/>
              <a:t>що</a:t>
            </a:r>
            <a:r>
              <a:rPr lang="ru-RU" sz="1100" dirty="0" smtClean="0"/>
              <a:t> у </a:t>
            </a:r>
            <a:r>
              <a:rPr lang="ru-RU" sz="1100" dirty="0" err="1" smtClean="0"/>
              <a:t>будь-якій</a:t>
            </a:r>
            <a:r>
              <a:rPr lang="ru-RU" sz="1100" dirty="0" smtClean="0"/>
              <a:t> </a:t>
            </a:r>
            <a:r>
              <a:rPr lang="ru-RU" sz="1100" dirty="0" err="1" smtClean="0"/>
              <a:t>ситуації</a:t>
            </a:r>
            <a:r>
              <a:rPr lang="ru-RU" sz="1100" dirty="0" smtClean="0"/>
              <a:t> </a:t>
            </a:r>
            <a:r>
              <a:rPr lang="ru-RU" sz="1100" dirty="0" err="1" smtClean="0"/>
              <a:t>дитина</a:t>
            </a:r>
            <a:r>
              <a:rPr lang="ru-RU" sz="1100" dirty="0" smtClean="0"/>
              <a:t> </a:t>
            </a:r>
            <a:r>
              <a:rPr lang="ru-RU" sz="1100" dirty="0" err="1" smtClean="0"/>
              <a:t>звернеться</a:t>
            </a:r>
            <a:r>
              <a:rPr lang="ru-RU" sz="1100" dirty="0" smtClean="0"/>
              <a:t> за </a:t>
            </a:r>
            <a:r>
              <a:rPr lang="ru-RU" sz="1100" dirty="0" err="1" smtClean="0"/>
              <a:t>допомогою</a:t>
            </a:r>
            <a:r>
              <a:rPr lang="ru-RU" sz="1100" dirty="0" smtClean="0"/>
              <a:t> </a:t>
            </a:r>
            <a:r>
              <a:rPr lang="ru-RU" sz="1100" dirty="0" err="1" smtClean="0"/>
              <a:t>саме</a:t>
            </a:r>
            <a:r>
              <a:rPr lang="ru-RU" sz="1100" dirty="0" smtClean="0"/>
              <a:t> до вас. </a:t>
            </a:r>
            <a:r>
              <a:rPr lang="ru-RU" sz="1100" dirty="0" err="1" smtClean="0"/>
              <a:t>Щоб</a:t>
            </a:r>
            <a:r>
              <a:rPr lang="ru-RU" sz="1100" dirty="0" smtClean="0"/>
              <a:t> не сталось, ваша </a:t>
            </a:r>
            <a:r>
              <a:rPr lang="ru-RU" sz="1100" dirty="0" err="1" smtClean="0"/>
              <a:t>дитина</a:t>
            </a:r>
            <a:r>
              <a:rPr lang="ru-RU" sz="1100" dirty="0" smtClean="0"/>
              <a:t> повинна бути </a:t>
            </a:r>
            <a:r>
              <a:rPr lang="ru-RU" sz="1100" dirty="0" err="1" smtClean="0"/>
              <a:t>впевненою</a:t>
            </a:r>
            <a:r>
              <a:rPr lang="ru-RU" sz="1100" dirty="0" smtClean="0"/>
              <a:t>, </a:t>
            </a:r>
            <a:r>
              <a:rPr lang="ru-RU" sz="1100" dirty="0" err="1" smtClean="0"/>
              <a:t>що</a:t>
            </a:r>
            <a:r>
              <a:rPr lang="ru-RU" sz="1100" dirty="0" smtClean="0"/>
              <a:t> у будь </a:t>
            </a:r>
            <a:r>
              <a:rPr lang="ru-RU" sz="1100" dirty="0" err="1" smtClean="0"/>
              <a:t>якій</a:t>
            </a:r>
            <a:r>
              <a:rPr lang="ru-RU" sz="1100" dirty="0" smtClean="0"/>
              <a:t> </a:t>
            </a:r>
            <a:r>
              <a:rPr lang="ru-RU" sz="1100" dirty="0" err="1" smtClean="0"/>
              <a:t>ситуації</a:t>
            </a:r>
            <a:r>
              <a:rPr lang="ru-RU" sz="1100" dirty="0" smtClean="0"/>
              <a:t> вона </a:t>
            </a:r>
            <a:r>
              <a:rPr lang="ru-RU" sz="1100" dirty="0" err="1" smtClean="0"/>
              <a:t>може</a:t>
            </a:r>
            <a:r>
              <a:rPr lang="ru-RU" sz="1100" dirty="0" smtClean="0"/>
              <a:t> </a:t>
            </a:r>
            <a:r>
              <a:rPr lang="ru-RU" sz="1100" dirty="0" err="1" smtClean="0"/>
              <a:t>розраховувати</a:t>
            </a:r>
            <a:r>
              <a:rPr lang="ru-RU" sz="1100" dirty="0" smtClean="0"/>
              <a:t> на вашу </a:t>
            </a:r>
            <a:r>
              <a:rPr lang="ru-RU" sz="1100" dirty="0" err="1" smtClean="0"/>
              <a:t>підтримку</a:t>
            </a:r>
            <a:r>
              <a:rPr lang="ru-RU" sz="1100" dirty="0" smtClean="0"/>
              <a:t> та </a:t>
            </a:r>
            <a:r>
              <a:rPr lang="ru-RU" sz="1100" dirty="0" err="1" smtClean="0"/>
              <a:t>прийняття</a:t>
            </a:r>
            <a:r>
              <a:rPr lang="ru-RU" sz="1100" dirty="0" smtClean="0"/>
              <a:t>. </a:t>
            </a:r>
            <a:r>
              <a:rPr lang="ru-RU" sz="1100" dirty="0" err="1" smtClean="0"/>
              <a:t>Гарний</a:t>
            </a:r>
            <a:r>
              <a:rPr lang="ru-RU" sz="1100" dirty="0" smtClean="0"/>
              <a:t> рецепт </a:t>
            </a:r>
            <a:r>
              <a:rPr lang="ru-RU" sz="1100" dirty="0" err="1" smtClean="0"/>
              <a:t>побудови</a:t>
            </a:r>
            <a:r>
              <a:rPr lang="ru-RU" sz="1100" dirty="0" smtClean="0"/>
              <a:t> </a:t>
            </a:r>
            <a:r>
              <a:rPr lang="ru-RU" sz="1100" dirty="0" err="1" smtClean="0"/>
              <a:t>довірливих</a:t>
            </a:r>
            <a:r>
              <a:rPr lang="ru-RU" sz="1100" dirty="0" smtClean="0"/>
              <a:t> </a:t>
            </a:r>
            <a:r>
              <a:rPr lang="ru-RU" sz="1100" dirty="0" err="1" smtClean="0"/>
              <a:t>відносин</a:t>
            </a:r>
            <a:r>
              <a:rPr lang="ru-RU" sz="1100" dirty="0" smtClean="0"/>
              <a:t> — </a:t>
            </a:r>
            <a:r>
              <a:rPr lang="ru-RU" sz="1100" dirty="0" err="1" smtClean="0"/>
              <a:t>щоденне</a:t>
            </a:r>
            <a:r>
              <a:rPr lang="ru-RU" sz="1100" dirty="0" smtClean="0"/>
              <a:t> </a:t>
            </a:r>
            <a:r>
              <a:rPr lang="ru-RU" sz="1100" dirty="0" err="1" smtClean="0"/>
              <a:t>спілкування</a:t>
            </a:r>
            <a:r>
              <a:rPr lang="ru-RU" sz="1100" dirty="0" smtClean="0"/>
              <a:t> та </a:t>
            </a:r>
            <a:r>
              <a:rPr lang="ru-RU" sz="1100" dirty="0" err="1" smtClean="0"/>
              <a:t>спільне</a:t>
            </a:r>
            <a:r>
              <a:rPr lang="ru-RU" sz="1100" dirty="0" smtClean="0"/>
              <a:t> </a:t>
            </a:r>
            <a:r>
              <a:rPr lang="ru-RU" sz="1100" dirty="0" err="1" smtClean="0"/>
              <a:t>проведення</a:t>
            </a:r>
            <a:r>
              <a:rPr lang="ru-RU" sz="1100" dirty="0" smtClean="0"/>
              <a:t> </a:t>
            </a:r>
            <a:r>
              <a:rPr lang="ru-RU" sz="1100" dirty="0" err="1" smtClean="0"/>
              <a:t>вільного</a:t>
            </a:r>
            <a:r>
              <a:rPr lang="ru-RU" sz="1100" dirty="0" smtClean="0"/>
              <a:t> часу. В </a:t>
            </a:r>
            <a:r>
              <a:rPr lang="ru-RU" sz="1100" dirty="0" err="1" smtClean="0"/>
              <a:t>невимушеній</a:t>
            </a:r>
            <a:r>
              <a:rPr lang="ru-RU" sz="1100" dirty="0" smtClean="0"/>
              <a:t> </a:t>
            </a:r>
            <a:r>
              <a:rPr lang="ru-RU" sz="1100" dirty="0" err="1" smtClean="0"/>
              <a:t>ситуації</a:t>
            </a:r>
            <a:r>
              <a:rPr lang="ru-RU" sz="1100" dirty="0" smtClean="0"/>
              <a:t> </a:t>
            </a:r>
            <a:r>
              <a:rPr lang="ru-RU" sz="1100" dirty="0" err="1" smtClean="0"/>
              <a:t>набагато</a:t>
            </a:r>
            <a:r>
              <a:rPr lang="ru-RU" sz="1100" dirty="0" smtClean="0"/>
              <a:t> </a:t>
            </a:r>
            <a:r>
              <a:rPr lang="ru-RU" sz="1100" dirty="0" err="1" smtClean="0"/>
              <a:t>легше</a:t>
            </a:r>
            <a:r>
              <a:rPr lang="ru-RU" sz="1100" dirty="0" smtClean="0"/>
              <a:t> </a:t>
            </a:r>
            <a:r>
              <a:rPr lang="ru-RU" sz="1100" dirty="0" err="1" smtClean="0"/>
              <a:t>обговорювати</a:t>
            </a:r>
            <a:r>
              <a:rPr lang="ru-RU" sz="1100" dirty="0" smtClean="0"/>
              <a:t> «</a:t>
            </a:r>
            <a:r>
              <a:rPr lang="ru-RU" sz="1100" dirty="0" err="1" smtClean="0"/>
              <a:t>складні</a:t>
            </a:r>
            <a:r>
              <a:rPr lang="ru-RU" sz="1100" dirty="0" smtClean="0"/>
              <a:t>» </a:t>
            </a:r>
            <a:r>
              <a:rPr lang="ru-RU" sz="1100" dirty="0" err="1" smtClean="0"/>
              <a:t>питання</a:t>
            </a:r>
            <a:r>
              <a:rPr lang="ru-RU" sz="1100" dirty="0" smtClean="0"/>
              <a:t>.</a:t>
            </a:r>
          </a:p>
          <a:p>
            <a:r>
              <a:rPr lang="ru-RU" sz="1100" b="1" dirty="0" err="1" smtClean="0"/>
              <a:t>Навчайте</a:t>
            </a:r>
            <a:r>
              <a:rPr lang="ru-RU" sz="1100" b="1" dirty="0" smtClean="0"/>
              <a:t> </a:t>
            </a:r>
            <a:r>
              <a:rPr lang="ru-RU" sz="1100" b="1" dirty="0" err="1" smtClean="0"/>
              <a:t>дітей</a:t>
            </a:r>
            <a:r>
              <a:rPr lang="ru-RU" sz="1100" b="1" dirty="0" smtClean="0"/>
              <a:t> критично </a:t>
            </a:r>
            <a:r>
              <a:rPr lang="ru-RU" sz="1100" b="1" dirty="0" err="1" smtClean="0"/>
              <a:t>ставитися</a:t>
            </a:r>
            <a:r>
              <a:rPr lang="ru-RU" sz="1100" b="1" dirty="0" smtClean="0"/>
              <a:t> до </a:t>
            </a:r>
            <a:r>
              <a:rPr lang="ru-RU" sz="1100" b="1" dirty="0" err="1" smtClean="0"/>
              <a:t>інформації</a:t>
            </a:r>
            <a:r>
              <a:rPr lang="ru-RU" sz="1100" b="1" dirty="0" smtClean="0"/>
              <a:t> в </a:t>
            </a:r>
            <a:r>
              <a:rPr lang="ru-RU" sz="1100" b="1" dirty="0" err="1" smtClean="0"/>
              <a:t>Інтернеті</a:t>
            </a:r>
            <a:r>
              <a:rPr lang="ru-RU" sz="1100" b="1" dirty="0" smtClean="0"/>
              <a:t> </a:t>
            </a:r>
            <a:r>
              <a:rPr lang="ru-RU" sz="1100" b="1" dirty="0" err="1" smtClean="0"/>
              <a:t>і</a:t>
            </a:r>
            <a:r>
              <a:rPr lang="ru-RU" sz="1100" b="1" dirty="0" smtClean="0"/>
              <a:t> не </a:t>
            </a:r>
            <a:r>
              <a:rPr lang="ru-RU" sz="1100" b="1" dirty="0" err="1" smtClean="0"/>
              <a:t>повідомляти</a:t>
            </a:r>
            <a:r>
              <a:rPr lang="ru-RU" sz="1100" b="1" dirty="0" smtClean="0"/>
              <a:t> </a:t>
            </a:r>
            <a:r>
              <a:rPr lang="ru-RU" sz="1100" b="1" dirty="0" err="1" smtClean="0"/>
              <a:t>конфіденційні</a:t>
            </a:r>
            <a:r>
              <a:rPr lang="ru-RU" sz="1100" b="1" dirty="0" smtClean="0"/>
              <a:t> </a:t>
            </a:r>
            <a:r>
              <a:rPr lang="ru-RU" sz="1100" b="1" dirty="0" err="1" smtClean="0"/>
              <a:t>дані</a:t>
            </a:r>
            <a:r>
              <a:rPr lang="ru-RU" sz="1100" b="1" dirty="0" smtClean="0"/>
              <a:t> </a:t>
            </a:r>
            <a:r>
              <a:rPr lang="ru-RU" sz="1100" b="1" dirty="0" err="1" smtClean="0"/>
              <a:t>он-лайн</a:t>
            </a:r>
            <a:r>
              <a:rPr lang="ru-RU" sz="1100" b="1" dirty="0" smtClean="0"/>
              <a:t>.</a:t>
            </a:r>
            <a:r>
              <a:rPr lang="ru-RU" sz="1100" dirty="0" smtClean="0"/>
              <a:t> </a:t>
            </a:r>
            <a:r>
              <a:rPr lang="ru-RU" sz="1100" dirty="0" err="1" smtClean="0"/>
              <a:t>Повідомте</a:t>
            </a:r>
            <a:r>
              <a:rPr lang="ru-RU" sz="1100" dirty="0" smtClean="0"/>
              <a:t> </a:t>
            </a:r>
            <a:r>
              <a:rPr lang="ru-RU" sz="1100" dirty="0" err="1" smtClean="0"/>
              <a:t>дитині</a:t>
            </a:r>
            <a:r>
              <a:rPr lang="ru-RU" sz="1100" dirty="0" smtClean="0"/>
              <a:t>, </a:t>
            </a:r>
            <a:r>
              <a:rPr lang="ru-RU" sz="1100" dirty="0" err="1" smtClean="0"/>
              <a:t>що</a:t>
            </a:r>
            <a:r>
              <a:rPr lang="ru-RU" sz="1100" dirty="0" smtClean="0"/>
              <a:t> практично </a:t>
            </a:r>
            <a:r>
              <a:rPr lang="ru-RU" sz="1100" dirty="0" err="1" smtClean="0"/>
              <a:t>кожен</a:t>
            </a:r>
            <a:r>
              <a:rPr lang="ru-RU" sz="1100" dirty="0" smtClean="0"/>
              <a:t> </a:t>
            </a:r>
            <a:r>
              <a:rPr lang="ru-RU" sz="1100" dirty="0" err="1" smtClean="0"/>
              <a:t>може</a:t>
            </a:r>
            <a:r>
              <a:rPr lang="en-US" sz="1100" dirty="0" smtClean="0"/>
              <a:t>[</a:t>
            </a:r>
            <a:endParaRPr lang="uk-UA" sz="1100" dirty="0"/>
          </a:p>
        </p:txBody>
      </p:sp>
    </p:spTree>
  </p:cSld>
  <p:clrMapOvr>
    <a:masterClrMapping/>
  </p:clrMapOvr>
  <p:transition spd="slow">
    <p:wheel spokes="2"/>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428604"/>
          </a:xfrm>
        </p:spPr>
        <p:txBody>
          <a:bodyPr>
            <a:normAutofit/>
          </a:bodyPr>
          <a:lstStyle/>
          <a:p>
            <a:r>
              <a:rPr lang="uk-UA" sz="2000" dirty="0" smtClean="0"/>
              <a:t>Словник </a:t>
            </a:r>
            <a:r>
              <a:rPr lang="uk-UA" sz="2000" dirty="0" err="1" smtClean="0"/>
              <a:t>інтернет-загроз</a:t>
            </a:r>
            <a:endParaRPr lang="uk-UA" sz="2000" dirty="0"/>
          </a:p>
        </p:txBody>
      </p:sp>
      <p:sp>
        <p:nvSpPr>
          <p:cNvPr id="3" name="Содержимое 2"/>
          <p:cNvSpPr>
            <a:spLocks noGrp="1"/>
          </p:cNvSpPr>
          <p:nvPr>
            <p:ph sz="quarter" idx="1"/>
          </p:nvPr>
        </p:nvSpPr>
        <p:spPr>
          <a:xfrm>
            <a:off x="428596" y="428604"/>
            <a:ext cx="6357982" cy="5616720"/>
          </a:xfrm>
        </p:spPr>
        <p:txBody>
          <a:bodyPr>
            <a:noAutofit/>
          </a:bodyPr>
          <a:lstStyle/>
          <a:p>
            <a:r>
              <a:rPr lang="uk-UA" sz="800" b="1" dirty="0" smtClean="0"/>
              <a:t> </a:t>
            </a:r>
            <a:r>
              <a:rPr lang="uk-UA" sz="900" b="1" dirty="0" smtClean="0"/>
              <a:t>Небажаний контент - матеріали непридатні для дітей та ті, що мають протизаконний зміст – порнографічні, ті що пропагують наркотики, психотропні речовини й алкоголь, тероризм і </a:t>
            </a:r>
            <a:r>
              <a:rPr lang="uk-UA" sz="900" b="1" dirty="0" err="1" smtClean="0"/>
              <a:t>екстримізм</a:t>
            </a:r>
            <a:r>
              <a:rPr lang="uk-UA" sz="900" b="1" dirty="0" smtClean="0"/>
              <a:t>, ксенофобію, сектантство, національну, класову, соціальну нетерпимість і нерівність, асоціальну поведінку, насилля, агресію, суїцид, азартні ігри, </a:t>
            </a:r>
            <a:r>
              <a:rPr lang="uk-UA" sz="900" b="1" dirty="0" err="1" smtClean="0"/>
              <a:t>інтернет-шахрайствою</a:t>
            </a:r>
            <a:r>
              <a:rPr lang="uk-UA" sz="900" b="1" dirty="0" smtClean="0"/>
              <a:t>.</a:t>
            </a:r>
          </a:p>
          <a:p>
            <a:r>
              <a:rPr lang="uk-UA" sz="900" b="1" dirty="0" smtClean="0"/>
              <a:t>Розкриття конфіденційної інформації у Мережі – це повідомлення повного власного імені чи імен членів родини, адреси проживання і навчального закладу, номерів телефонів, місця відпочинку, часу повернення додому, періоду відсутності батьків чи інших членів родини, номерів банківських карток батьків чи </a:t>
            </a:r>
            <a:r>
              <a:rPr lang="uk-UA" sz="900" b="1" dirty="0" err="1" smtClean="0"/>
              <a:t>інтернет-гаманця</a:t>
            </a:r>
            <a:r>
              <a:rPr lang="uk-UA" sz="900" b="1" dirty="0" smtClean="0"/>
              <a:t>, повідомлення </a:t>
            </a:r>
            <a:r>
              <a:rPr lang="uk-UA" sz="900" b="1" dirty="0" err="1" smtClean="0"/>
              <a:t>паролей</a:t>
            </a:r>
            <a:r>
              <a:rPr lang="uk-UA" sz="900" b="1" dirty="0" smtClean="0"/>
              <a:t> до електронної пошти та </a:t>
            </a:r>
            <a:r>
              <a:rPr lang="uk-UA" sz="900" b="1" dirty="0" err="1" smtClean="0"/>
              <a:t>акаунтів</a:t>
            </a:r>
            <a:r>
              <a:rPr lang="uk-UA" sz="900" b="1" dirty="0" smtClean="0"/>
              <a:t> соціальних мереж.</a:t>
            </a:r>
          </a:p>
          <a:p>
            <a:r>
              <a:rPr lang="uk-UA" sz="900" b="1" dirty="0" err="1" smtClean="0"/>
              <a:t>Онлайн-гембілнг</a:t>
            </a:r>
            <a:r>
              <a:rPr lang="uk-UA" sz="900" b="1" dirty="0" smtClean="0"/>
              <a:t> - надмірне захоплення азартними мережевими іграми, віртуальними казино.</a:t>
            </a:r>
          </a:p>
          <a:p>
            <a:r>
              <a:rPr lang="uk-UA" sz="900" b="1" dirty="0" err="1" smtClean="0"/>
              <a:t>Кібероніоманія</a:t>
            </a:r>
            <a:r>
              <a:rPr lang="uk-UA" sz="900" b="1" dirty="0" smtClean="0"/>
              <a:t> – неконтрольовані покупки в </a:t>
            </a:r>
            <a:r>
              <a:rPr lang="uk-UA" sz="900" b="1" dirty="0" err="1" smtClean="0"/>
              <a:t>інтернет-магазинах</a:t>
            </a:r>
            <a:r>
              <a:rPr lang="uk-UA" sz="900" b="1" dirty="0" smtClean="0"/>
              <a:t>, без необхідності їх придбання та урахування власних фінансових можливостей, постійна участь в </a:t>
            </a:r>
            <a:r>
              <a:rPr lang="uk-UA" sz="900" b="1" dirty="0" err="1" smtClean="0"/>
              <a:t>онлайн-аукціонах</a:t>
            </a:r>
            <a:r>
              <a:rPr lang="uk-UA" sz="900" b="1" dirty="0" smtClean="0"/>
              <a:t>.</a:t>
            </a:r>
          </a:p>
          <a:p>
            <a:r>
              <a:rPr lang="uk-UA" sz="900" b="1" dirty="0" err="1" smtClean="0"/>
              <a:t>Кіберкомунікативна</a:t>
            </a:r>
            <a:r>
              <a:rPr lang="uk-UA" sz="900" b="1" dirty="0" smtClean="0"/>
              <a:t> залежність – надмірне спілкування у чатах, участь у телеконференціях.</a:t>
            </a:r>
          </a:p>
          <a:p>
            <a:r>
              <a:rPr lang="uk-UA" sz="900" b="1" dirty="0" err="1" smtClean="0"/>
              <a:t>Кіберсексуальна</a:t>
            </a:r>
            <a:r>
              <a:rPr lang="uk-UA" sz="900" b="1" dirty="0" smtClean="0"/>
              <a:t> залежність – нездоланний потяг до обговорення сексуальних тем на еротичних чатах і телеконференціях, відвідування порнографічних сайтів і заняття </a:t>
            </a:r>
            <a:r>
              <a:rPr lang="uk-UA" sz="900" b="1" dirty="0" err="1" smtClean="0"/>
              <a:t>кіберсексом</a:t>
            </a:r>
            <a:r>
              <a:rPr lang="uk-UA" sz="900" b="1" dirty="0" smtClean="0"/>
              <a:t>.</a:t>
            </a:r>
          </a:p>
          <a:p>
            <a:r>
              <a:rPr lang="uk-UA" sz="900" b="1" dirty="0" err="1" smtClean="0"/>
              <a:t>Секстинг</a:t>
            </a:r>
            <a:r>
              <a:rPr lang="uk-UA" sz="900" b="1" dirty="0" smtClean="0"/>
              <a:t> – новий вид розваг: фотографування себе у роздягненому вигляді на камеру </a:t>
            </a:r>
            <a:r>
              <a:rPr lang="uk-UA" sz="900" b="1" dirty="0" err="1" smtClean="0"/>
              <a:t>телефона</a:t>
            </a:r>
            <a:r>
              <a:rPr lang="uk-UA" sz="900" b="1" dirty="0" smtClean="0"/>
              <a:t> чи комп’ютера, з метою пересилки знімків друзям. </a:t>
            </a:r>
          </a:p>
          <a:p>
            <a:r>
              <a:rPr lang="uk-UA" sz="900" b="1" dirty="0" smtClean="0"/>
              <a:t>Нав’язливий </a:t>
            </a:r>
            <a:r>
              <a:rPr lang="uk-UA" sz="900" b="1" dirty="0" err="1" smtClean="0"/>
              <a:t>веб-серфін</a:t>
            </a:r>
            <a:r>
              <a:rPr lang="uk-UA" sz="900" b="1" dirty="0" smtClean="0"/>
              <a:t> – блукання по Мережі, пошук у віддалених базах даних (відвідування сайтів новин, читання інформації на форумах, </a:t>
            </a:r>
            <a:r>
              <a:rPr lang="uk-UA" sz="900" b="1" dirty="0" err="1" smtClean="0"/>
              <a:t>блогах</a:t>
            </a:r>
            <a:r>
              <a:rPr lang="uk-UA" sz="900" b="1" dirty="0" smtClean="0"/>
              <a:t>, перегляд і прослуховування інформації в різних форматах).</a:t>
            </a:r>
          </a:p>
          <a:p>
            <a:r>
              <a:rPr lang="uk-UA" sz="900" b="1" dirty="0" err="1" smtClean="0"/>
              <a:t>Кібербулінг</a:t>
            </a:r>
            <a:r>
              <a:rPr lang="uk-UA" sz="900" b="1" dirty="0" smtClean="0"/>
              <a:t> – одна з форм переслідування дітей і підлітків з використанням цифрових технологій. </a:t>
            </a:r>
            <a:r>
              <a:rPr lang="uk-UA" sz="900" b="1" dirty="0" err="1" smtClean="0"/>
              <a:t>Кібербулінгу</a:t>
            </a:r>
            <a:r>
              <a:rPr lang="uk-UA" sz="900" b="1" dirty="0" smtClean="0"/>
              <a:t> підлягають діти, яких відштовхнули однолітки. Іноді для цього створюються сайти, де розміщуються компрометуючі матеріали на дитину, яку переслідують.  </a:t>
            </a:r>
          </a:p>
          <a:p>
            <a:r>
              <a:rPr lang="uk-UA" sz="900" b="1" dirty="0" smtClean="0"/>
              <a:t>Зіткнення з </a:t>
            </a:r>
            <a:r>
              <a:rPr lang="uk-UA" sz="900" b="1" dirty="0" err="1" smtClean="0"/>
              <a:t>гриферами</a:t>
            </a:r>
            <a:r>
              <a:rPr lang="uk-UA" sz="900" b="1" dirty="0" smtClean="0"/>
              <a:t>. </a:t>
            </a:r>
            <a:r>
              <a:rPr lang="uk-UA" sz="900" b="1" dirty="0" err="1" smtClean="0"/>
              <a:t>Інтернет-хулігани</a:t>
            </a:r>
            <a:r>
              <a:rPr lang="uk-UA" sz="900" b="1" dirty="0" smtClean="0"/>
              <a:t> заважають гравцям (особливо початківцям) спокійно грати, постійно наносять пошкодження їхнім персонажам, блокуючи функції гри і створюючи неможливі умови для всієї команди Мережі, </a:t>
            </a:r>
            <a:r>
              <a:rPr lang="uk-UA" sz="900" b="1" i="1" dirty="0" smtClean="0"/>
              <a:t>переслідуючи окремих її гравців.</a:t>
            </a:r>
          </a:p>
          <a:p>
            <a:r>
              <a:rPr lang="uk-UA" sz="900" b="1" i="1" dirty="0" err="1" smtClean="0"/>
              <a:t>Кібергрумінг</a:t>
            </a:r>
            <a:r>
              <a:rPr lang="uk-UA" sz="900" b="1" i="1" dirty="0" smtClean="0"/>
              <a:t> – входження в довіру дитини з метою використання її у сексуальних </a:t>
            </a:r>
            <a:r>
              <a:rPr lang="uk-UA" sz="900" b="1" dirty="0" smtClean="0"/>
              <a:t>цілях. Злочинці добре розуміються на психології дітей і підлітків та орієнтуються в їхніх інтересах. Встановлюючи контакти в соціальній мережі або на форумах з дітьми, що знаходяться у пригніченому психологічному стані, вони співчувають, пропонують підтримку, обговорюють з дитиною питання, які її турбують, поступово переводячи їх у сексуальну площину, а потім пропонують перейти до стосунків у реальному світі.</a:t>
            </a:r>
          </a:p>
          <a:p>
            <a:r>
              <a:rPr lang="uk-UA" sz="900" b="1" dirty="0" err="1" smtClean="0"/>
              <a:t>Фішинг</a:t>
            </a:r>
            <a:r>
              <a:rPr lang="uk-UA" sz="900" b="1" dirty="0" smtClean="0"/>
              <a:t> (різновид спаму) — це спосіб мережного шахрайства, який використовується злочинцями, щоб примусити вас розголосити свої особисті відомості. </a:t>
            </a:r>
            <a:r>
              <a:rPr lang="uk-UA" sz="900" b="1" dirty="0" err="1" smtClean="0"/>
              <a:t>Фішинг</a:t>
            </a:r>
            <a:r>
              <a:rPr lang="uk-UA" sz="900" b="1" dirty="0" smtClean="0"/>
              <a:t> розвивається найбільш стрімко серед методів крадіжки особистих коштів та інформації в Інтернеті. </a:t>
            </a:r>
          </a:p>
          <a:p>
            <a:r>
              <a:rPr lang="uk-UA" sz="1000" b="1" dirty="0" smtClean="0"/>
              <a:t>    </a:t>
            </a:r>
            <a:endParaRPr lang="uk-UA" sz="1000" dirty="0"/>
          </a:p>
        </p:txBody>
      </p:sp>
      <p:pic>
        <p:nvPicPr>
          <p:cNvPr id="4" name="Рисунок 3" descr="x_f525a13a.jpg"/>
          <p:cNvPicPr>
            <a:picLocks noChangeAspect="1"/>
          </p:cNvPicPr>
          <p:nvPr/>
        </p:nvPicPr>
        <p:blipFill>
          <a:blip r:embed="rId2"/>
          <a:stretch>
            <a:fillRect/>
          </a:stretch>
        </p:blipFill>
        <p:spPr>
          <a:xfrm>
            <a:off x="6572264" y="357166"/>
            <a:ext cx="2143140" cy="1643074"/>
          </a:xfrm>
          <a:prstGeom prst="rect">
            <a:avLst/>
          </a:prstGeom>
          <a:ln>
            <a:noFill/>
          </a:ln>
          <a:effectLst>
            <a:softEdge rad="112500"/>
          </a:effectLst>
        </p:spPr>
      </p:pic>
      <p:pic>
        <p:nvPicPr>
          <p:cNvPr id="5" name="Рисунок 4" descr="x_f2ed8f3c.jpg"/>
          <p:cNvPicPr>
            <a:picLocks noChangeAspect="1"/>
          </p:cNvPicPr>
          <p:nvPr/>
        </p:nvPicPr>
        <p:blipFill>
          <a:blip r:embed="rId3"/>
          <a:stretch>
            <a:fillRect/>
          </a:stretch>
        </p:blipFill>
        <p:spPr>
          <a:xfrm>
            <a:off x="6786578" y="2143116"/>
            <a:ext cx="1936748" cy="2071702"/>
          </a:xfrm>
          <a:prstGeom prst="rect">
            <a:avLst/>
          </a:prstGeom>
          <a:ln>
            <a:noFill/>
          </a:ln>
          <a:effectLst>
            <a:softEdge rad="112500"/>
          </a:effectLst>
        </p:spPr>
      </p:pic>
      <p:pic>
        <p:nvPicPr>
          <p:cNvPr id="6" name="Рисунок 5" descr="x_e9e21774.jpg"/>
          <p:cNvPicPr>
            <a:picLocks noChangeAspect="1"/>
          </p:cNvPicPr>
          <p:nvPr/>
        </p:nvPicPr>
        <p:blipFill>
          <a:blip r:embed="rId4"/>
          <a:stretch>
            <a:fillRect/>
          </a:stretch>
        </p:blipFill>
        <p:spPr>
          <a:xfrm>
            <a:off x="6715140" y="4500570"/>
            <a:ext cx="2024050" cy="1928805"/>
          </a:xfrm>
          <a:prstGeom prst="rect">
            <a:avLst/>
          </a:prstGeom>
          <a:ln>
            <a:noFill/>
          </a:ln>
          <a:effectLst>
            <a:softEdge rad="112500"/>
          </a:effectLst>
        </p:spPr>
      </p:pic>
    </p:spTree>
  </p:cSld>
  <p:clrMapOvr>
    <a:masterClrMapping/>
  </p:clrMapOvr>
  <p:transition spd="slow">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428604"/>
          </a:xfrm>
        </p:spPr>
        <p:txBody>
          <a:bodyPr>
            <a:normAutofit/>
          </a:bodyPr>
          <a:lstStyle/>
          <a:p>
            <a:r>
              <a:rPr lang="uk-UA" sz="2000" dirty="0" smtClean="0"/>
              <a:t>Тривожна статистика</a:t>
            </a:r>
            <a:endParaRPr lang="uk-UA" sz="2000" dirty="0"/>
          </a:p>
        </p:txBody>
      </p:sp>
      <p:sp>
        <p:nvSpPr>
          <p:cNvPr id="3" name="Содержимое 2"/>
          <p:cNvSpPr>
            <a:spLocks noGrp="1"/>
          </p:cNvSpPr>
          <p:nvPr>
            <p:ph sz="quarter" idx="1"/>
          </p:nvPr>
        </p:nvSpPr>
        <p:spPr>
          <a:xfrm>
            <a:off x="457200" y="500042"/>
            <a:ext cx="7115196" cy="5973910"/>
          </a:xfrm>
        </p:spPr>
        <p:txBody>
          <a:bodyPr>
            <a:normAutofit fontScale="55000" lnSpcReduction="20000"/>
          </a:bodyPr>
          <a:lstStyle/>
          <a:p>
            <a:r>
              <a:rPr lang="ru-RU" sz="2600" dirty="0" err="1" smtClean="0"/>
              <a:t>Інформація</a:t>
            </a:r>
            <a:r>
              <a:rPr lang="ru-RU" sz="2600" dirty="0" smtClean="0"/>
              <a:t> </a:t>
            </a:r>
            <a:r>
              <a:rPr lang="ru-RU" sz="2600" dirty="0" err="1" smtClean="0"/>
              <a:t>наляканих</a:t>
            </a:r>
            <a:r>
              <a:rPr lang="ru-RU" sz="2600" dirty="0" smtClean="0"/>
              <a:t> </a:t>
            </a:r>
            <a:r>
              <a:rPr lang="ru-RU" sz="2600" dirty="0" err="1" smtClean="0"/>
              <a:t>користувачів</a:t>
            </a:r>
            <a:r>
              <a:rPr lang="ru-RU" sz="2600" dirty="0" smtClean="0"/>
              <a:t> </a:t>
            </a:r>
            <a:r>
              <a:rPr lang="ru-RU" sz="2600" dirty="0" err="1" smtClean="0"/>
              <a:t>підтверджується</a:t>
            </a:r>
            <a:r>
              <a:rPr lang="ru-RU" sz="2600" dirty="0" smtClean="0"/>
              <a:t> статистикою. </a:t>
            </a:r>
            <a:r>
              <a:rPr lang="ru-RU" sz="2600" dirty="0" err="1" smtClean="0"/>
              <a:t>Фахівці</a:t>
            </a:r>
            <a:r>
              <a:rPr lang="ru-RU" sz="2600" dirty="0" smtClean="0"/>
              <a:t> </a:t>
            </a:r>
            <a:r>
              <a:rPr lang="ru-RU" sz="2600" dirty="0" err="1" smtClean="0"/>
              <a:t>компанії</a:t>
            </a:r>
            <a:r>
              <a:rPr lang="ru-RU" sz="2600" dirty="0" smtClean="0"/>
              <a:t> </a:t>
            </a:r>
            <a:r>
              <a:rPr lang="ru-RU" sz="2600" dirty="0" err="1" smtClean="0"/>
              <a:t>Microsoft</a:t>
            </a:r>
            <a:r>
              <a:rPr lang="ru-RU" sz="2600" dirty="0" smtClean="0"/>
              <a:t> </a:t>
            </a:r>
            <a:r>
              <a:rPr lang="ru-RU" sz="2600" dirty="0" err="1" smtClean="0"/>
              <a:t>визначили</a:t>
            </a:r>
            <a:r>
              <a:rPr lang="ru-RU" sz="2600" dirty="0" smtClean="0"/>
              <a:t>, </a:t>
            </a:r>
            <a:r>
              <a:rPr lang="ru-RU" sz="2600" dirty="0" err="1" smtClean="0"/>
              <a:t>що</a:t>
            </a:r>
            <a:r>
              <a:rPr lang="ru-RU" sz="2600" dirty="0" smtClean="0"/>
              <a:t> 44% </a:t>
            </a:r>
            <a:r>
              <a:rPr lang="ru-RU" sz="2600" dirty="0" err="1" smtClean="0"/>
              <a:t>неповнолітніх</a:t>
            </a:r>
            <a:r>
              <a:rPr lang="ru-RU" sz="2600" dirty="0" smtClean="0"/>
              <a:t> </a:t>
            </a:r>
            <a:r>
              <a:rPr lang="ru-RU" sz="2600" dirty="0" err="1" smtClean="0"/>
              <a:t>інтернет-користувачів</a:t>
            </a:r>
            <a:r>
              <a:rPr lang="ru-RU" sz="2600" dirty="0" smtClean="0"/>
              <a:t> </a:t>
            </a:r>
            <a:r>
              <a:rPr lang="ru-RU" sz="2600" dirty="0" err="1" smtClean="0"/>
              <a:t>хоч</a:t>
            </a:r>
            <a:r>
              <a:rPr lang="ru-RU" sz="2600" dirty="0" smtClean="0"/>
              <a:t> </a:t>
            </a:r>
            <a:r>
              <a:rPr lang="ru-RU" sz="2600" dirty="0" err="1" smtClean="0"/>
              <a:t>би</a:t>
            </a:r>
            <a:r>
              <a:rPr lang="ru-RU" sz="2600" dirty="0" smtClean="0"/>
              <a:t> раз </a:t>
            </a:r>
            <a:r>
              <a:rPr lang="ru-RU" sz="2600" dirty="0" err="1" smtClean="0"/>
              <a:t>наражалися</a:t>
            </a:r>
            <a:r>
              <a:rPr lang="ru-RU" sz="2600" dirty="0" smtClean="0"/>
              <a:t> на </a:t>
            </a:r>
            <a:r>
              <a:rPr lang="ru-RU" sz="2600" dirty="0" err="1" smtClean="0"/>
              <a:t>сексуальні</a:t>
            </a:r>
            <a:r>
              <a:rPr lang="ru-RU" sz="2600" dirty="0" smtClean="0"/>
              <a:t> </a:t>
            </a:r>
            <a:r>
              <a:rPr lang="ru-RU" sz="2600" dirty="0" err="1" smtClean="0"/>
              <a:t>домагання</a:t>
            </a:r>
            <a:r>
              <a:rPr lang="ru-RU" sz="2600" dirty="0" smtClean="0"/>
              <a:t> в </a:t>
            </a:r>
            <a:r>
              <a:rPr lang="ru-RU" sz="2600" dirty="0" err="1" smtClean="0"/>
              <a:t>он-лайні</a:t>
            </a:r>
            <a:r>
              <a:rPr lang="ru-RU" sz="2600" dirty="0" smtClean="0"/>
              <a:t>, а 11% </a:t>
            </a:r>
            <a:r>
              <a:rPr lang="ru-RU" sz="2600" dirty="0" err="1" smtClean="0"/>
              <a:t>зустрічалися</a:t>
            </a:r>
            <a:r>
              <a:rPr lang="ru-RU" sz="2600" dirty="0" smtClean="0"/>
              <a:t> </a:t>
            </a:r>
            <a:r>
              <a:rPr lang="ru-RU" sz="2600" dirty="0" err="1" smtClean="0"/>
              <a:t>з</a:t>
            </a:r>
            <a:r>
              <a:rPr lang="ru-RU" sz="2600" dirty="0" smtClean="0"/>
              <a:t> </a:t>
            </a:r>
            <a:r>
              <a:rPr lang="ru-RU" sz="2600" dirty="0" err="1" smtClean="0"/>
              <a:t>цим</a:t>
            </a:r>
            <a:r>
              <a:rPr lang="ru-RU" sz="2600" dirty="0" smtClean="0"/>
              <a:t> </a:t>
            </a:r>
            <a:r>
              <a:rPr lang="ru-RU" sz="2600" dirty="0" err="1" smtClean="0"/>
              <a:t>неодноразово</a:t>
            </a:r>
            <a:r>
              <a:rPr lang="ru-RU" sz="2600" dirty="0" smtClean="0"/>
              <a:t>. </a:t>
            </a:r>
            <a:r>
              <a:rPr lang="ru-RU" sz="2600" dirty="0" err="1" smtClean="0"/>
              <a:t>Згідно</a:t>
            </a:r>
            <a:r>
              <a:rPr lang="ru-RU" sz="2600" dirty="0" smtClean="0"/>
              <a:t> </a:t>
            </a:r>
            <a:r>
              <a:rPr lang="ru-RU" sz="2600" dirty="0" err="1" smtClean="0"/>
              <a:t>з</a:t>
            </a:r>
            <a:r>
              <a:rPr lang="ru-RU" sz="2600" dirty="0" smtClean="0"/>
              <a:t> </a:t>
            </a:r>
            <a:r>
              <a:rPr lang="ru-RU" sz="2600" dirty="0" err="1" smtClean="0"/>
              <a:t>дослідженнями</a:t>
            </a:r>
            <a:r>
              <a:rPr lang="ru-RU" sz="2600" dirty="0" smtClean="0"/>
              <a:t> </a:t>
            </a:r>
            <a:r>
              <a:rPr lang="ru-RU" sz="2600" dirty="0" err="1" smtClean="0"/>
              <a:t>минулого</a:t>
            </a:r>
            <a:r>
              <a:rPr lang="ru-RU" sz="2600" dirty="0" smtClean="0"/>
              <a:t> року, </a:t>
            </a:r>
            <a:r>
              <a:rPr lang="ru-RU" sz="2600" dirty="0" err="1" smtClean="0"/>
              <a:t>кожен</a:t>
            </a:r>
            <a:r>
              <a:rPr lang="ru-RU" sz="2600" dirty="0" smtClean="0"/>
              <a:t> </a:t>
            </a:r>
            <a:r>
              <a:rPr lang="ru-RU" sz="2600" dirty="0" err="1" smtClean="0"/>
              <a:t>п'ятий</a:t>
            </a:r>
            <a:r>
              <a:rPr lang="ru-RU" sz="2600" dirty="0" smtClean="0"/>
              <a:t> школяр в </a:t>
            </a:r>
            <a:r>
              <a:rPr lang="ru-RU" sz="2600" dirty="0" err="1" smtClean="0"/>
              <a:t>Уанеті</a:t>
            </a:r>
            <a:r>
              <a:rPr lang="ru-RU" sz="2600" dirty="0" smtClean="0"/>
              <a:t> заходив на </a:t>
            </a:r>
            <a:r>
              <a:rPr lang="ru-RU" sz="2600" dirty="0" err="1" smtClean="0"/>
              <a:t>порносайти</a:t>
            </a:r>
            <a:r>
              <a:rPr lang="ru-RU" sz="2600" dirty="0" smtClean="0"/>
              <a:t>, а </a:t>
            </a:r>
            <a:r>
              <a:rPr lang="ru-RU" sz="2600" dirty="0" err="1" smtClean="0"/>
              <a:t>кожен</a:t>
            </a:r>
            <a:r>
              <a:rPr lang="ru-RU" sz="2600" dirty="0" smtClean="0"/>
              <a:t> </a:t>
            </a:r>
            <a:r>
              <a:rPr lang="ru-RU" sz="2600" dirty="0" err="1" smtClean="0"/>
              <a:t>десятий</a:t>
            </a:r>
            <a:r>
              <a:rPr lang="ru-RU" sz="2600" dirty="0" smtClean="0"/>
              <a:t> - </a:t>
            </a:r>
            <a:r>
              <a:rPr lang="ru-RU" sz="2600" dirty="0" err="1" smtClean="0"/>
              <a:t>намагався</a:t>
            </a:r>
            <a:r>
              <a:rPr lang="ru-RU" sz="2600" dirty="0" smtClean="0"/>
              <a:t> </a:t>
            </a:r>
            <a:r>
              <a:rPr lang="ru-RU" sz="2600" dirty="0" err="1" smtClean="0"/>
              <a:t>купити</a:t>
            </a:r>
            <a:r>
              <a:rPr lang="ru-RU" sz="2600" dirty="0" smtClean="0"/>
              <a:t> наркотики.</a:t>
            </a:r>
          </a:p>
          <a:p>
            <a:r>
              <a:rPr lang="ru-RU" sz="2600" dirty="0" smtClean="0"/>
              <a:t>Часто </a:t>
            </a:r>
            <a:r>
              <a:rPr lang="ru-RU" sz="2600" dirty="0" err="1" smtClean="0"/>
              <a:t>діти</a:t>
            </a:r>
            <a:r>
              <a:rPr lang="ru-RU" sz="2600" dirty="0" smtClean="0"/>
              <a:t> не </a:t>
            </a:r>
            <a:r>
              <a:rPr lang="ru-RU" sz="2600" dirty="0" err="1" smtClean="0"/>
              <a:t>знайомі</a:t>
            </a:r>
            <a:r>
              <a:rPr lang="ru-RU" sz="2600" dirty="0" smtClean="0"/>
              <a:t> </a:t>
            </a:r>
            <a:r>
              <a:rPr lang="ru-RU" sz="2600" dirty="0" err="1" smtClean="0"/>
              <a:t>з</a:t>
            </a:r>
            <a:r>
              <a:rPr lang="ru-RU" sz="2600" dirty="0" smtClean="0"/>
              <a:t> правилами </a:t>
            </a:r>
            <a:r>
              <a:rPr lang="ru-RU" sz="2600" dirty="0" err="1" smtClean="0"/>
              <a:t>поведінки</a:t>
            </a:r>
            <a:r>
              <a:rPr lang="ru-RU" sz="2600" dirty="0" smtClean="0"/>
              <a:t> в </a:t>
            </a:r>
            <a:r>
              <a:rPr lang="ru-RU" sz="2600" dirty="0" err="1" smtClean="0"/>
              <a:t>Інтернеті</a:t>
            </a:r>
            <a:r>
              <a:rPr lang="ru-RU" sz="2600" dirty="0" smtClean="0"/>
              <a:t> </a:t>
            </a:r>
            <a:r>
              <a:rPr lang="ru-RU" sz="2600" dirty="0" err="1" smtClean="0"/>
              <a:t>й</a:t>
            </a:r>
            <a:r>
              <a:rPr lang="ru-RU" sz="2600" dirty="0" smtClean="0"/>
              <a:t> не </a:t>
            </a:r>
            <a:r>
              <a:rPr lang="ru-RU" sz="2600" dirty="0" err="1" smtClean="0"/>
              <a:t>лише</a:t>
            </a:r>
            <a:r>
              <a:rPr lang="ru-RU" sz="2600" dirty="0" smtClean="0"/>
              <a:t> </a:t>
            </a:r>
            <a:r>
              <a:rPr lang="ru-RU" sz="2600" dirty="0" err="1" smtClean="0"/>
              <a:t>починають</a:t>
            </a:r>
            <a:r>
              <a:rPr lang="ru-RU" sz="2600" dirty="0" smtClean="0"/>
              <a:t> </a:t>
            </a:r>
            <a:r>
              <a:rPr lang="ru-RU" sz="2600" dirty="0" err="1" smtClean="0"/>
              <a:t>розмову</a:t>
            </a:r>
            <a:r>
              <a:rPr lang="ru-RU" sz="2600" dirty="0" smtClean="0"/>
              <a:t> </a:t>
            </a:r>
            <a:r>
              <a:rPr lang="ru-RU" sz="2600" dirty="0" err="1" smtClean="0"/>
              <a:t>з</a:t>
            </a:r>
            <a:r>
              <a:rPr lang="ru-RU" sz="2600" dirty="0" smtClean="0"/>
              <a:t> </a:t>
            </a:r>
            <a:r>
              <a:rPr lang="ru-RU" sz="2600" dirty="0" err="1" smtClean="0"/>
              <a:t>незнайомцями</a:t>
            </a:r>
            <a:r>
              <a:rPr lang="ru-RU" sz="2600" dirty="0" smtClean="0"/>
              <a:t>, а </a:t>
            </a:r>
            <a:r>
              <a:rPr lang="ru-RU" sz="2600" dirty="0" err="1" smtClean="0"/>
              <a:t>ще</a:t>
            </a:r>
            <a:r>
              <a:rPr lang="ru-RU" sz="2600" dirty="0" smtClean="0"/>
              <a:t> </a:t>
            </a:r>
            <a:r>
              <a:rPr lang="ru-RU" sz="2600" dirty="0" err="1" smtClean="0"/>
              <a:t>й</a:t>
            </a:r>
            <a:r>
              <a:rPr lang="ru-RU" sz="2600" dirty="0" smtClean="0"/>
              <a:t> </a:t>
            </a:r>
            <a:r>
              <a:rPr lang="ru-RU" sz="2600" dirty="0" err="1" smtClean="0"/>
              <a:t>погоджуються</a:t>
            </a:r>
            <a:r>
              <a:rPr lang="ru-RU" sz="2600" dirty="0" smtClean="0"/>
              <a:t> </a:t>
            </a:r>
            <a:r>
              <a:rPr lang="ru-RU" sz="2600" dirty="0" err="1" smtClean="0"/>
              <a:t>з</a:t>
            </a:r>
            <a:r>
              <a:rPr lang="ru-RU" sz="2600" dirty="0" smtClean="0"/>
              <a:t> ними </a:t>
            </a:r>
            <a:r>
              <a:rPr lang="ru-RU" sz="2600" dirty="0" err="1" smtClean="0"/>
              <a:t>зустрітися</a:t>
            </a:r>
            <a:r>
              <a:rPr lang="ru-RU" sz="2600" dirty="0" smtClean="0"/>
              <a:t> в реальному </a:t>
            </a:r>
            <a:r>
              <a:rPr lang="ru-RU" sz="2600" dirty="0" err="1" smtClean="0"/>
              <a:t>житті</a:t>
            </a:r>
            <a:r>
              <a:rPr lang="ru-RU" sz="2600" dirty="0" smtClean="0"/>
              <a:t>. </a:t>
            </a:r>
            <a:r>
              <a:rPr lang="ru-RU" sz="2600" dirty="0" err="1" smtClean="0"/>
              <a:t>Близько</a:t>
            </a:r>
            <a:r>
              <a:rPr lang="ru-RU" sz="2600" dirty="0" smtClean="0"/>
              <a:t> 14,5% </a:t>
            </a:r>
            <a:r>
              <a:rPr lang="ru-RU" sz="2600" dirty="0" err="1" smtClean="0"/>
              <a:t>підлітків</a:t>
            </a:r>
            <a:r>
              <a:rPr lang="ru-RU" sz="2600" dirty="0" smtClean="0"/>
              <a:t> </a:t>
            </a:r>
            <a:r>
              <a:rPr lang="ru-RU" sz="2600" dirty="0" err="1" smtClean="0"/>
              <a:t>призначали</a:t>
            </a:r>
            <a:r>
              <a:rPr lang="ru-RU" sz="2600" dirty="0" smtClean="0"/>
              <a:t> </a:t>
            </a:r>
            <a:r>
              <a:rPr lang="ru-RU" sz="2600" dirty="0" err="1" smtClean="0"/>
              <a:t>зустрічі</a:t>
            </a:r>
            <a:r>
              <a:rPr lang="ru-RU" sz="2600" dirty="0" smtClean="0"/>
              <a:t> </a:t>
            </a:r>
            <a:r>
              <a:rPr lang="ru-RU" sz="2600" dirty="0" err="1" smtClean="0"/>
              <a:t>з</a:t>
            </a:r>
            <a:r>
              <a:rPr lang="ru-RU" sz="2600" dirty="0" smtClean="0"/>
              <a:t> </a:t>
            </a:r>
            <a:r>
              <a:rPr lang="ru-RU" sz="2600" dirty="0" err="1" smtClean="0"/>
              <a:t>незнайомцями</a:t>
            </a:r>
            <a:r>
              <a:rPr lang="ru-RU" sz="2600" dirty="0" smtClean="0"/>
              <a:t> через </a:t>
            </a:r>
            <a:r>
              <a:rPr lang="ru-RU" sz="2600" dirty="0" err="1" smtClean="0"/>
              <a:t>Інтернет</a:t>
            </a:r>
            <a:r>
              <a:rPr lang="ru-RU" sz="2600" dirty="0" smtClean="0"/>
              <a:t>, при </a:t>
            </a:r>
            <a:r>
              <a:rPr lang="ru-RU" sz="2600" dirty="0" err="1" smtClean="0"/>
              <a:t>цьому</a:t>
            </a:r>
            <a:r>
              <a:rPr lang="ru-RU" sz="2600" dirty="0" smtClean="0"/>
              <a:t> 10% </a:t>
            </a:r>
            <a:r>
              <a:rPr lang="ru-RU" sz="2600" dirty="0" err="1" smtClean="0"/>
              <a:t>із</a:t>
            </a:r>
            <a:r>
              <a:rPr lang="ru-RU" sz="2600" dirty="0" smtClean="0"/>
              <a:t> них ходили на </a:t>
            </a:r>
            <a:r>
              <a:rPr lang="ru-RU" sz="2600" dirty="0" err="1" smtClean="0"/>
              <a:t>зустрічі</a:t>
            </a:r>
            <a:r>
              <a:rPr lang="ru-RU" sz="2600" dirty="0" smtClean="0"/>
              <a:t> </a:t>
            </a:r>
            <a:r>
              <a:rPr lang="ru-RU" sz="2600" dirty="0" err="1" smtClean="0"/>
              <a:t>самі</a:t>
            </a:r>
            <a:r>
              <a:rPr lang="ru-RU" sz="2600" dirty="0" smtClean="0"/>
              <a:t>, а 7% </a:t>
            </a:r>
            <a:r>
              <a:rPr lang="ru-RU" sz="2600" dirty="0" err="1" smtClean="0"/>
              <a:t>нікому</a:t>
            </a:r>
            <a:r>
              <a:rPr lang="ru-RU" sz="2600" dirty="0" smtClean="0"/>
              <a:t> не </a:t>
            </a:r>
            <a:r>
              <a:rPr lang="ru-RU" sz="2600" dirty="0" err="1" smtClean="0"/>
              <a:t>повідомили</a:t>
            </a:r>
            <a:r>
              <a:rPr lang="ru-RU" sz="2600" dirty="0" smtClean="0"/>
              <a:t>, </a:t>
            </a:r>
            <a:r>
              <a:rPr lang="ru-RU" sz="2600" dirty="0" err="1" smtClean="0"/>
              <a:t>що</a:t>
            </a:r>
            <a:r>
              <a:rPr lang="ru-RU" sz="2600" dirty="0" smtClean="0"/>
              <a:t> </a:t>
            </a:r>
            <a:r>
              <a:rPr lang="ru-RU" sz="2600" dirty="0" err="1" smtClean="0"/>
              <a:t>з</a:t>
            </a:r>
            <a:r>
              <a:rPr lang="ru-RU" sz="2600" dirty="0" smtClean="0"/>
              <a:t> </a:t>
            </a:r>
            <a:r>
              <a:rPr lang="ru-RU" sz="2600" dirty="0" err="1" smtClean="0"/>
              <a:t>кимось</a:t>
            </a:r>
            <a:r>
              <a:rPr lang="ru-RU" sz="2600" dirty="0" smtClean="0"/>
              <a:t> </a:t>
            </a:r>
            <a:r>
              <a:rPr lang="ru-RU" sz="2600" dirty="0" err="1" smtClean="0"/>
              <a:t>зустрічаються</a:t>
            </a:r>
            <a:r>
              <a:rPr lang="ru-RU" sz="2600" dirty="0" smtClean="0"/>
              <a:t>.</a:t>
            </a:r>
          </a:p>
          <a:p>
            <a:r>
              <a:rPr lang="ru-RU" sz="2600" dirty="0" err="1" smtClean="0"/>
              <a:t>Побачивши</a:t>
            </a:r>
            <a:r>
              <a:rPr lang="ru-RU" sz="2600" dirty="0" smtClean="0"/>
              <a:t> в </a:t>
            </a:r>
            <a:r>
              <a:rPr lang="ru-RU" sz="2600" dirty="0" err="1" smtClean="0"/>
              <a:t>Інтернеті</a:t>
            </a:r>
            <a:r>
              <a:rPr lang="ru-RU" sz="2600" dirty="0" smtClean="0"/>
              <a:t> рекламу алкоголю </a:t>
            </a:r>
            <a:r>
              <a:rPr lang="ru-RU" sz="2600" dirty="0" err="1" smtClean="0"/>
              <a:t>чи</a:t>
            </a:r>
            <a:r>
              <a:rPr lang="ru-RU" sz="2600" dirty="0" smtClean="0"/>
              <a:t> тютюну, </a:t>
            </a:r>
            <a:r>
              <a:rPr lang="ru-RU" sz="2600" dirty="0" err="1" smtClean="0"/>
              <a:t>хоча</a:t>
            </a:r>
            <a:r>
              <a:rPr lang="ru-RU" sz="2600" dirty="0" smtClean="0"/>
              <a:t> б раз </a:t>
            </a:r>
            <a:r>
              <a:rPr lang="ru-RU" sz="2600" dirty="0" err="1" smtClean="0"/>
              <a:t>пробували</a:t>
            </a:r>
            <a:r>
              <a:rPr lang="ru-RU" sz="2600" dirty="0" smtClean="0"/>
              <a:t> </a:t>
            </a:r>
            <a:r>
              <a:rPr lang="ru-RU" sz="2600" dirty="0" err="1" smtClean="0"/>
              <a:t>їх</a:t>
            </a:r>
            <a:r>
              <a:rPr lang="ru-RU" sz="2600" dirty="0" smtClean="0"/>
              <a:t> </a:t>
            </a:r>
            <a:r>
              <a:rPr lang="ru-RU" sz="2600" dirty="0" err="1" smtClean="0"/>
              <a:t>купити</a:t>
            </a:r>
            <a:r>
              <a:rPr lang="ru-RU" sz="2600" dirty="0" smtClean="0"/>
              <a:t> - 28%</a:t>
            </a:r>
          </a:p>
          <a:p>
            <a:r>
              <a:rPr lang="ru-RU" sz="2600" dirty="0" err="1" smtClean="0"/>
              <a:t>Готові</a:t>
            </a:r>
            <a:r>
              <a:rPr lang="ru-RU" sz="2600" dirty="0" smtClean="0"/>
              <a:t> </a:t>
            </a:r>
            <a:r>
              <a:rPr lang="ru-RU" sz="2600" dirty="0" err="1" smtClean="0"/>
              <a:t>переслати</a:t>
            </a:r>
            <a:r>
              <a:rPr lang="ru-RU" sz="2600" dirty="0" smtClean="0"/>
              <a:t> </a:t>
            </a:r>
            <a:r>
              <a:rPr lang="ru-RU" sz="2600" dirty="0" err="1" smtClean="0"/>
              <a:t>свої</a:t>
            </a:r>
            <a:r>
              <a:rPr lang="ru-RU" sz="2600" dirty="0" smtClean="0"/>
              <a:t> </a:t>
            </a:r>
            <a:r>
              <a:rPr lang="ru-RU" sz="2600" dirty="0" err="1" smtClean="0"/>
              <a:t>фотографії</a:t>
            </a:r>
            <a:r>
              <a:rPr lang="ru-RU" sz="2600" dirty="0" smtClean="0"/>
              <a:t> </a:t>
            </a:r>
            <a:r>
              <a:rPr lang="ru-RU" sz="2600" dirty="0" err="1" smtClean="0"/>
              <a:t>незнайомцям</a:t>
            </a:r>
            <a:r>
              <a:rPr lang="ru-RU" sz="2600" dirty="0" smtClean="0"/>
              <a:t> в </a:t>
            </a:r>
            <a:r>
              <a:rPr lang="ru-RU" sz="2600" dirty="0" err="1" smtClean="0"/>
              <a:t>Мережі</a:t>
            </a:r>
            <a:r>
              <a:rPr lang="ru-RU" sz="2600" dirty="0" smtClean="0"/>
              <a:t> - 28% </a:t>
            </a:r>
          </a:p>
          <a:p>
            <a:r>
              <a:rPr lang="ru-RU" sz="2600" dirty="0" err="1" smtClean="0"/>
              <a:t>Періодично</a:t>
            </a:r>
            <a:r>
              <a:rPr lang="ru-RU" sz="2600" dirty="0" smtClean="0"/>
              <a:t> </a:t>
            </a:r>
            <a:r>
              <a:rPr lang="ru-RU" sz="2600" dirty="0" err="1" smtClean="0"/>
              <a:t>потрапляють</a:t>
            </a:r>
            <a:r>
              <a:rPr lang="ru-RU" sz="2600" dirty="0" smtClean="0"/>
              <a:t> на </a:t>
            </a:r>
            <a:r>
              <a:rPr lang="ru-RU" sz="2600" dirty="0" err="1" smtClean="0"/>
              <a:t>сайти</a:t>
            </a:r>
            <a:r>
              <a:rPr lang="ru-RU" sz="2600" dirty="0" smtClean="0"/>
              <a:t> для </a:t>
            </a:r>
            <a:r>
              <a:rPr lang="ru-RU" sz="2600" dirty="0" err="1" smtClean="0"/>
              <a:t>дорослих</a:t>
            </a:r>
            <a:r>
              <a:rPr lang="ru-RU" sz="2600" dirty="0" smtClean="0"/>
              <a:t> - 22%</a:t>
            </a:r>
          </a:p>
          <a:p>
            <a:r>
              <a:rPr lang="ru-RU" sz="2600" dirty="0" smtClean="0"/>
              <a:t>Без </a:t>
            </a:r>
            <a:r>
              <a:rPr lang="ru-RU" sz="2600" dirty="0" err="1" smtClean="0"/>
              <a:t>вагань</a:t>
            </a:r>
            <a:r>
              <a:rPr lang="ru-RU" sz="2600" dirty="0" smtClean="0"/>
              <a:t> </a:t>
            </a:r>
            <a:r>
              <a:rPr lang="ru-RU" sz="2600" dirty="0" err="1" smtClean="0"/>
              <a:t>погоджуються</a:t>
            </a:r>
            <a:r>
              <a:rPr lang="ru-RU" sz="2600" dirty="0" smtClean="0"/>
              <a:t> </a:t>
            </a:r>
            <a:r>
              <a:rPr lang="ru-RU" sz="2600" dirty="0" err="1" smtClean="0"/>
              <a:t>повідомити</a:t>
            </a:r>
            <a:r>
              <a:rPr lang="ru-RU" sz="2600" dirty="0" smtClean="0"/>
              <a:t> </a:t>
            </a:r>
            <a:r>
              <a:rPr lang="ru-RU" sz="2600" dirty="0" err="1" smtClean="0"/>
              <a:t>інформацію</a:t>
            </a:r>
            <a:r>
              <a:rPr lang="ru-RU" sz="2600" dirty="0" smtClean="0"/>
              <a:t> про себе </a:t>
            </a:r>
            <a:r>
              <a:rPr lang="ru-RU" sz="2600" dirty="0" err="1" smtClean="0"/>
              <a:t>і</a:t>
            </a:r>
            <a:r>
              <a:rPr lang="ru-RU" sz="2600" dirty="0" smtClean="0"/>
              <a:t> свою </a:t>
            </a:r>
            <a:r>
              <a:rPr lang="ru-RU" sz="2600" dirty="0" err="1" smtClean="0"/>
              <a:t>сім'ю</a:t>
            </a:r>
            <a:r>
              <a:rPr lang="ru-RU" sz="2600" dirty="0" smtClean="0"/>
              <a:t> (</a:t>
            </a:r>
            <a:r>
              <a:rPr lang="ru-RU" sz="2600" dirty="0" err="1" smtClean="0"/>
              <a:t>місце</a:t>
            </a:r>
            <a:r>
              <a:rPr lang="ru-RU" sz="2600" dirty="0" smtClean="0"/>
              <a:t> </a:t>
            </a:r>
            <a:r>
              <a:rPr lang="ru-RU" sz="2600" dirty="0" err="1" smtClean="0"/>
              <a:t>проживання</a:t>
            </a:r>
            <a:r>
              <a:rPr lang="ru-RU" sz="2600" dirty="0" smtClean="0"/>
              <a:t>, </a:t>
            </a:r>
            <a:r>
              <a:rPr lang="ru-RU" sz="2600" dirty="0" err="1" smtClean="0"/>
              <a:t>професія</a:t>
            </a:r>
            <a:r>
              <a:rPr lang="ru-RU" sz="2600" dirty="0" smtClean="0"/>
              <a:t> </a:t>
            </a:r>
            <a:r>
              <a:rPr lang="ru-RU" sz="2600" dirty="0" err="1" smtClean="0"/>
              <a:t>і</a:t>
            </a:r>
            <a:r>
              <a:rPr lang="ru-RU" sz="2600" dirty="0" smtClean="0"/>
              <a:t> </a:t>
            </a:r>
            <a:r>
              <a:rPr lang="ru-RU" sz="2600" dirty="0" err="1" smtClean="0"/>
              <a:t>графік</a:t>
            </a:r>
            <a:r>
              <a:rPr lang="ru-RU" sz="2600" dirty="0" smtClean="0"/>
              <a:t> </a:t>
            </a:r>
            <a:r>
              <a:rPr lang="ru-RU" sz="2600" dirty="0" err="1" smtClean="0"/>
              <a:t>роботи</a:t>
            </a:r>
            <a:r>
              <a:rPr lang="ru-RU" sz="2600" dirty="0" smtClean="0"/>
              <a:t> </a:t>
            </a:r>
            <a:r>
              <a:rPr lang="ru-RU" sz="2600" dirty="0" err="1" smtClean="0"/>
              <a:t>батьків</a:t>
            </a:r>
            <a:r>
              <a:rPr lang="ru-RU" sz="2600" dirty="0" smtClean="0"/>
              <a:t>, </a:t>
            </a:r>
            <a:r>
              <a:rPr lang="ru-RU" sz="2600" dirty="0" err="1" smtClean="0"/>
              <a:t>наявність</a:t>
            </a:r>
            <a:r>
              <a:rPr lang="ru-RU" sz="2600" dirty="0" smtClean="0"/>
              <a:t> в </a:t>
            </a:r>
            <a:r>
              <a:rPr lang="ru-RU" sz="2600" dirty="0" err="1" smtClean="0"/>
              <a:t>будинку</a:t>
            </a:r>
            <a:r>
              <a:rPr lang="ru-RU" sz="2600" dirty="0" smtClean="0"/>
              <a:t> </a:t>
            </a:r>
            <a:r>
              <a:rPr lang="ru-RU" sz="2600" dirty="0" err="1" smtClean="0"/>
              <a:t>цінних</a:t>
            </a:r>
            <a:r>
              <a:rPr lang="ru-RU" sz="2600" dirty="0" smtClean="0"/>
              <a:t> речей) - 17%</a:t>
            </a:r>
          </a:p>
          <a:p>
            <a:r>
              <a:rPr lang="ru-RU" sz="2600" dirty="0" err="1" smtClean="0"/>
              <a:t>Відправляють</a:t>
            </a:r>
            <a:r>
              <a:rPr lang="ru-RU" sz="2600" dirty="0" smtClean="0"/>
              <a:t> </a:t>
            </a:r>
            <a:r>
              <a:rPr lang="ru-RU" sz="2600" dirty="0" err="1" smtClean="0"/>
              <a:t>платні</a:t>
            </a:r>
            <a:r>
              <a:rPr lang="ru-RU" sz="2600" dirty="0" smtClean="0"/>
              <a:t> SMS за </a:t>
            </a:r>
            <a:r>
              <a:rPr lang="ru-RU" sz="2600" dirty="0" err="1" smtClean="0"/>
              <a:t>бонуси</a:t>
            </a:r>
            <a:r>
              <a:rPr lang="ru-RU" sz="2600" dirty="0" smtClean="0"/>
              <a:t> в </a:t>
            </a:r>
            <a:r>
              <a:rPr lang="ru-RU" sz="2600" dirty="0" err="1" smtClean="0"/>
              <a:t>онлайн-іграх</a:t>
            </a:r>
            <a:r>
              <a:rPr lang="ru-RU" sz="2600" dirty="0" smtClean="0"/>
              <a:t>, не </a:t>
            </a:r>
            <a:r>
              <a:rPr lang="ru-RU" sz="2600" dirty="0" err="1" smtClean="0"/>
              <a:t>звертаючи</a:t>
            </a:r>
            <a:r>
              <a:rPr lang="ru-RU" sz="2600" dirty="0" smtClean="0"/>
              <a:t> </a:t>
            </a:r>
            <a:r>
              <a:rPr lang="ru-RU" sz="2600" dirty="0" err="1" smtClean="0"/>
              <a:t>уваги</a:t>
            </a:r>
            <a:r>
              <a:rPr lang="ru-RU" sz="2600" dirty="0" smtClean="0"/>
              <a:t> на </a:t>
            </a:r>
            <a:r>
              <a:rPr lang="ru-RU" sz="2600" dirty="0" err="1" smtClean="0"/>
              <a:t>їх</a:t>
            </a:r>
            <a:r>
              <a:rPr lang="ru-RU" sz="2600" dirty="0" smtClean="0"/>
              <a:t> </a:t>
            </a:r>
            <a:r>
              <a:rPr lang="ru-RU" sz="2600" dirty="0" err="1" smtClean="0"/>
              <a:t>вартість</a:t>
            </a:r>
            <a:r>
              <a:rPr lang="ru-RU" sz="2600" dirty="0" smtClean="0"/>
              <a:t> – 14%</a:t>
            </a:r>
          </a:p>
          <a:p>
            <a:r>
              <a:rPr lang="ru-RU" sz="2600" dirty="0" err="1" smtClean="0"/>
              <a:t>Намагалися</a:t>
            </a:r>
            <a:r>
              <a:rPr lang="ru-RU" sz="2600" dirty="0" smtClean="0"/>
              <a:t> </a:t>
            </a:r>
            <a:r>
              <a:rPr lang="ru-RU" sz="2600" dirty="0" err="1" smtClean="0"/>
              <a:t>купити</a:t>
            </a:r>
            <a:r>
              <a:rPr lang="ru-RU" sz="2600" dirty="0" smtClean="0"/>
              <a:t> наркотики - 11%</a:t>
            </a:r>
          </a:p>
          <a:p>
            <a:r>
              <a:rPr lang="ru-RU" sz="2600" dirty="0" err="1" smtClean="0"/>
              <a:t>Інші</a:t>
            </a:r>
            <a:r>
              <a:rPr lang="ru-RU" sz="2600" dirty="0" smtClean="0"/>
              <a:t> </a:t>
            </a:r>
            <a:r>
              <a:rPr lang="ru-RU" sz="2600" dirty="0" err="1" smtClean="0"/>
              <a:t>небезпеки</a:t>
            </a:r>
            <a:r>
              <a:rPr lang="ru-RU" sz="2600" dirty="0" smtClean="0"/>
              <a:t> </a:t>
            </a:r>
            <a:r>
              <a:rPr lang="ru-RU" sz="2600" dirty="0" err="1" smtClean="0"/>
              <a:t>Інтернету</a:t>
            </a:r>
            <a:r>
              <a:rPr lang="ru-RU" sz="2600" dirty="0" smtClean="0"/>
              <a:t> для </a:t>
            </a:r>
            <a:r>
              <a:rPr lang="ru-RU" sz="2600" dirty="0" err="1" smtClean="0"/>
              <a:t>юних</a:t>
            </a:r>
            <a:r>
              <a:rPr lang="ru-RU" sz="2600" dirty="0" smtClean="0"/>
              <a:t> </a:t>
            </a:r>
            <a:r>
              <a:rPr lang="ru-RU" sz="2600" dirty="0" err="1" smtClean="0"/>
              <a:t>користувачів</a:t>
            </a:r>
            <a:r>
              <a:rPr lang="ru-RU" sz="2600" dirty="0" smtClean="0"/>
              <a:t> - </a:t>
            </a:r>
            <a:r>
              <a:rPr lang="ru-RU" sz="2600" dirty="0" err="1" smtClean="0"/>
              <a:t>це</a:t>
            </a:r>
            <a:r>
              <a:rPr lang="ru-RU" sz="2600" dirty="0" smtClean="0"/>
              <a:t> </a:t>
            </a:r>
            <a:r>
              <a:rPr lang="ru-RU" sz="2600" dirty="0" err="1" smtClean="0"/>
              <a:t>вільний</a:t>
            </a:r>
            <a:r>
              <a:rPr lang="ru-RU" sz="2600" dirty="0" smtClean="0"/>
              <a:t> доступ до </a:t>
            </a:r>
            <a:r>
              <a:rPr lang="ru-RU" sz="2600" dirty="0" err="1" smtClean="0"/>
              <a:t>будь-якої</a:t>
            </a:r>
            <a:r>
              <a:rPr lang="ru-RU" sz="2600" dirty="0" smtClean="0"/>
              <a:t> </a:t>
            </a:r>
            <a:r>
              <a:rPr lang="ru-RU" sz="2600" dirty="0" err="1" smtClean="0"/>
              <a:t>інформації</a:t>
            </a:r>
            <a:r>
              <a:rPr lang="ru-RU" sz="2600" dirty="0" smtClean="0"/>
              <a:t> - тут </a:t>
            </a:r>
            <a:r>
              <a:rPr lang="ru-RU" sz="2600" dirty="0" err="1" smtClean="0"/>
              <a:t>можна</a:t>
            </a:r>
            <a:r>
              <a:rPr lang="ru-RU" sz="2600" dirty="0" smtClean="0"/>
              <a:t> </a:t>
            </a:r>
            <a:r>
              <a:rPr lang="ru-RU" sz="2600" dirty="0" err="1" smtClean="0"/>
              <a:t>знайти</a:t>
            </a:r>
            <a:r>
              <a:rPr lang="ru-RU" sz="2600" dirty="0" smtClean="0"/>
              <a:t> </a:t>
            </a:r>
            <a:r>
              <a:rPr lang="ru-RU" sz="2600" dirty="0" err="1" smtClean="0"/>
              <a:t>статті</a:t>
            </a:r>
            <a:r>
              <a:rPr lang="ru-RU" sz="2600" dirty="0" smtClean="0"/>
              <a:t> про наркотики, </a:t>
            </a:r>
            <a:r>
              <a:rPr lang="ru-RU" sz="2600" dirty="0" err="1" smtClean="0"/>
              <a:t>контент</a:t>
            </a:r>
            <a:r>
              <a:rPr lang="ru-RU" sz="2600" dirty="0" smtClean="0"/>
              <a:t> для </a:t>
            </a:r>
            <a:r>
              <a:rPr lang="ru-RU" sz="2600" dirty="0" err="1" smtClean="0"/>
              <a:t>дорослих</a:t>
            </a:r>
            <a:r>
              <a:rPr lang="ru-RU" sz="2600" dirty="0" smtClean="0"/>
              <a:t> (</a:t>
            </a:r>
            <a:r>
              <a:rPr lang="ru-RU" sz="2600" dirty="0" err="1" smtClean="0"/>
              <a:t>порнографію</a:t>
            </a:r>
            <a:r>
              <a:rPr lang="ru-RU" sz="2600" dirty="0" smtClean="0"/>
              <a:t>), </a:t>
            </a:r>
            <a:r>
              <a:rPr lang="ru-RU" sz="2600" dirty="0" err="1" smtClean="0"/>
              <a:t>інформацію</a:t>
            </a:r>
            <a:r>
              <a:rPr lang="ru-RU" sz="2600" dirty="0" smtClean="0"/>
              <a:t> про те, як у </a:t>
            </a:r>
            <a:r>
              <a:rPr lang="ru-RU" sz="2600" dirty="0" err="1" smtClean="0"/>
              <a:t>домашніх</a:t>
            </a:r>
            <a:r>
              <a:rPr lang="ru-RU" sz="2600" dirty="0" smtClean="0"/>
              <a:t> </a:t>
            </a:r>
            <a:r>
              <a:rPr lang="ru-RU" sz="2600" dirty="0" err="1" smtClean="0"/>
              <a:t>умовах</a:t>
            </a:r>
            <a:r>
              <a:rPr lang="ru-RU" sz="2600" dirty="0" smtClean="0"/>
              <a:t> </a:t>
            </a:r>
            <a:r>
              <a:rPr lang="ru-RU" sz="2600" dirty="0" err="1" smtClean="0"/>
              <a:t>зробити</a:t>
            </a:r>
            <a:r>
              <a:rPr lang="ru-RU" sz="2600" dirty="0" smtClean="0"/>
              <a:t> бомбу.</a:t>
            </a:r>
          </a:p>
          <a:p>
            <a:r>
              <a:rPr lang="ru-RU" sz="2600" dirty="0" err="1" smtClean="0"/>
              <a:t>Однак</a:t>
            </a:r>
            <a:r>
              <a:rPr lang="ru-RU" sz="2600" dirty="0" smtClean="0"/>
              <a:t> свобода в </a:t>
            </a:r>
            <a:r>
              <a:rPr lang="ru-RU" sz="2600" dirty="0" err="1" smtClean="0"/>
              <a:t>Інтернеті</a:t>
            </a:r>
            <a:r>
              <a:rPr lang="ru-RU" sz="2600" dirty="0" smtClean="0"/>
              <a:t> - </a:t>
            </a:r>
            <a:r>
              <a:rPr lang="ru-RU" sz="2600" dirty="0" err="1" smtClean="0"/>
              <a:t>це</a:t>
            </a:r>
            <a:r>
              <a:rPr lang="ru-RU" sz="2600" dirty="0" smtClean="0"/>
              <a:t> не причина </a:t>
            </a:r>
            <a:r>
              <a:rPr lang="ru-RU" sz="2600" dirty="0" err="1" smtClean="0"/>
              <a:t>обмеження</a:t>
            </a:r>
            <a:r>
              <a:rPr lang="ru-RU" sz="2600" dirty="0" smtClean="0"/>
              <a:t> доступу до </a:t>
            </a:r>
            <a:r>
              <a:rPr lang="ru-RU" sz="2600" dirty="0" err="1" smtClean="0"/>
              <a:t>нього</a:t>
            </a:r>
            <a:r>
              <a:rPr lang="ru-RU" sz="2600" dirty="0" smtClean="0"/>
              <a:t>.</a:t>
            </a:r>
          </a:p>
          <a:p>
            <a:pPr algn="just"/>
            <a:endParaRPr lang="uk-UA" dirty="0"/>
          </a:p>
        </p:txBody>
      </p:sp>
      <p:pic>
        <p:nvPicPr>
          <p:cNvPr id="5" name="Рисунок 4" descr="x_d5d5ecd3.jpg"/>
          <p:cNvPicPr>
            <a:picLocks noChangeAspect="1"/>
          </p:cNvPicPr>
          <p:nvPr/>
        </p:nvPicPr>
        <p:blipFill>
          <a:blip r:embed="rId2"/>
          <a:stretch>
            <a:fillRect/>
          </a:stretch>
        </p:blipFill>
        <p:spPr>
          <a:xfrm>
            <a:off x="7358082" y="5072074"/>
            <a:ext cx="1785918" cy="1785926"/>
          </a:xfrm>
          <a:prstGeom prst="rect">
            <a:avLst/>
          </a:prstGeom>
          <a:ln>
            <a:noFill/>
          </a:ln>
          <a:effectLst>
            <a:softEdge rad="112500"/>
          </a:effectLst>
        </p:spPr>
      </p:pic>
    </p:spTree>
  </p:cSld>
  <p:clrMapOvr>
    <a:masterClrMapping/>
  </p:clrMapOvr>
  <p:transition spd="slow">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500042"/>
          </a:xfrm>
        </p:spPr>
        <p:txBody>
          <a:bodyPr>
            <a:normAutofit/>
          </a:bodyPr>
          <a:lstStyle/>
          <a:p>
            <a:r>
              <a:rPr lang="uk-UA" sz="2000" dirty="0" smtClean="0"/>
              <a:t>Ознаки </a:t>
            </a:r>
            <a:r>
              <a:rPr lang="uk-UA" sz="2000" dirty="0" err="1" smtClean="0"/>
              <a:t>інтернет-шахрайсва</a:t>
            </a:r>
            <a:endParaRPr lang="uk-UA" sz="2000" dirty="0"/>
          </a:p>
        </p:txBody>
      </p:sp>
      <p:sp>
        <p:nvSpPr>
          <p:cNvPr id="5" name="Содержимое 4"/>
          <p:cNvSpPr>
            <a:spLocks noGrp="1"/>
          </p:cNvSpPr>
          <p:nvPr>
            <p:ph sz="quarter" idx="1"/>
          </p:nvPr>
        </p:nvSpPr>
        <p:spPr>
          <a:xfrm>
            <a:off x="457200" y="500042"/>
            <a:ext cx="6615130" cy="5973910"/>
          </a:xfrm>
        </p:spPr>
        <p:txBody>
          <a:bodyPr>
            <a:normAutofit fontScale="47500" lnSpcReduction="20000"/>
          </a:bodyPr>
          <a:lstStyle/>
          <a:p>
            <a:r>
              <a:rPr lang="uk-UA" dirty="0" smtClean="0"/>
              <a:t>Отримавши по електронній пошті занадто привабливе повідомлення, будьте обережні. Різноманітні легенди і містифікації існують вже багато століть, але зараз їх популярність різко зросла, тому що завдяки Інтернету поширювати шахрайські повідомлення електронною поштою стало дуже легко. </a:t>
            </a:r>
          </a:p>
          <a:p>
            <a:r>
              <a:rPr lang="uk-UA" dirty="0" smtClean="0"/>
              <a:t>За допомогою оманливих повідомлень електронної пошти шахраї можуть схилити користувачів до пересилання електронних листів про неіснуючі віруси або т. ін. Ці повідомлення забирають час, забивають поштові скриньки і можуть поставити в незручне становище, коли з’ясується, що вони підроблені. Але є й інші, більш підступні шахраї, спілкування з якими може коштувати чималих грошей. </a:t>
            </a:r>
          </a:p>
          <a:p>
            <a:r>
              <a:rPr lang="uk-UA" b="1" dirty="0" smtClean="0"/>
              <a:t>Шахрайство з передоплатою</a:t>
            </a:r>
            <a:endParaRPr lang="uk-UA" dirty="0" smtClean="0"/>
          </a:p>
          <a:p>
            <a:r>
              <a:rPr lang="uk-UA" dirty="0" smtClean="0"/>
              <a:t> Мета шахрайства з передоплатою — заманити вас обіцянками великих грошей при мінімальних зусиллях з вашої сторони. Коли це станеться, вас попросять заплатити деяку суму, щоб прискорити процес. Справа закінчиться тим, що ви не заробите ні копійки. </a:t>
            </a:r>
          </a:p>
          <a:p>
            <a:r>
              <a:rPr lang="uk-UA" i="1" dirty="0" smtClean="0"/>
              <a:t>Ось декілька найбільш популярних легенд, що використовуються для шахрайства з передоплатою.</a:t>
            </a:r>
            <a:r>
              <a:rPr lang="uk-UA" dirty="0" smtClean="0"/>
              <a:t> </a:t>
            </a:r>
          </a:p>
          <a:p>
            <a:r>
              <a:rPr lang="uk-UA" dirty="0" smtClean="0"/>
              <a:t>• Іноземному державному чиновнику потрібна ваша допомога в перекладі грошей, і в разі вашої згоди він заплатить щедрі комісійні. </a:t>
            </a:r>
          </a:p>
          <a:p>
            <a:r>
              <a:rPr lang="uk-UA" dirty="0" smtClean="0"/>
              <a:t>• Вам належить успадкувати мільйони доларів від родича, якого не пам’ятаєте.</a:t>
            </a:r>
          </a:p>
          <a:p>
            <a:r>
              <a:rPr lang="uk-UA" dirty="0" smtClean="0"/>
              <a:t>• Ви виграли в лотерею (можливо, зарубіжну), про участь в якій ви не пам’ятаєте. </a:t>
            </a:r>
          </a:p>
          <a:p>
            <a:r>
              <a:rPr lang="uk-UA" b="1" dirty="0" smtClean="0"/>
              <a:t>Виявлення обману: сім ознак шахрайства </a:t>
            </a:r>
            <a:endParaRPr lang="uk-UA" dirty="0" smtClean="0"/>
          </a:p>
          <a:p>
            <a:r>
              <a:rPr lang="uk-UA" dirty="0" smtClean="0"/>
              <a:t>Існує ще сім характерних ознак шахрайських повідомлень. </a:t>
            </a:r>
          </a:p>
          <a:p>
            <a:r>
              <a:rPr lang="uk-UA" b="1" dirty="0" smtClean="0"/>
              <a:t>1.</a:t>
            </a:r>
            <a:r>
              <a:rPr lang="uk-UA" dirty="0" smtClean="0"/>
              <a:t> Відправником повідомлення є незнайома людина. </a:t>
            </a:r>
          </a:p>
          <a:p>
            <a:r>
              <a:rPr lang="uk-UA" b="1" dirty="0" smtClean="0"/>
              <a:t>2.</a:t>
            </a:r>
            <a:r>
              <a:rPr lang="uk-UA" dirty="0" smtClean="0"/>
              <a:t> Вам обіцяють неймовірні суми грошей, які ви отримаєте, приклавши мінімум зусиль, або взагалі задарма.</a:t>
            </a:r>
          </a:p>
          <a:p>
            <a:r>
              <a:rPr lang="uk-UA" b="1" dirty="0" smtClean="0"/>
              <a:t>3.</a:t>
            </a:r>
            <a:r>
              <a:rPr lang="uk-UA" dirty="0" smtClean="0"/>
              <a:t> Вас просять внести аванс для оплати сумнівних процедур, зробити початковий внесок або заплатити за прискорення процесу.</a:t>
            </a:r>
          </a:p>
          <a:p>
            <a:r>
              <a:rPr lang="uk-UA" b="1" dirty="0" smtClean="0"/>
              <a:t>4.</a:t>
            </a:r>
            <a:r>
              <a:rPr lang="uk-UA" dirty="0" smtClean="0"/>
              <a:t> Вас просять надати номер банківського рахунку або інші конфіденційні фінансові відомості, можливо, навіть для того, щоб зробити вам грошовий переказ. </a:t>
            </a:r>
          </a:p>
          <a:p>
            <a:r>
              <a:rPr lang="uk-UA" b="1" dirty="0" smtClean="0"/>
              <a:t>5.</a:t>
            </a:r>
            <a:r>
              <a:rPr lang="uk-UA" dirty="0" smtClean="0"/>
              <a:t> Запит носить строковий характер. </a:t>
            </a:r>
          </a:p>
          <a:p>
            <a:r>
              <a:rPr lang="uk-UA" b="1" dirty="0" smtClean="0"/>
              <a:t>6.</a:t>
            </a:r>
            <a:r>
              <a:rPr lang="uk-UA" dirty="0" smtClean="0"/>
              <a:t> Відправник наполегливо просить не розголошувати ці відомості. </a:t>
            </a:r>
          </a:p>
          <a:p>
            <a:r>
              <a:rPr lang="uk-UA" b="1" dirty="0" smtClean="0"/>
              <a:t>7.</a:t>
            </a:r>
            <a:r>
              <a:rPr lang="uk-UA" dirty="0" smtClean="0"/>
              <a:t> Відправник пропонує вислати вам копії державних сертифікатів, банківські дані та інші «докази» його діяльності (всі вони є фальшивими). </a:t>
            </a:r>
          </a:p>
          <a:p>
            <a:endParaRPr lang="uk-UA" dirty="0"/>
          </a:p>
        </p:txBody>
      </p:sp>
      <p:pic>
        <p:nvPicPr>
          <p:cNvPr id="6" name="Рисунок 5" descr="x_f525a13a.jpg"/>
          <p:cNvPicPr>
            <a:picLocks noChangeAspect="1"/>
          </p:cNvPicPr>
          <p:nvPr/>
        </p:nvPicPr>
        <p:blipFill>
          <a:blip r:embed="rId2"/>
          <a:stretch>
            <a:fillRect/>
          </a:stretch>
        </p:blipFill>
        <p:spPr>
          <a:xfrm>
            <a:off x="7000892" y="214290"/>
            <a:ext cx="1666872" cy="2428892"/>
          </a:xfrm>
          <a:prstGeom prst="rect">
            <a:avLst/>
          </a:prstGeom>
          <a:ln>
            <a:noFill/>
          </a:ln>
          <a:effectLst>
            <a:softEdge rad="112500"/>
          </a:effectLst>
        </p:spPr>
      </p:pic>
      <p:pic>
        <p:nvPicPr>
          <p:cNvPr id="7" name="Рисунок 6" descr="x_f2ed8f3c.jpg"/>
          <p:cNvPicPr>
            <a:picLocks noChangeAspect="1"/>
          </p:cNvPicPr>
          <p:nvPr/>
        </p:nvPicPr>
        <p:blipFill>
          <a:blip r:embed="rId3"/>
          <a:stretch>
            <a:fillRect/>
          </a:stretch>
        </p:blipFill>
        <p:spPr>
          <a:xfrm>
            <a:off x="6858016" y="2857496"/>
            <a:ext cx="1785918" cy="2786082"/>
          </a:xfrm>
          <a:prstGeom prst="rect">
            <a:avLst/>
          </a:prstGeom>
          <a:ln>
            <a:noFill/>
          </a:ln>
          <a:effectLst>
            <a:softEdge rad="112500"/>
          </a:effectLst>
        </p:spPr>
      </p:pic>
    </p:spTree>
  </p:cSld>
  <p:clrMapOvr>
    <a:masterClrMapping/>
  </p:clrMapOvr>
  <p:transition spd="slow">
    <p:wheel spokes="8"/>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218</TotalTime>
  <Words>1433</Words>
  <Application>Microsoft Office PowerPoint</Application>
  <PresentationFormat>Экран (4:3)</PresentationFormat>
  <Paragraphs>129</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Эркер</vt:lpstr>
      <vt:lpstr>МИ - ЗА БЕЗПЕЧНИЙ                          ІНТЕРНЕТ</vt:lpstr>
      <vt:lpstr>9 лютого - оголошено День безпечного Інтернету в Україні! </vt:lpstr>
      <vt:lpstr>Що таке Інтернет</vt:lpstr>
      <vt:lpstr>Слайд 4</vt:lpstr>
      <vt:lpstr>Батькам про Інтернет</vt:lpstr>
      <vt:lpstr>Слайд 6</vt:lpstr>
      <vt:lpstr>Словник інтернет-загроз</vt:lpstr>
      <vt:lpstr>Тривожна статистика</vt:lpstr>
      <vt:lpstr>Ознаки інтернет-шахрайсва</vt:lpstr>
      <vt:lpstr>Нетикет - мережевий етикет</vt:lpstr>
      <vt:lpstr>Правила безпеки</vt:lpstr>
      <vt:lpstr>Дякую за увагу.</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 - “ЗА БЕЗПЕЧНИЙ                          ІНТЕРНЕТ”</dc:title>
  <dc:creator>user</dc:creator>
  <cp:lastModifiedBy>user</cp:lastModifiedBy>
  <cp:revision>24</cp:revision>
  <dcterms:created xsi:type="dcterms:W3CDTF">2012-02-11T10:05:22Z</dcterms:created>
  <dcterms:modified xsi:type="dcterms:W3CDTF">2012-02-11T18:03:18Z</dcterms:modified>
</cp:coreProperties>
</file>