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05" r:id="rId3"/>
    <p:sldId id="344" r:id="rId4"/>
    <p:sldId id="300" r:id="rId5"/>
    <p:sldId id="336" r:id="rId6"/>
    <p:sldId id="303" r:id="rId7"/>
    <p:sldId id="337" r:id="rId8"/>
    <p:sldId id="338" r:id="rId9"/>
    <p:sldId id="340" r:id="rId10"/>
    <p:sldId id="339" r:id="rId11"/>
    <p:sldId id="342" r:id="rId12"/>
    <p:sldId id="341" r:id="rId13"/>
    <p:sldId id="343" r:id="rId14"/>
    <p:sldId id="345" r:id="rId15"/>
    <p:sldId id="346" r:id="rId16"/>
    <p:sldId id="351" r:id="rId17"/>
    <p:sldId id="347" r:id="rId18"/>
    <p:sldId id="348" r:id="rId19"/>
    <p:sldId id="349" r:id="rId20"/>
    <p:sldId id="350" r:id="rId21"/>
    <p:sldId id="31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94660"/>
  </p:normalViewPr>
  <p:slideViewPr>
    <p:cSldViewPr>
      <p:cViewPr varScale="1">
        <p:scale>
          <a:sx n="69" d="100"/>
          <a:sy n="69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E0D3C-8D4B-4267-BA04-4A4ED10314C4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430B3-501F-4F53-8E7A-1FA42C0EF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46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643182"/>
            <a:ext cx="8929718" cy="1829761"/>
          </a:xfrm>
        </p:spPr>
        <p:txBody>
          <a:bodyPr>
            <a:noAutofit/>
          </a:bodyPr>
          <a:lstStyle/>
          <a:p>
            <a:r>
              <a:rPr lang="uk-UA" sz="9600" dirty="0" smtClean="0"/>
              <a:t>Розгалуження</a:t>
            </a:r>
            <a:br>
              <a:rPr lang="uk-UA" sz="9600" dirty="0" smtClean="0"/>
            </a:br>
            <a:endParaRPr lang="ru-RU" sz="11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572008"/>
            <a:ext cx="6143636" cy="571504"/>
          </a:xfrm>
        </p:spPr>
        <p:txBody>
          <a:bodyPr/>
          <a:lstStyle/>
          <a:p>
            <a:r>
              <a:rPr lang="uk-UA" dirty="0" smtClean="0"/>
              <a:t>Сходинки до інформатики 4 клас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6578" y="5929330"/>
            <a:ext cx="235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Урок №11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607220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Навчальна презентація</a:t>
            </a:r>
          </a:p>
          <a:p>
            <a:r>
              <a:rPr lang="uk-UA" dirty="0" err="1" smtClean="0"/>
              <a:t>Мацаєнка</a:t>
            </a:r>
            <a:r>
              <a:rPr lang="uk-UA" dirty="0" smtClean="0"/>
              <a:t> Сергія Васильовича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32670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19" y="1142984"/>
            <a:ext cx="917571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256032">
              <a:buNone/>
            </a:pPr>
            <a:r>
              <a:rPr lang="ru-RU" sz="3200" dirty="0" smtClean="0"/>
              <a:t>На уроках </a:t>
            </a:r>
            <a:r>
              <a:rPr lang="ru-RU" sz="3200" dirty="0" err="1" smtClean="0"/>
              <a:t>української</a:t>
            </a:r>
            <a:r>
              <a:rPr lang="ru-RU" sz="3200" dirty="0" smtClean="0"/>
              <a:t> </a:t>
            </a:r>
            <a:r>
              <a:rPr lang="ru-RU" sz="3200" dirty="0" err="1" smtClean="0"/>
              <a:t>мови</a:t>
            </a:r>
            <a:r>
              <a:rPr lang="ru-RU" sz="3200" dirty="0" smtClean="0"/>
              <a:t> ми </a:t>
            </a:r>
            <a:r>
              <a:rPr lang="ru-RU" sz="3200" dirty="0" err="1" smtClean="0"/>
              <a:t>вивчали</a:t>
            </a:r>
            <a:r>
              <a:rPr lang="ru-RU" sz="3200" dirty="0" smtClean="0"/>
              <a:t> правило </a:t>
            </a:r>
            <a:r>
              <a:rPr lang="ru-RU" sz="3200" dirty="0" err="1" smtClean="0"/>
              <a:t>написання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префіксів</a:t>
            </a:r>
            <a:r>
              <a:rPr lang="ru-RU" sz="3200" dirty="0" smtClean="0"/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с</a:t>
            </a:r>
            <a:r>
              <a:rPr lang="ru-RU" sz="3200" dirty="0" err="1" smtClean="0"/>
              <a:t>-або</a:t>
            </a:r>
            <a:r>
              <a:rPr lang="ru-RU" sz="3200" dirty="0" smtClean="0"/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з</a:t>
            </a:r>
            <a:r>
              <a:rPr lang="ru-RU" sz="3200" i="1" dirty="0" smtClean="0"/>
              <a:t>-. </a:t>
            </a:r>
            <a:r>
              <a:rPr lang="ru-RU" sz="3200" i="1" dirty="0" err="1" smtClean="0"/>
              <a:t>Префікс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слід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обирати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залежно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від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літери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з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якої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починається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корінь</a:t>
            </a:r>
            <a:r>
              <a:rPr lang="ru-RU" sz="3200" i="1" dirty="0" smtClean="0"/>
              <a:t> слова. А от як </a:t>
            </a:r>
            <a:r>
              <a:rPr lang="ru-RU" sz="3200" i="1" dirty="0" err="1" smtClean="0"/>
              <a:t>виглядатиме</a:t>
            </a:r>
            <a:r>
              <a:rPr lang="ru-RU" sz="3200" i="1" dirty="0" smtClean="0"/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блок-схема </a:t>
            </a:r>
            <a:r>
              <a:rPr lang="uk-UA" sz="3200" i="1" dirty="0" smtClean="0"/>
              <a:t>цього алгоритму.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Розгалуження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215238" cy="676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6429388" cy="488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4857760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err="1" smtClean="0"/>
              <a:t>Склади</a:t>
            </a:r>
            <a:r>
              <a:rPr lang="ru-RU" sz="3200" b="1" dirty="0" smtClean="0"/>
              <a:t> алгоритм переходу </a:t>
            </a:r>
            <a:r>
              <a:rPr lang="ru-RU" sz="3200" b="1" dirty="0" err="1" smtClean="0"/>
              <a:t>вулиці</a:t>
            </a:r>
            <a:r>
              <a:rPr lang="ru-RU" sz="3200" b="1" dirty="0" smtClean="0"/>
              <a:t> на </a:t>
            </a:r>
            <a:r>
              <a:rPr lang="ru-RU" sz="3200" b="1" dirty="0" err="1" smtClean="0"/>
              <a:t>пішохідному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переході</a:t>
            </a:r>
            <a:r>
              <a:rPr lang="ru-RU" sz="3200" b="1" dirty="0" smtClean="0"/>
              <a:t> без </a:t>
            </a:r>
            <a:r>
              <a:rPr lang="ru-RU" sz="3200" b="1" dirty="0" err="1" smtClean="0"/>
              <a:t>світлофора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Урок 11. Завдання 1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6143636" cy="434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914900"/>
            <a:ext cx="38290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43834" y="550070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18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8148" y="6273225"/>
            <a:ext cx="776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7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Урок 11. Завдання 3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928802"/>
            <a:ext cx="9144001" cy="152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071942"/>
            <a:ext cx="553677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572264" y="1857364"/>
            <a:ext cx="285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5400" b="1" dirty="0" smtClean="0">
                <a:solidFill>
                  <a:srgbClr val="FF0000"/>
                </a:solidFill>
              </a:rPr>
              <a:t>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18" y="4000504"/>
            <a:ext cx="285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5400" b="1" dirty="0" smtClean="0">
                <a:solidFill>
                  <a:srgbClr val="FF0000"/>
                </a:solidFill>
              </a:rPr>
              <a:t> 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 descr="доска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38113"/>
            <a:ext cx="915670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5826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Домашнє завдання</a:t>
            </a:r>
            <a:endParaRPr lang="ru-RU" sz="48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71472" y="2071678"/>
            <a:ext cx="7286625" cy="4525963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uk-UA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С. 11, з</a:t>
            </a:r>
            <a:r>
              <a:rPr lang="en-US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r>
              <a:rPr lang="uk-UA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4</a:t>
            </a:r>
            <a:endParaRPr lang="ru-RU" sz="66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>
            <a:noAutofit/>
          </a:bodyPr>
          <a:lstStyle/>
          <a:p>
            <a:r>
              <a:rPr lang="uk-UA" sz="2800" dirty="0" smtClean="0"/>
              <a:t>На шляху </a:t>
            </a:r>
            <a:r>
              <a:rPr lang="uk-UA" sz="2800" b="1" dirty="0" err="1" smtClean="0"/>
              <a:t>Восьмииіжки</a:t>
            </a:r>
            <a:r>
              <a:rPr lang="uk-UA" sz="2800" dirty="0" smtClean="0"/>
              <a:t> час від часу трапляються різні перешкоди. Здебільшого це корали, адже вона мешкає на кораловому рифі. Проте Восьминіжка вміє перевіряти, чи вільний її шлях.</a:t>
            </a:r>
          </a:p>
          <a:p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b="1" dirty="0" err="1" smtClean="0"/>
              <a:t>Восьминіжка</a:t>
            </a:r>
            <a:r>
              <a:rPr lang="ru-RU" sz="2800" dirty="0" smtClean="0"/>
              <a:t> </a:t>
            </a:r>
            <a:r>
              <a:rPr lang="ru-RU" sz="2800" dirty="0" err="1" smtClean="0"/>
              <a:t>рухається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вгору</a:t>
            </a:r>
            <a:r>
              <a:rPr lang="ru-RU" sz="2800" dirty="0" smtClean="0"/>
              <a:t>, </a:t>
            </a:r>
            <a:r>
              <a:rPr lang="ru-RU" sz="2800" dirty="0" err="1" smtClean="0"/>
              <a:t>і</a:t>
            </a:r>
            <a:r>
              <a:rPr lang="ru-RU" sz="2800" dirty="0" smtClean="0"/>
              <a:t> на </a:t>
            </a:r>
            <a:r>
              <a:rPr lang="ru-RU" sz="2800" dirty="0" err="1" smtClean="0"/>
              <a:t>її</a:t>
            </a:r>
            <a:r>
              <a:rPr lang="ru-RU" sz="2800" dirty="0" smtClean="0"/>
              <a:t> шляху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перешкода</a:t>
            </a:r>
            <a:r>
              <a:rPr lang="ru-RU" sz="2800" dirty="0" smtClean="0"/>
              <a:t>, вона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</a:t>
            </a:r>
            <a:r>
              <a:rPr lang="ru-RU" sz="2800" dirty="0" err="1" smtClean="0"/>
              <a:t>дізнатися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це</a:t>
            </a:r>
            <a:r>
              <a:rPr lang="ru-RU" sz="2800" dirty="0" smtClean="0"/>
              <a:t> та </a:t>
            </a:r>
            <a:r>
              <a:rPr lang="ru-RU" sz="2800" dirty="0" err="1" smtClean="0"/>
              <a:t>обійти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перешкоду</a:t>
            </a:r>
            <a:r>
              <a:rPr lang="ru-RU" sz="2800" dirty="0" smtClean="0"/>
              <a:t>, </a:t>
            </a:r>
            <a:r>
              <a:rPr lang="ru-RU" sz="2800" dirty="0" err="1" smtClean="0"/>
              <a:t>наприклад</a:t>
            </a:r>
            <a:r>
              <a:rPr lang="ru-RU" sz="2800" dirty="0" smtClean="0"/>
              <a:t>, </a:t>
            </a:r>
            <a:r>
              <a:rPr lang="ru-RU" sz="2800" dirty="0" err="1" smtClean="0"/>
              <a:t>з</a:t>
            </a:r>
            <a:r>
              <a:rPr lang="ru-RU" sz="2800" dirty="0" smtClean="0"/>
              <a:t> правого боку. Для </a:t>
            </a:r>
            <a:r>
              <a:rPr lang="ru-RU" sz="2800" dirty="0" err="1" smtClean="0"/>
              <a:t>цього</a:t>
            </a:r>
            <a:r>
              <a:rPr lang="ru-RU" sz="2800" dirty="0" smtClean="0"/>
              <a:t> в алгоритм для </a:t>
            </a:r>
            <a:r>
              <a:rPr lang="ru-RU" sz="2800" b="1" dirty="0" err="1" smtClean="0"/>
              <a:t>Восьмииіжки</a:t>
            </a:r>
            <a:r>
              <a:rPr lang="ru-RU" sz="2800" dirty="0" smtClean="0"/>
              <a:t> треба </a:t>
            </a:r>
            <a:r>
              <a:rPr lang="ru-RU" sz="2800" dirty="0" err="1" smtClean="0"/>
              <a:t>включити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такі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команди</a:t>
            </a:r>
            <a:r>
              <a:rPr lang="ru-RU" sz="2800" dirty="0" smtClean="0"/>
              <a:t>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7572396" cy="440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785926"/>
            <a:ext cx="3428992" cy="39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85728"/>
            <a:ext cx="8358246" cy="600079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Виконуючи команду </a:t>
            </a:r>
            <a:r>
              <a:rPr lang="ru-RU" dirty="0" smtClean="0"/>
              <a:t>– «</a:t>
            </a:r>
            <a:r>
              <a:rPr lang="uk-UA" b="1" dirty="0" smtClean="0"/>
              <a:t>якщо Вгорі вільно</a:t>
            </a:r>
            <a:r>
              <a:rPr lang="uk-UA" dirty="0" smtClean="0"/>
              <a:t>», </a:t>
            </a:r>
            <a:r>
              <a:rPr lang="uk-UA" b="1" dirty="0" smtClean="0"/>
              <a:t>Восьминіжка</a:t>
            </a:r>
            <a:r>
              <a:rPr lang="uk-UA" dirty="0" smtClean="0"/>
              <a:t> перевіряє умову </a:t>
            </a:r>
            <a:r>
              <a:rPr lang="uk-UA" b="1" dirty="0" smtClean="0"/>
              <a:t>Вгорі вільно</a:t>
            </a:r>
            <a:r>
              <a:rPr lang="uk-UA" dirty="0" smtClean="0"/>
              <a:t>. Якщо умова виконується, вона виконає команду </a:t>
            </a:r>
            <a:r>
              <a:rPr lang="uk-UA" b="1" dirty="0" smtClean="0"/>
              <a:t>Вгору</a:t>
            </a:r>
            <a:r>
              <a:rPr lang="uk-UA" dirty="0" smtClean="0"/>
              <a:t>, а команди, які стоять між словами </a:t>
            </a:r>
            <a:r>
              <a:rPr lang="uk-UA" b="1" dirty="0" smtClean="0"/>
              <a:t>інакше</a:t>
            </a:r>
            <a:r>
              <a:rPr lang="uk-UA" dirty="0" smtClean="0"/>
              <a:t> та </a:t>
            </a:r>
            <a:r>
              <a:rPr lang="uk-UA" b="1" dirty="0" smtClean="0"/>
              <a:t>все</a:t>
            </a:r>
            <a:r>
              <a:rPr lang="uk-UA" dirty="0" smtClean="0"/>
              <a:t>, пропустить. Якщо ж умова </a:t>
            </a:r>
            <a:r>
              <a:rPr lang="uk-UA" b="1" dirty="0" smtClean="0"/>
              <a:t>Вгорі вільно</a:t>
            </a:r>
            <a:r>
              <a:rPr lang="uk-UA" dirty="0" smtClean="0"/>
              <a:t> не викопується (тобто вгорі є перешкода). </a:t>
            </a:r>
            <a:r>
              <a:rPr lang="uk-UA" b="1" dirty="0" smtClean="0"/>
              <a:t>Восьминіжка</a:t>
            </a:r>
            <a:r>
              <a:rPr lang="uk-UA" dirty="0" smtClean="0"/>
              <a:t> виконає команди, які стоять між словами </a:t>
            </a:r>
            <a:r>
              <a:rPr lang="uk-UA" b="1" dirty="0" smtClean="0"/>
              <a:t>інакш</a:t>
            </a:r>
            <a:r>
              <a:rPr lang="uk-UA" dirty="0" smtClean="0"/>
              <a:t>е та </a:t>
            </a:r>
            <a:r>
              <a:rPr lang="uk-UA" b="1" dirty="0" smtClean="0"/>
              <a:t>все</a:t>
            </a:r>
            <a:r>
              <a:rPr lang="uk-UA" dirty="0" smtClean="0"/>
              <a:t>. і обійде перешкоду. Крім умови </a:t>
            </a:r>
            <a:r>
              <a:rPr lang="uk-UA" b="1" dirty="0" smtClean="0"/>
              <a:t>Вгорі вільно</a:t>
            </a:r>
            <a:r>
              <a:rPr lang="uk-UA" dirty="0" smtClean="0"/>
              <a:t>, </a:t>
            </a:r>
            <a:r>
              <a:rPr lang="uk-UA" b="1" dirty="0" smtClean="0"/>
              <a:t>Восьминіжка</a:t>
            </a:r>
            <a:r>
              <a:rPr lang="uk-UA" dirty="0" smtClean="0"/>
              <a:t> також уміє перевіряти умови:</a:t>
            </a:r>
          </a:p>
          <a:p>
            <a:r>
              <a:rPr lang="ru-RU" b="1" i="1" dirty="0" err="1" smtClean="0"/>
              <a:t>Знизу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вільно</a:t>
            </a:r>
            <a:endParaRPr lang="ru-RU" b="1" i="1" dirty="0" smtClean="0"/>
          </a:p>
          <a:p>
            <a:r>
              <a:rPr lang="ru-RU" b="1" i="1" dirty="0" err="1" smtClean="0"/>
              <a:t>Зліва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вільно</a:t>
            </a:r>
            <a:endParaRPr lang="ru-RU" b="1" i="1" dirty="0" smtClean="0"/>
          </a:p>
          <a:p>
            <a:r>
              <a:rPr lang="ru-RU" b="1" i="1" dirty="0" smtClean="0"/>
              <a:t>Справа </a:t>
            </a:r>
            <a:r>
              <a:rPr lang="ru-RU" b="1" i="1" dirty="0" err="1" smtClean="0"/>
              <a:t>вільно</a:t>
            </a:r>
            <a:endParaRPr lang="ru-RU" b="1" i="1" dirty="0" smtClean="0"/>
          </a:p>
          <a:p>
            <a:r>
              <a:rPr lang="ru-RU" b="1" i="1" dirty="0" err="1" smtClean="0"/>
              <a:t>Зафарбовано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357694"/>
            <a:ext cx="555213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chool01-1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5715040" cy="639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85728"/>
            <a:ext cx="8229600" cy="4525963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Завдання</a:t>
            </a:r>
            <a:r>
              <a:rPr lang="uk-UA" sz="4000" dirty="0" smtClean="0"/>
              <a:t>. Відомо, що біля </a:t>
            </a:r>
            <a:r>
              <a:rPr lang="uk-UA" sz="4000" b="1" dirty="0" smtClean="0"/>
              <a:t>Восьминіжки</a:t>
            </a:r>
            <a:r>
              <a:rPr lang="uk-UA" sz="4000" dirty="0" smtClean="0"/>
              <a:t> </a:t>
            </a:r>
            <a:r>
              <a:rPr lang="ru-RU" sz="4000" dirty="0" smtClean="0"/>
              <a:t>є одна </a:t>
            </a:r>
            <a:r>
              <a:rPr lang="uk-UA" sz="4000" dirty="0" smtClean="0"/>
              <a:t>перешкода, розташована </a:t>
            </a:r>
            <a:r>
              <a:rPr lang="uk-UA" sz="4000" b="1" dirty="0" smtClean="0"/>
              <a:t>справа</a:t>
            </a:r>
            <a:r>
              <a:rPr lang="uk-UA" sz="4000" dirty="0" smtClean="0"/>
              <a:t> або </a:t>
            </a:r>
            <a:r>
              <a:rPr lang="uk-UA" sz="4000" b="1" dirty="0" smtClean="0"/>
              <a:t>зліва</a:t>
            </a:r>
            <a:r>
              <a:rPr lang="uk-UA" sz="4000" dirty="0" smtClean="0"/>
              <a:t> від неї. Склади алгоритм, виконавши який, </a:t>
            </a:r>
            <a:r>
              <a:rPr lang="uk-UA" sz="4000" b="1" dirty="0" smtClean="0"/>
              <a:t>Восьминіжка</a:t>
            </a:r>
            <a:r>
              <a:rPr lang="uk-UA" sz="4000" dirty="0" smtClean="0"/>
              <a:t> відсунеться від перешкоди па одну клітинку </a:t>
            </a:r>
            <a:r>
              <a:rPr lang="uk-UA" sz="4000" b="1" dirty="0" smtClean="0"/>
              <a:t>вліво</a:t>
            </a:r>
            <a:r>
              <a:rPr lang="uk-UA" sz="4000" dirty="0" smtClean="0"/>
              <a:t> або </a:t>
            </a:r>
            <a:r>
              <a:rPr lang="uk-UA" sz="4000" b="1" dirty="0" smtClean="0"/>
              <a:t>вправо</a:t>
            </a:r>
            <a:r>
              <a:rPr lang="uk-UA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 descr="доска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38113"/>
            <a:ext cx="915670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5826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Домашнє завдання</a:t>
            </a:r>
            <a:endParaRPr lang="ru-RU" sz="48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71472" y="2071678"/>
            <a:ext cx="7286625" cy="4525963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uk-UA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С. 11, з</a:t>
            </a:r>
            <a:r>
              <a:rPr lang="en-US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r>
              <a:rPr lang="uk-UA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4</a:t>
            </a:r>
            <a:endParaRPr lang="ru-RU" sz="66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Поні біля цирку може везти у візку або </a:t>
            </a:r>
            <a:r>
              <a:rPr lang="uk-UA" sz="3200" b="1" dirty="0" smtClean="0"/>
              <a:t>шістьох дітей</a:t>
            </a:r>
            <a:r>
              <a:rPr lang="uk-UA" sz="3200" dirty="0" smtClean="0"/>
              <a:t>, або </a:t>
            </a:r>
            <a:r>
              <a:rPr lang="uk-UA" sz="3200" b="1" dirty="0" smtClean="0"/>
              <a:t>трьох дорослих</a:t>
            </a:r>
            <a:r>
              <a:rPr lang="uk-UA" sz="3200" dirty="0" smtClean="0"/>
              <a:t>. До нього підійшли двоє дітей з мамою і татом. Чи зможе поні повезти їх усіх разом?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Розминка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0965" y="4000504"/>
            <a:ext cx="449303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Яку тему вивчали на минулому уроці?</a:t>
            </a:r>
          </a:p>
          <a:p>
            <a:pPr>
              <a:buNone/>
            </a:pPr>
            <a:r>
              <a:rPr lang="uk-UA" sz="3200" dirty="0" smtClean="0"/>
              <a:t>Алгоритми в математиці</a:t>
            </a:r>
          </a:p>
          <a:p>
            <a:pPr>
              <a:buNone/>
            </a:pPr>
            <a:r>
              <a:rPr lang="uk-UA" sz="3200" dirty="0" smtClean="0"/>
              <a:t>Що таке блок-схема?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Дайте відповіді на запитання: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643182"/>
            <a:ext cx="8929718" cy="1829761"/>
          </a:xfrm>
        </p:spPr>
        <p:txBody>
          <a:bodyPr>
            <a:noAutofit/>
          </a:bodyPr>
          <a:lstStyle/>
          <a:p>
            <a:r>
              <a:rPr lang="uk-UA" sz="9600" dirty="0" smtClean="0"/>
              <a:t>Розгалуження</a:t>
            </a:r>
            <a:br>
              <a:rPr lang="uk-UA" sz="9600" dirty="0" smtClean="0"/>
            </a:br>
            <a:endParaRPr lang="ru-RU" sz="11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572008"/>
            <a:ext cx="6143636" cy="571504"/>
          </a:xfrm>
        </p:spPr>
        <p:txBody>
          <a:bodyPr/>
          <a:lstStyle/>
          <a:p>
            <a:r>
              <a:rPr lang="uk-UA" dirty="0" smtClean="0"/>
              <a:t>Сходинки до інформатики 4 клас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6578" y="5929330"/>
            <a:ext cx="235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Урок №11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607220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Навчальна презентація</a:t>
            </a:r>
          </a:p>
          <a:p>
            <a:r>
              <a:rPr lang="uk-UA" dirty="0" err="1" smtClean="0"/>
              <a:t>Мацаєнка</a:t>
            </a:r>
            <a:r>
              <a:rPr lang="uk-UA" dirty="0" smtClean="0"/>
              <a:t> Сергія Васильовича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32670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ru-RU" sz="3600" dirty="0" err="1" smtClean="0"/>
              <a:t>Учора</a:t>
            </a:r>
            <a:r>
              <a:rPr lang="ru-RU" sz="3600" dirty="0" smtClean="0"/>
              <a:t> у нас </a:t>
            </a:r>
            <a:r>
              <a:rPr lang="ru-RU" sz="3600" dirty="0" err="1" smtClean="0"/>
              <a:t>був</a:t>
            </a:r>
            <a:r>
              <a:rPr lang="ru-RU" sz="3600" dirty="0" smtClean="0"/>
              <a:t> урок </a:t>
            </a:r>
            <a:r>
              <a:rPr lang="ru-RU" sz="3600" dirty="0" err="1" smtClean="0"/>
              <a:t>з</a:t>
            </a:r>
            <a:r>
              <a:rPr lang="ru-RU" sz="3600" dirty="0" smtClean="0"/>
              <a:t> правил </a:t>
            </a:r>
            <a:r>
              <a:rPr lang="ru-RU" sz="3600" dirty="0" err="1" smtClean="0"/>
              <a:t>дорожнього</a:t>
            </a:r>
            <a:r>
              <a:rPr lang="ru-RU" sz="3600" dirty="0" smtClean="0"/>
              <a:t> </a:t>
            </a:r>
            <a:r>
              <a:rPr lang="ru-RU" sz="3600" dirty="0" err="1" smtClean="0"/>
              <a:t>руху</a:t>
            </a:r>
            <a:r>
              <a:rPr lang="ru-RU" sz="3600" dirty="0" smtClean="0"/>
              <a:t>. </a:t>
            </a:r>
            <a:r>
              <a:rPr lang="ru-RU" sz="3600" dirty="0" err="1" smtClean="0"/>
              <a:t>Потім</a:t>
            </a:r>
            <a:r>
              <a:rPr lang="ru-RU" sz="3600" dirty="0" smtClean="0"/>
              <a:t> ми </a:t>
            </a:r>
            <a:r>
              <a:rPr lang="ru-RU" sz="3600" dirty="0" err="1" smtClean="0"/>
              <a:t>складали</a:t>
            </a:r>
            <a:r>
              <a:rPr lang="ru-RU" sz="3600" dirty="0" smtClean="0"/>
              <a:t> </a:t>
            </a:r>
            <a:r>
              <a:rPr lang="ru-RU" sz="3600" dirty="0" err="1" smtClean="0"/>
              <a:t>алгоритми</a:t>
            </a:r>
            <a:r>
              <a:rPr lang="ru-RU" sz="3600" dirty="0" smtClean="0"/>
              <a:t> </a:t>
            </a:r>
            <a:r>
              <a:rPr lang="ru-RU" sz="3600" dirty="0" err="1" smtClean="0"/>
              <a:t>правильної</a:t>
            </a:r>
            <a:r>
              <a:rPr lang="ru-RU" sz="3600" dirty="0" smtClean="0"/>
              <a:t> </a:t>
            </a:r>
            <a:r>
              <a:rPr lang="ru-RU" sz="3600" dirty="0" err="1" smtClean="0"/>
              <a:t>поведінки</a:t>
            </a:r>
            <a:r>
              <a:rPr lang="ru-RU" sz="3600" dirty="0" smtClean="0"/>
              <a:t> у </a:t>
            </a:r>
            <a:r>
              <a:rPr lang="ru-RU" sz="3600" dirty="0" err="1" smtClean="0"/>
              <a:t>різних</a:t>
            </a:r>
            <a:r>
              <a:rPr lang="ru-RU" sz="3600" dirty="0" smtClean="0"/>
              <a:t> </a:t>
            </a:r>
            <a:r>
              <a:rPr lang="ru-RU" sz="3600" dirty="0" err="1" smtClean="0"/>
              <a:t>ситуаціях</a:t>
            </a:r>
            <a:r>
              <a:rPr lang="ru-RU" sz="3600" dirty="0" smtClean="0"/>
              <a:t>. </a:t>
            </a:r>
            <a:r>
              <a:rPr lang="ru-RU" sz="3600" dirty="0" err="1" smtClean="0"/>
              <a:t>Наприклад</a:t>
            </a:r>
            <a:r>
              <a:rPr lang="ru-RU" sz="3600" dirty="0" smtClean="0"/>
              <a:t>, як </a:t>
            </a:r>
            <a:r>
              <a:rPr lang="ru-RU" sz="3600" dirty="0" err="1" smtClean="0"/>
              <a:t>слід</a:t>
            </a:r>
            <a:r>
              <a:rPr lang="ru-RU" sz="3600" dirty="0" smtClean="0"/>
              <a:t> </a:t>
            </a:r>
            <a:r>
              <a:rPr lang="ru-RU" sz="3600" dirty="0" err="1" smtClean="0"/>
              <a:t>переходити</a:t>
            </a:r>
            <a:r>
              <a:rPr lang="ru-RU" sz="3600" dirty="0" smtClean="0"/>
              <a:t> </a:t>
            </a:r>
            <a:r>
              <a:rPr lang="ru-RU" sz="3600" dirty="0" err="1" smtClean="0"/>
              <a:t>вулицю</a:t>
            </a:r>
            <a:r>
              <a:rPr lang="ru-RU" sz="3600" dirty="0" smtClean="0"/>
              <a:t> у </a:t>
            </a:r>
            <a:r>
              <a:rPr lang="ru-RU" sz="3600" i="1" dirty="0" err="1" smtClean="0"/>
              <a:t>місці</a:t>
            </a:r>
            <a:r>
              <a:rPr lang="ru-RU" sz="3600" i="1" dirty="0" smtClean="0"/>
              <a:t>, де </a:t>
            </a:r>
            <a:r>
              <a:rPr lang="ru-RU" sz="3600" i="1" dirty="0" err="1" smtClean="0"/>
              <a:t>встановлено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світлофор</a:t>
            </a:r>
            <a:r>
              <a:rPr lang="ru-RU" sz="3600" i="1" dirty="0" smtClean="0"/>
              <a:t>.</a:t>
            </a:r>
            <a:endParaRPr lang="uk-UA" sz="3600" b="1" i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Лист з Криму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066470"/>
            <a:ext cx="1864653" cy="179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256032">
              <a:buNone/>
            </a:pPr>
            <a:r>
              <a:rPr lang="uk-UA" sz="3200" dirty="0" smtClean="0"/>
              <a:t>Підійшовши до переходу, треба зупинитися і подивитися на світлофор. Якщо сигнал світлофора зелений, то можна переходити вулицю. Інакше (якщо світло червоне), переходити вулицю не можна. Слід обов'язково дочекатися зеленого сигналу світлофора.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Розгалуження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8615" y="3500438"/>
            <a:ext cx="4145386" cy="307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4525963"/>
          </a:xfrm>
        </p:spPr>
        <p:txBody>
          <a:bodyPr>
            <a:normAutofit/>
          </a:bodyPr>
          <a:lstStyle/>
          <a:p>
            <a:pPr marL="0" indent="256032">
              <a:buNone/>
            </a:pPr>
            <a:r>
              <a:rPr lang="uk-UA" sz="3200" dirty="0" smtClean="0"/>
              <a:t>Підійшовши до переходу, треба зупинитися і подивитися на світлофор. Якщо сигнал світлофора </a:t>
            </a:r>
            <a:r>
              <a:rPr lang="uk-UA" sz="3200" b="1" dirty="0" smtClean="0">
                <a:solidFill>
                  <a:srgbClr val="00B050"/>
                </a:solidFill>
              </a:rPr>
              <a:t>зелений</a:t>
            </a:r>
            <a:r>
              <a:rPr lang="uk-UA" sz="3200" dirty="0" smtClean="0"/>
              <a:t>, то можна переходити вулицю. Інакше (якщо світло </a:t>
            </a:r>
            <a:r>
              <a:rPr lang="uk-UA" sz="3200" b="1" dirty="0" smtClean="0">
                <a:solidFill>
                  <a:srgbClr val="FF0000"/>
                </a:solidFill>
              </a:rPr>
              <a:t>червоне</a:t>
            </a:r>
            <a:r>
              <a:rPr lang="uk-UA" sz="3200" dirty="0" smtClean="0"/>
              <a:t>), переходити вулицю </a:t>
            </a:r>
            <a:r>
              <a:rPr lang="uk-UA" sz="3200" b="1" dirty="0" smtClean="0">
                <a:solidFill>
                  <a:srgbClr val="FF0000"/>
                </a:solidFill>
              </a:rPr>
              <a:t>не можна</a:t>
            </a:r>
            <a:r>
              <a:rPr lang="uk-UA" sz="3200" dirty="0" smtClean="0"/>
              <a:t>. Слід обов'язково дочекатися </a:t>
            </a:r>
            <a:r>
              <a:rPr lang="uk-UA" sz="3200" b="1" dirty="0" smtClean="0">
                <a:solidFill>
                  <a:srgbClr val="00B050"/>
                </a:solidFill>
              </a:rPr>
              <a:t>зеленого</a:t>
            </a:r>
            <a:r>
              <a:rPr lang="uk-UA" sz="3200" dirty="0" smtClean="0"/>
              <a:t> сигналу світлофора.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256032">
              <a:buNone/>
            </a:pPr>
            <a:r>
              <a:rPr lang="ru-RU" sz="3200" dirty="0" err="1" smtClean="0"/>
              <a:t>Ситуації</a:t>
            </a:r>
            <a:r>
              <a:rPr lang="ru-RU" sz="3200" dirty="0" smtClean="0"/>
              <a:t>, коли, </a:t>
            </a:r>
            <a:r>
              <a:rPr lang="ru-RU" sz="3200" dirty="0" err="1" smtClean="0"/>
              <a:t>залежно</a:t>
            </a:r>
            <a:r>
              <a:rPr lang="ru-RU" sz="3200" dirty="0" smtClean="0"/>
              <a:t>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того, </a:t>
            </a:r>
            <a:r>
              <a:rPr lang="ru-RU" sz="3200" dirty="0" err="1" smtClean="0"/>
              <a:t>чи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виконується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умова</a:t>
            </a:r>
            <a:r>
              <a:rPr lang="ru-RU" sz="3200" dirty="0" smtClean="0"/>
              <a:t>, треба </a:t>
            </a:r>
            <a:r>
              <a:rPr lang="ru-RU" sz="3200" dirty="0" err="1" smtClean="0"/>
              <a:t>приймати</a:t>
            </a:r>
            <a:r>
              <a:rPr lang="ru-RU" sz="3200" dirty="0" smtClean="0"/>
              <a:t> </a:t>
            </a:r>
            <a:r>
              <a:rPr lang="ru-RU" sz="3200" dirty="0" err="1" smtClean="0"/>
              <a:t>різні</a:t>
            </a:r>
            <a:r>
              <a:rPr lang="ru-RU" sz="3200" dirty="0" smtClean="0"/>
              <a:t> </a:t>
            </a:r>
            <a:r>
              <a:rPr lang="ru-RU" sz="3200" dirty="0" err="1" smtClean="0"/>
              <a:t>рішення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або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виконувати</a:t>
            </a:r>
            <a:r>
              <a:rPr lang="ru-RU" sz="3200" dirty="0" smtClean="0"/>
              <a:t> </a:t>
            </a:r>
            <a:r>
              <a:rPr lang="ru-RU" sz="3200" dirty="0" err="1" smtClean="0"/>
              <a:t>різні</a:t>
            </a:r>
            <a:r>
              <a:rPr lang="ru-RU" sz="3200" dirty="0" smtClean="0"/>
              <a:t> </a:t>
            </a:r>
            <a:r>
              <a:rPr lang="ru-RU" sz="3200" dirty="0" err="1" smtClean="0"/>
              <a:t>дії</a:t>
            </a:r>
            <a:r>
              <a:rPr lang="ru-RU" sz="3200" dirty="0" smtClean="0"/>
              <a:t>, </a:t>
            </a:r>
            <a:r>
              <a:rPr lang="ru-RU" sz="3200" dirty="0" err="1" smtClean="0"/>
              <a:t>трапляються</a:t>
            </a:r>
            <a:r>
              <a:rPr lang="ru-RU" sz="3200" dirty="0" smtClean="0"/>
              <a:t> часто. </a:t>
            </a:r>
            <a:r>
              <a:rPr lang="ru-RU" sz="3200" dirty="0" err="1" smtClean="0"/>
              <a:t>Таку</a:t>
            </a:r>
            <a:r>
              <a:rPr lang="ru-RU" sz="3200" dirty="0" smtClean="0"/>
              <a:t> </a:t>
            </a:r>
            <a:r>
              <a:rPr lang="ru-RU" sz="3200" dirty="0" err="1" smtClean="0"/>
              <a:t>ситуацію</a:t>
            </a:r>
            <a:r>
              <a:rPr lang="ru-RU" sz="3200" dirty="0" smtClean="0"/>
              <a:t> в алгоритмах </a:t>
            </a:r>
            <a:r>
              <a:rPr lang="ru-RU" sz="3200" dirty="0" err="1" smtClean="0"/>
              <a:t>називають</a:t>
            </a:r>
            <a:r>
              <a:rPr lang="ru-RU" sz="3200" dirty="0" smtClean="0"/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розгалуженням</a:t>
            </a:r>
            <a:r>
              <a:rPr lang="ru-RU" sz="3200" b="1" i="1" dirty="0" smtClean="0"/>
              <a:t>, а на блок-схемах команду </a:t>
            </a:r>
            <a:r>
              <a:rPr lang="ru-RU" sz="3200" b="1" i="1" dirty="0" err="1" smtClean="0"/>
              <a:t>перевірки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умови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записують</a:t>
            </a:r>
            <a:r>
              <a:rPr lang="ru-RU" sz="3200" b="1" i="1" dirty="0" smtClean="0"/>
              <a:t> у </a:t>
            </a:r>
            <a:r>
              <a:rPr lang="ru-RU" sz="3200" b="1" i="1" dirty="0" err="1" smtClean="0"/>
              <a:t>блоці</a:t>
            </a:r>
            <a:r>
              <a:rPr lang="ru-RU" sz="3200" b="1" i="1" dirty="0" smtClean="0"/>
              <a:t>, </a:t>
            </a:r>
            <a:r>
              <a:rPr lang="ru-RU" sz="3200" b="1" i="1" dirty="0" err="1" smtClean="0"/>
              <a:t>що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має</a:t>
            </a:r>
            <a:r>
              <a:rPr lang="ru-RU" sz="3200" b="1" i="1" dirty="0" smtClean="0"/>
              <a:t> форму </a:t>
            </a:r>
            <a:r>
              <a:rPr lang="ru-RU" sz="3200" b="1" i="1" dirty="0" smtClean="0">
                <a:solidFill>
                  <a:srgbClr val="FF0000"/>
                </a:solidFill>
              </a:rPr>
              <a:t>ромба</a:t>
            </a:r>
            <a:r>
              <a:rPr lang="ru-RU" sz="3200" b="1" i="1" dirty="0" smtClean="0"/>
              <a:t>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Розгалуження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556</TotalTime>
  <Words>506</Words>
  <Application>Microsoft Office PowerPoint</Application>
  <PresentationFormat>Экран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Розгалуження </vt:lpstr>
      <vt:lpstr>Презентация PowerPoint</vt:lpstr>
      <vt:lpstr>Розминка</vt:lpstr>
      <vt:lpstr>Дайте відповіді на запитання:</vt:lpstr>
      <vt:lpstr>Розгалуження </vt:lpstr>
      <vt:lpstr>Лист з Криму</vt:lpstr>
      <vt:lpstr>Розгалуження</vt:lpstr>
      <vt:lpstr>Презентация PowerPoint</vt:lpstr>
      <vt:lpstr>Розгалуження</vt:lpstr>
      <vt:lpstr>Презентация PowerPoint</vt:lpstr>
      <vt:lpstr>Розгалуження</vt:lpstr>
      <vt:lpstr>Презентация PowerPoint</vt:lpstr>
      <vt:lpstr>Презентация PowerPoint</vt:lpstr>
      <vt:lpstr>Урок 11. Завдання 1</vt:lpstr>
      <vt:lpstr>Урок 11. Завдання 3</vt:lpstr>
      <vt:lpstr>Домашнє завдання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Мацаенко</dc:creator>
  <cp:lastModifiedBy>Ира</cp:lastModifiedBy>
  <cp:revision>150</cp:revision>
  <dcterms:created xsi:type="dcterms:W3CDTF">2011-09-09T07:54:25Z</dcterms:created>
  <dcterms:modified xsi:type="dcterms:W3CDTF">2015-01-24T19:13:54Z</dcterms:modified>
</cp:coreProperties>
</file>