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305" r:id="rId3"/>
    <p:sldId id="300" r:id="rId4"/>
    <p:sldId id="318" r:id="rId5"/>
    <p:sldId id="303" r:id="rId6"/>
    <p:sldId id="319" r:id="rId7"/>
    <p:sldId id="307" r:id="rId8"/>
    <p:sldId id="314" r:id="rId9"/>
    <p:sldId id="320" r:id="rId10"/>
    <p:sldId id="321" r:id="rId11"/>
    <p:sldId id="323" r:id="rId12"/>
    <p:sldId id="324" r:id="rId13"/>
    <p:sldId id="316" r:id="rId14"/>
    <p:sldId id="31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79" autoAdjust="0"/>
    <p:restoredTop sz="94660"/>
  </p:normalViewPr>
  <p:slideViewPr>
    <p:cSldViewPr>
      <p:cViewPr varScale="1">
        <p:scale>
          <a:sx n="69" d="100"/>
          <a:sy n="69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E0D3C-8D4B-4267-BA04-4A4ED10314C4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430B3-501F-4F53-8E7A-1FA42C0EF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81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704EFF9-1C48-4299-8C25-CB5EB2435DD2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4EFF9-1C48-4299-8C25-CB5EB2435DD2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4EFF9-1C48-4299-8C25-CB5EB2435DD2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4EFF9-1C48-4299-8C25-CB5EB2435DD2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4EFF9-1C48-4299-8C25-CB5EB2435DD2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4EFF9-1C48-4299-8C25-CB5EB2435DD2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4EFF9-1C48-4299-8C25-CB5EB2435DD2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4EFF9-1C48-4299-8C25-CB5EB2435DD2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04EFF9-1C48-4299-8C25-CB5EB2435DD2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704EFF9-1C48-4299-8C25-CB5EB2435DD2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704EFF9-1C48-4299-8C25-CB5EB2435DD2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704EFF9-1C48-4299-8C25-CB5EB2435DD2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092C0CD-CCF2-4CD9-B09A-10DF0DC9E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643182"/>
            <a:ext cx="8929718" cy="1829761"/>
          </a:xfrm>
        </p:spPr>
        <p:txBody>
          <a:bodyPr>
            <a:noAutofit/>
          </a:bodyPr>
          <a:lstStyle/>
          <a:p>
            <a:r>
              <a:rPr lang="uk-UA" sz="9600" dirty="0" smtClean="0"/>
              <a:t>Блок-схеми алгоритмів</a:t>
            </a:r>
            <a:endParaRPr lang="ru-RU" sz="115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64" y="4572008"/>
            <a:ext cx="6143636" cy="571504"/>
          </a:xfrm>
        </p:spPr>
        <p:txBody>
          <a:bodyPr/>
          <a:lstStyle/>
          <a:p>
            <a:r>
              <a:rPr lang="uk-UA" dirty="0" smtClean="0"/>
              <a:t>Сходинки до інформатики 4 клас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6578" y="5929330"/>
            <a:ext cx="2357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Урок №</a:t>
            </a:r>
            <a:r>
              <a:rPr lang="en-US" dirty="0" smtClean="0"/>
              <a:t>9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6072206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Навчальна презентація</a:t>
            </a:r>
          </a:p>
          <a:p>
            <a:r>
              <a:rPr lang="uk-UA" dirty="0" err="1" smtClean="0"/>
              <a:t>Мацаєнка</a:t>
            </a:r>
            <a:r>
              <a:rPr lang="uk-UA" dirty="0" smtClean="0"/>
              <a:t> Сергія Васильовича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4071942"/>
            <a:ext cx="2168438" cy="198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496"/>
            <a:ext cx="3712573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Знайди</a:t>
            </a:r>
            <a:r>
              <a:rPr lang="ru-RU" dirty="0" smtClean="0"/>
              <a:t> </a:t>
            </a:r>
            <a:r>
              <a:rPr lang="ru-RU" dirty="0" err="1" smtClean="0"/>
              <a:t>довжину</a:t>
            </a:r>
            <a:r>
              <a:rPr lang="ru-RU" dirty="0" smtClean="0"/>
              <a:t> </a:t>
            </a:r>
            <a:r>
              <a:rPr lang="ru-RU" dirty="0" err="1" smtClean="0"/>
              <a:t>прямокутника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відомо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периметр </a:t>
            </a:r>
            <a:r>
              <a:rPr lang="ru-RU" dirty="0" err="1" smtClean="0"/>
              <a:t>дорівнює</a:t>
            </a:r>
            <a:r>
              <a:rPr lang="ru-RU" dirty="0" smtClean="0"/>
              <a:t> 20 </a:t>
            </a:r>
            <a:r>
              <a:rPr lang="uk-UA" dirty="0" smtClean="0"/>
              <a:t>см, а ширина </a:t>
            </a:r>
            <a:r>
              <a:rPr lang="ru-RU" dirty="0" smtClean="0"/>
              <a:t>— 2 </a:t>
            </a:r>
            <a:r>
              <a:rPr lang="uk-UA" dirty="0" smtClean="0"/>
              <a:t>см.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85728"/>
            <a:ext cx="7286676" cy="74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929190" y="4286256"/>
            <a:ext cx="321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10 см.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1447606"/>
          </a:xfrm>
        </p:spPr>
        <p:txBody>
          <a:bodyPr/>
          <a:lstStyle/>
          <a:p>
            <a:r>
              <a:rPr lang="ru-RU" dirty="0" err="1" smtClean="0"/>
              <a:t>Поділи</a:t>
            </a:r>
            <a:r>
              <a:rPr lang="ru-RU" dirty="0" smtClean="0"/>
              <a:t> циферблат </a:t>
            </a:r>
            <a:r>
              <a:rPr lang="ru-RU" dirty="0" err="1" smtClean="0"/>
              <a:t>годинника</a:t>
            </a:r>
            <a:r>
              <a:rPr lang="ru-RU" dirty="0" smtClean="0"/>
              <a:t> прямою </a:t>
            </a:r>
            <a:r>
              <a:rPr lang="ru-RU" dirty="0" err="1" smtClean="0"/>
              <a:t>лінією</a:t>
            </a:r>
            <a:r>
              <a:rPr lang="ru-RU" dirty="0" smtClean="0"/>
              <a:t> так,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суми</a:t>
            </a:r>
            <a:r>
              <a:rPr lang="ru-RU" dirty="0" smtClean="0"/>
              <a:t> чисел у </a:t>
            </a:r>
            <a:r>
              <a:rPr lang="ru-RU" dirty="0" err="1" smtClean="0"/>
              <a:t>частинах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утворилися</a:t>
            </a:r>
            <a:r>
              <a:rPr lang="ru-RU" dirty="0" smtClean="0"/>
              <a:t>, </a:t>
            </a:r>
            <a:r>
              <a:rPr lang="ru-RU" dirty="0" err="1" smtClean="0"/>
              <a:t>дорівнювали</a:t>
            </a:r>
            <a:r>
              <a:rPr lang="ru-RU" dirty="0" smtClean="0"/>
              <a:t> одна </a:t>
            </a:r>
            <a:r>
              <a:rPr lang="ru-RU" dirty="0" err="1" smtClean="0"/>
              <a:t>одній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28"/>
            <a:ext cx="7286676" cy="74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559735"/>
            <a:ext cx="4786346" cy="429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357422" y="4500570"/>
            <a:ext cx="4714908" cy="1143008"/>
          </a:xfrm>
          <a:prstGeom prst="line">
            <a:avLst/>
          </a:prstGeom>
          <a:ln w="127000" cmpd="sng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У квадраті </a:t>
            </a:r>
            <a:r>
              <a:rPr lang="ru-RU" dirty="0" smtClean="0"/>
              <a:t>провели два </a:t>
            </a:r>
            <a:r>
              <a:rPr lang="ru-RU" dirty="0" err="1" smtClean="0"/>
              <a:t>відрізки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з'єднують</a:t>
            </a:r>
            <a:r>
              <a:rPr lang="ru-RU" dirty="0" smtClean="0"/>
              <a:t> </a:t>
            </a:r>
            <a:r>
              <a:rPr lang="ru-RU" dirty="0" err="1" smtClean="0"/>
              <a:t>протилежні</a:t>
            </a:r>
            <a:r>
              <a:rPr lang="ru-RU" dirty="0" smtClean="0"/>
              <a:t> </a:t>
            </a:r>
            <a:r>
              <a:rPr lang="ru-RU" dirty="0" err="1" smtClean="0"/>
              <a:t>вершини</a:t>
            </a:r>
            <a:r>
              <a:rPr lang="ru-RU" dirty="0" smtClean="0"/>
              <a:t>. </a:t>
            </a:r>
            <a:r>
              <a:rPr lang="ru-RU" dirty="0" err="1" smtClean="0"/>
              <a:t>Скільки</a:t>
            </a:r>
            <a:r>
              <a:rPr lang="ru-RU" dirty="0" smtClean="0"/>
              <a:t> </a:t>
            </a:r>
            <a:r>
              <a:rPr lang="ru-RU" dirty="0" err="1" smtClean="0"/>
              <a:t>отримали</a:t>
            </a:r>
            <a:r>
              <a:rPr lang="ru-RU" dirty="0" smtClean="0"/>
              <a:t> </a:t>
            </a:r>
            <a:r>
              <a:rPr lang="ru-RU" dirty="0" err="1" smtClean="0"/>
              <a:t>трикутників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28"/>
            <a:ext cx="7286676" cy="74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143504" y="5643578"/>
            <a:ext cx="4000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8</a:t>
            </a:r>
            <a:r>
              <a:rPr lang="uk-UA" sz="4000" b="1" dirty="0" smtClean="0">
                <a:solidFill>
                  <a:srgbClr val="FF0000"/>
                </a:solidFill>
              </a:rPr>
              <a:t> Трикутників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2928934"/>
            <a:ext cx="3214710" cy="321471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1285852" y="2928934"/>
            <a:ext cx="3214710" cy="3214710"/>
          </a:xfrm>
          <a:prstGeom prst="line">
            <a:avLst/>
          </a:prstGeom>
          <a:ln w="762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1285852" y="2928934"/>
            <a:ext cx="3214710" cy="3214710"/>
          </a:xfrm>
          <a:prstGeom prst="line">
            <a:avLst/>
          </a:prstGeom>
          <a:ln w="762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456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4" descr="доска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138113"/>
            <a:ext cx="9156700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58261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Домашнє завдання</a:t>
            </a:r>
            <a:endParaRPr lang="ru-RU" sz="4800" b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571472" y="2071678"/>
            <a:ext cx="7286625" cy="4525963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r>
              <a:rPr lang="uk-UA" sz="6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Ст. </a:t>
            </a:r>
            <a:r>
              <a:rPr lang="en-US" sz="6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9</a:t>
            </a:r>
            <a:r>
              <a:rPr lang="uk-UA" sz="6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uk-UA" sz="66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завд</a:t>
            </a:r>
            <a:r>
              <a:rPr lang="en-US" sz="6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  <a:r>
              <a:rPr lang="uk-UA" sz="6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4</a:t>
            </a:r>
            <a:endParaRPr lang="ru-RU" sz="66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chool01-1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290"/>
            <a:ext cx="5715040" cy="639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Яку тему вивчали на минулому уроці?</a:t>
            </a:r>
          </a:p>
          <a:p>
            <a:pPr>
              <a:buNone/>
            </a:pPr>
            <a:r>
              <a:rPr lang="uk-UA" sz="3200" dirty="0" smtClean="0"/>
              <a:t>Алгоритмічні етюди.</a:t>
            </a:r>
          </a:p>
          <a:p>
            <a:r>
              <a:rPr lang="uk-UA" sz="3200" dirty="0" smtClean="0"/>
              <a:t>Що таке алгоритм?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Дайте відповіді на запитання: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643182"/>
            <a:ext cx="8929718" cy="1829761"/>
          </a:xfrm>
        </p:spPr>
        <p:txBody>
          <a:bodyPr>
            <a:noAutofit/>
          </a:bodyPr>
          <a:lstStyle/>
          <a:p>
            <a:r>
              <a:rPr lang="uk-UA" sz="9600" dirty="0" smtClean="0"/>
              <a:t>Блок-схеми алгоритмів</a:t>
            </a:r>
            <a:endParaRPr lang="ru-RU" sz="115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64" y="4572008"/>
            <a:ext cx="6143636" cy="571504"/>
          </a:xfrm>
        </p:spPr>
        <p:txBody>
          <a:bodyPr/>
          <a:lstStyle/>
          <a:p>
            <a:r>
              <a:rPr lang="uk-UA" dirty="0" smtClean="0"/>
              <a:t>Сходинки до інформатики 4 клас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6578" y="5929330"/>
            <a:ext cx="2357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Урок №</a:t>
            </a:r>
            <a:r>
              <a:rPr lang="en-US" dirty="0" smtClean="0"/>
              <a:t>9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6072206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Навчальна презентація</a:t>
            </a:r>
          </a:p>
          <a:p>
            <a:r>
              <a:rPr lang="uk-UA" dirty="0" err="1" smtClean="0"/>
              <a:t>Мацаєнка</a:t>
            </a:r>
            <a:r>
              <a:rPr lang="uk-UA" dirty="0" smtClean="0"/>
              <a:t> Сергія Васильовича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4071942"/>
            <a:ext cx="2168438" cy="198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>
              <a:buNone/>
            </a:pPr>
            <a:r>
              <a:rPr lang="ru-RU" sz="3600" dirty="0" smtClean="0"/>
              <a:t>Ми </a:t>
            </a:r>
            <a:r>
              <a:rPr lang="ru-RU" sz="3600" dirty="0" err="1" smtClean="0"/>
              <a:t>дуже</a:t>
            </a:r>
            <a:r>
              <a:rPr lang="ru-RU" sz="3600" dirty="0" smtClean="0"/>
              <a:t> часто </a:t>
            </a:r>
            <a:r>
              <a:rPr lang="ru-RU" sz="3600" dirty="0" err="1" smtClean="0"/>
              <a:t>користуємося</a:t>
            </a:r>
            <a:r>
              <a:rPr lang="ru-RU" sz="3600" dirty="0" smtClean="0"/>
              <a:t> алгоритмами на уроках </a:t>
            </a:r>
            <a:r>
              <a:rPr lang="ru-RU" sz="3600" dirty="0" err="1" smtClean="0"/>
              <a:t>мови</a:t>
            </a:r>
            <a:r>
              <a:rPr lang="ru-RU" sz="3600" dirty="0" smtClean="0"/>
              <a:t>. Правила </a:t>
            </a:r>
            <a:r>
              <a:rPr lang="ru-RU" sz="3600" dirty="0" err="1" smtClean="0"/>
              <a:t>правопису</a:t>
            </a:r>
            <a:r>
              <a:rPr lang="ru-RU" sz="3600" dirty="0" smtClean="0"/>
              <a:t>, </a:t>
            </a:r>
            <a:r>
              <a:rPr lang="ru-RU" sz="3600" dirty="0" err="1" smtClean="0"/>
              <a:t>які</a:t>
            </a:r>
            <a:r>
              <a:rPr lang="ru-RU" sz="3600" dirty="0" smtClean="0"/>
              <a:t> ми </a:t>
            </a:r>
            <a:r>
              <a:rPr lang="ru-RU" sz="3600" dirty="0" err="1" smtClean="0"/>
              <a:t>вивчаємо</a:t>
            </a:r>
            <a:r>
              <a:rPr lang="ru-RU" sz="3600" dirty="0" smtClean="0"/>
              <a:t>, </a:t>
            </a:r>
            <a:r>
              <a:rPr lang="ru-RU" sz="3600" dirty="0" err="1" smtClean="0"/>
              <a:t>можна</a:t>
            </a:r>
            <a:r>
              <a:rPr lang="ru-RU" sz="3600" dirty="0" smtClean="0"/>
              <a:t> </a:t>
            </a:r>
            <a:r>
              <a:rPr lang="ru-RU" sz="3600" dirty="0" err="1" smtClean="0"/>
              <a:t>записати</a:t>
            </a:r>
            <a:r>
              <a:rPr lang="ru-RU" sz="3600" dirty="0" smtClean="0"/>
              <a:t> як </a:t>
            </a:r>
            <a:r>
              <a:rPr lang="ru-RU" sz="3600" dirty="0" err="1" smtClean="0"/>
              <a:t>алгоритми</a:t>
            </a:r>
            <a:r>
              <a:rPr lang="ru-RU" sz="3600" dirty="0" smtClean="0"/>
              <a:t>.</a:t>
            </a:r>
            <a:endParaRPr lang="ru-RU" sz="3600" b="1" i="1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Лист зі Львова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5066470"/>
            <a:ext cx="1864653" cy="179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6215106"/>
          </a:xfrm>
        </p:spPr>
        <p:txBody>
          <a:bodyPr/>
          <a:lstStyle/>
          <a:p>
            <a:r>
              <a:rPr lang="ru-RU" dirty="0" err="1" smtClean="0"/>
              <a:t>Подавати</a:t>
            </a:r>
            <a:r>
              <a:rPr lang="ru-RU" dirty="0" smtClean="0"/>
              <a:t> </a:t>
            </a:r>
            <a:r>
              <a:rPr lang="ru-RU" dirty="0" err="1" smtClean="0"/>
              <a:t>алгоритми</a:t>
            </a:r>
            <a:r>
              <a:rPr lang="ru-RU" dirty="0" smtClean="0"/>
              <a:t>  </a:t>
            </a:r>
            <a:r>
              <a:rPr lang="ru-RU" dirty="0" err="1" smtClean="0"/>
              <a:t>можна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i="1" dirty="0" smtClean="0"/>
              <a:t>тексту, </a:t>
            </a:r>
            <a:r>
              <a:rPr lang="ru-RU" i="1" dirty="0" err="1" smtClean="0"/>
              <a:t>послідовно</a:t>
            </a:r>
            <a:r>
              <a:rPr lang="ru-RU" i="1" dirty="0" smtClean="0"/>
              <a:t> </a:t>
            </a:r>
            <a:r>
              <a:rPr lang="ru-RU" i="1" dirty="0" err="1" smtClean="0"/>
              <a:t>записуючи</a:t>
            </a:r>
            <a:r>
              <a:rPr lang="ru-RU" i="1" dirty="0" smtClean="0"/>
              <a:t> </a:t>
            </a:r>
            <a:r>
              <a:rPr lang="ru-RU" i="1" dirty="0" err="1" smtClean="0"/>
              <a:t>команди</a:t>
            </a:r>
            <a:r>
              <a:rPr lang="ru-RU" i="1" dirty="0" smtClean="0"/>
              <a:t> одну за одною. Для </a:t>
            </a:r>
            <a:r>
              <a:rPr lang="ru-RU" i="1" dirty="0" err="1" smtClean="0"/>
              <a:t>зручності</a:t>
            </a:r>
            <a:r>
              <a:rPr lang="ru-RU" i="1" dirty="0" smtClean="0"/>
              <a:t> ми </a:t>
            </a:r>
            <a:r>
              <a:rPr lang="ru-RU" i="1" dirty="0" err="1" smtClean="0"/>
              <a:t>ще</a:t>
            </a:r>
            <a:r>
              <a:rPr lang="ru-RU" i="1" dirty="0" smtClean="0"/>
              <a:t> </a:t>
            </a:r>
            <a:r>
              <a:rPr lang="ru-RU" i="1" dirty="0" err="1" smtClean="0"/>
              <a:t>й</a:t>
            </a:r>
            <a:r>
              <a:rPr lang="ru-RU" i="1" dirty="0" smtClean="0"/>
              <a:t> </a:t>
            </a:r>
            <a:r>
              <a:rPr lang="ru-RU" i="1" dirty="0" err="1" smtClean="0"/>
              <a:t>нумерували</a:t>
            </a:r>
            <a:r>
              <a:rPr lang="ru-RU" i="1" dirty="0" smtClean="0"/>
              <a:t> </a:t>
            </a:r>
            <a:r>
              <a:rPr lang="ru-RU" i="1" dirty="0" err="1" smtClean="0"/>
              <a:t>їх</a:t>
            </a:r>
            <a:r>
              <a:rPr lang="ru-RU" i="1" dirty="0" smtClean="0"/>
              <a:t> по порядку. А </a:t>
            </a:r>
            <a:r>
              <a:rPr lang="ru-RU" i="1" dirty="0" err="1" smtClean="0"/>
              <a:t>можна</a:t>
            </a:r>
            <a:r>
              <a:rPr lang="ru-RU" i="1" dirty="0" smtClean="0"/>
              <a:t> </a:t>
            </a:r>
            <a:r>
              <a:rPr lang="ru-RU" i="1" dirty="0" err="1" smtClean="0"/>
              <a:t>зобразити</a:t>
            </a:r>
            <a:r>
              <a:rPr lang="ru-RU" i="1" dirty="0" smtClean="0"/>
              <a:t> алгоритм у </a:t>
            </a:r>
            <a:r>
              <a:rPr lang="ru-RU" i="1" dirty="0" err="1" smtClean="0"/>
              <a:t>вигляді</a:t>
            </a:r>
            <a:r>
              <a:rPr lang="ru-RU" i="1" dirty="0" smtClean="0"/>
              <a:t> </a:t>
            </a:r>
            <a:r>
              <a:rPr lang="ru-RU" i="1" dirty="0" err="1" smtClean="0"/>
              <a:t>схеми</a:t>
            </a:r>
            <a:r>
              <a:rPr lang="ru-RU" i="1" dirty="0" smtClean="0"/>
              <a:t>, </a:t>
            </a:r>
            <a:r>
              <a:rPr lang="ru-RU" i="1" dirty="0" err="1" smtClean="0"/>
              <a:t>тобто</a:t>
            </a:r>
            <a:r>
              <a:rPr lang="ru-RU" i="1" dirty="0" smtClean="0"/>
              <a:t> подати </a:t>
            </a:r>
            <a:r>
              <a:rPr lang="ru-RU" i="1" dirty="0" err="1" smtClean="0"/>
              <a:t>графічно</a:t>
            </a:r>
            <a:r>
              <a:rPr lang="ru-RU" i="1" dirty="0" smtClean="0"/>
              <a:t>.</a:t>
            </a:r>
          </a:p>
          <a:p>
            <a:r>
              <a:rPr lang="ru-RU" dirty="0" smtClean="0"/>
              <a:t>Слово «схема» в </a:t>
            </a:r>
            <a:r>
              <a:rPr lang="ru-RU" dirty="0" err="1" smtClean="0"/>
              <a:t>перекладі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грецької</a:t>
            </a:r>
            <a:r>
              <a:rPr lang="ru-RU" dirty="0" smtClean="0"/>
              <a:t> </a:t>
            </a:r>
            <a:r>
              <a:rPr lang="ru-RU" dirty="0" err="1" smtClean="0"/>
              <a:t>означає</a:t>
            </a:r>
            <a:r>
              <a:rPr lang="ru-RU" dirty="0" smtClean="0"/>
              <a:t> образ, форма, </a:t>
            </a:r>
            <a:r>
              <a:rPr lang="ru-RU" dirty="0" err="1" smtClean="0"/>
              <a:t>зображення</a:t>
            </a:r>
            <a:r>
              <a:rPr lang="ru-RU" dirty="0" smtClean="0"/>
              <a:t>. </a:t>
            </a:r>
            <a:r>
              <a:rPr lang="ru-RU" dirty="0" err="1" smtClean="0"/>
              <a:t>Зі</a:t>
            </a:r>
            <a:r>
              <a:rPr lang="ru-RU" dirty="0" smtClean="0"/>
              <a:t> схемами ми </a:t>
            </a:r>
            <a:r>
              <a:rPr lang="ru-RU" dirty="0" err="1" smtClean="0"/>
              <a:t>знайомилися</a:t>
            </a:r>
            <a:r>
              <a:rPr lang="ru-RU" dirty="0" smtClean="0"/>
              <a:t> на уроках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 та математики. Ось як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зобразити</a:t>
            </a:r>
            <a:r>
              <a:rPr lang="ru-RU" dirty="0" smtClean="0"/>
              <a:t> </a:t>
            </a:r>
            <a:r>
              <a:rPr lang="ru-RU" dirty="0" err="1" smtClean="0"/>
              <a:t>алгоритми</a:t>
            </a:r>
            <a:r>
              <a:rPr lang="ru-RU" dirty="0" smtClean="0"/>
              <a:t>, </a:t>
            </a:r>
            <a:r>
              <a:rPr lang="ru-RU" dirty="0" err="1" smtClean="0"/>
              <a:t>якими</a:t>
            </a:r>
            <a:r>
              <a:rPr lang="ru-RU" dirty="0" smtClean="0"/>
              <a:t> часто </a:t>
            </a:r>
            <a:r>
              <a:rPr lang="ru-RU" dirty="0" err="1" smtClean="0"/>
              <a:t>користуємося</a:t>
            </a:r>
            <a:r>
              <a:rPr lang="ru-RU" dirty="0" smtClean="0"/>
              <a:t> на уроках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/>
            <a:r>
              <a:rPr lang="ru-RU" sz="4400" dirty="0" smtClean="0"/>
              <a:t>І. Алгоритм «Будова слова»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5066470"/>
            <a:ext cx="1864653" cy="179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142984"/>
            <a:ext cx="3571900" cy="57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II. </a:t>
            </a:r>
            <a:r>
              <a:rPr lang="ru-RU" sz="4400" dirty="0" smtClean="0"/>
              <a:t>Алгоритм «</a:t>
            </a:r>
            <a:r>
              <a:rPr lang="uk-UA" sz="4400" dirty="0" smtClean="0"/>
              <a:t>Користування орфографічним </a:t>
            </a:r>
            <a:r>
              <a:rPr lang="uk-UA" sz="4400" dirty="0" err="1" smtClean="0"/>
              <a:t>словником”</a:t>
            </a:r>
            <a:endParaRPr lang="uk-UA" sz="4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5066470"/>
            <a:ext cx="1864653" cy="179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208373"/>
            <a:ext cx="3490927" cy="5649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214290"/>
            <a:ext cx="8229600" cy="4525963"/>
          </a:xfrm>
        </p:spPr>
        <p:txBody>
          <a:bodyPr/>
          <a:lstStyle/>
          <a:p>
            <a:r>
              <a:rPr lang="ru-RU" dirty="0" err="1" smtClean="0"/>
              <a:t>Таке</a:t>
            </a:r>
            <a:r>
              <a:rPr lang="ru-RU" dirty="0" smtClean="0"/>
              <a:t> </a:t>
            </a:r>
            <a:r>
              <a:rPr lang="ru-RU" dirty="0" err="1" smtClean="0"/>
              <a:t>графічне</a:t>
            </a:r>
            <a:r>
              <a:rPr lang="ru-RU" dirty="0" smtClean="0"/>
              <a:t> </a:t>
            </a:r>
            <a:r>
              <a:rPr lang="ru-RU" dirty="0" err="1" smtClean="0"/>
              <a:t>подання</a:t>
            </a:r>
            <a:r>
              <a:rPr lang="ru-RU" dirty="0" smtClean="0"/>
              <a:t> алгоритму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b="1" i="1" dirty="0" smtClean="0"/>
              <a:t>блок-схемою </a:t>
            </a:r>
            <a:r>
              <a:rPr lang="uk-UA" b="1" i="1" dirty="0" smtClean="0"/>
              <a:t>алгоритму.</a:t>
            </a:r>
          </a:p>
          <a:p>
            <a:r>
              <a:rPr lang="uk-UA" dirty="0" smtClean="0"/>
              <a:t>Команди на блок-схемі розташовують усередині прямокутників. А лінії зі стрілками, що з'єднують прямокутники, показують, яку команду треба виконати слідом за якою. Початок та кінець алгоритму позначають спеціальними блоками.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388</TotalTime>
  <Words>275</Words>
  <Application>Microsoft Office PowerPoint</Application>
  <PresentationFormat>Экран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Блок-схеми алгоритмів</vt:lpstr>
      <vt:lpstr>Презентация PowerPoint</vt:lpstr>
      <vt:lpstr>Дайте відповіді на запитання:</vt:lpstr>
      <vt:lpstr>Блок-схеми алгоритмів</vt:lpstr>
      <vt:lpstr>Лист зі Львова</vt:lpstr>
      <vt:lpstr>Презентация PowerPoint</vt:lpstr>
      <vt:lpstr>І. Алгоритм «Будова слова»</vt:lpstr>
      <vt:lpstr>II. Алгоритм «Користування орфографічним словником”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Домашнє завдання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Мацаенко</dc:creator>
  <cp:lastModifiedBy>Ира</cp:lastModifiedBy>
  <cp:revision>110</cp:revision>
  <dcterms:created xsi:type="dcterms:W3CDTF">2011-09-09T07:54:25Z</dcterms:created>
  <dcterms:modified xsi:type="dcterms:W3CDTF">2015-01-24T19:14:19Z</dcterms:modified>
</cp:coreProperties>
</file>