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05" r:id="rId3"/>
    <p:sldId id="300" r:id="rId4"/>
    <p:sldId id="306" r:id="rId5"/>
    <p:sldId id="303" r:id="rId6"/>
    <p:sldId id="307" r:id="rId7"/>
    <p:sldId id="309" r:id="rId8"/>
    <p:sldId id="308" r:id="rId9"/>
    <p:sldId id="310" r:id="rId10"/>
    <p:sldId id="311" r:id="rId11"/>
    <p:sldId id="31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9" autoAdjust="0"/>
    <p:restoredTop sz="94660"/>
  </p:normalViewPr>
  <p:slideViewPr>
    <p:cSldViewPr>
      <p:cViewPr varScale="1">
        <p:scale>
          <a:sx n="69" d="100"/>
          <a:sy n="6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E0D3C-8D4B-4267-BA04-4A4ED10314C4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430B3-501F-4F53-8E7A-1FA42C0EF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69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643182"/>
            <a:ext cx="8929718" cy="1829761"/>
          </a:xfrm>
        </p:spPr>
        <p:txBody>
          <a:bodyPr>
            <a:noAutofit/>
          </a:bodyPr>
          <a:lstStyle/>
          <a:p>
            <a:r>
              <a:rPr lang="uk-UA" sz="11500" dirty="0" smtClean="0"/>
              <a:t>Алгоритми</a:t>
            </a:r>
            <a:endParaRPr lang="ru-RU" sz="11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4572008"/>
            <a:ext cx="6143636" cy="571504"/>
          </a:xfrm>
        </p:spPr>
        <p:txBody>
          <a:bodyPr/>
          <a:lstStyle/>
          <a:p>
            <a:r>
              <a:rPr lang="uk-UA" dirty="0" smtClean="0"/>
              <a:t>Сходинки до інформатики 4 клас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6578" y="5929330"/>
            <a:ext cx="235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Урок №</a:t>
            </a:r>
            <a:r>
              <a:rPr lang="en-US" dirty="0" smtClean="0"/>
              <a:t>7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6072206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</a:t>
            </a:r>
          </a:p>
          <a:p>
            <a:r>
              <a:rPr lang="uk-UA" dirty="0" err="1" smtClean="0"/>
              <a:t>Мацаєнка</a:t>
            </a:r>
            <a:r>
              <a:rPr lang="uk-UA" dirty="0" smtClean="0"/>
              <a:t> Сергія Васильовича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2928926" cy="2838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Ганнуся</a:t>
            </a:r>
            <a:r>
              <a:rPr lang="ru-RU" dirty="0" smtClean="0"/>
              <a:t>, </a:t>
            </a:r>
            <a:r>
              <a:rPr lang="ru-RU" dirty="0" err="1" smtClean="0"/>
              <a:t>Іринка</a:t>
            </a:r>
            <a:r>
              <a:rPr lang="ru-RU" dirty="0" smtClean="0"/>
              <a:t> та Маринка </a:t>
            </a:r>
            <a:r>
              <a:rPr lang="ru-RU" dirty="0" err="1" smtClean="0"/>
              <a:t>мешкають</a:t>
            </a:r>
            <a:r>
              <a:rPr lang="ru-RU" dirty="0" smtClean="0"/>
              <a:t> в одному </a:t>
            </a:r>
            <a:r>
              <a:rPr lang="ru-RU" dirty="0" err="1" smtClean="0"/>
              <a:t>будинку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 вони </a:t>
            </a:r>
            <a:r>
              <a:rPr lang="ru-RU" dirty="0" err="1" smtClean="0"/>
              <a:t>займаються</a:t>
            </a:r>
            <a:r>
              <a:rPr lang="ru-RU" dirty="0" smtClean="0"/>
              <a:t> </a:t>
            </a:r>
            <a:r>
              <a:rPr lang="ru-RU" dirty="0" err="1" smtClean="0"/>
              <a:t>музикою</a:t>
            </a:r>
            <a:r>
              <a:rPr lang="ru-RU" dirty="0" smtClean="0"/>
              <a:t>: одна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грає</a:t>
            </a:r>
            <a:r>
              <a:rPr lang="ru-RU" dirty="0" smtClean="0"/>
              <a:t> на </a:t>
            </a:r>
            <a:r>
              <a:rPr lang="ru-RU" dirty="0" err="1" smtClean="0"/>
              <a:t>фортепіано</a:t>
            </a:r>
            <a:r>
              <a:rPr lang="ru-RU" dirty="0" smtClean="0"/>
              <a:t>, друга — на </a:t>
            </a:r>
            <a:r>
              <a:rPr lang="ru-RU" dirty="0" err="1" smtClean="0"/>
              <a:t>скрипці</a:t>
            </a:r>
            <a:r>
              <a:rPr lang="ru-RU" dirty="0" smtClean="0"/>
              <a:t>, а </a:t>
            </a:r>
            <a:r>
              <a:rPr lang="ru-RU" dirty="0" err="1" smtClean="0"/>
              <a:t>третя</a:t>
            </a:r>
            <a:r>
              <a:rPr lang="ru-RU" dirty="0" smtClean="0"/>
              <a:t> </a:t>
            </a:r>
            <a:r>
              <a:rPr lang="ru-RU" dirty="0" err="1" smtClean="0"/>
              <a:t>мріє</a:t>
            </a:r>
            <a:r>
              <a:rPr lang="ru-RU" dirty="0" smtClean="0"/>
              <a:t> стати </a:t>
            </a:r>
            <a:r>
              <a:rPr lang="ru-RU" dirty="0" err="1" smtClean="0"/>
              <a:t>співачкою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Ганнуся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співачка</a:t>
            </a:r>
            <a:r>
              <a:rPr lang="ru-RU" dirty="0" smtClean="0"/>
              <a:t> </a:t>
            </a:r>
            <a:r>
              <a:rPr lang="ru-RU" dirty="0" err="1" smtClean="0"/>
              <a:t>вчаться</a:t>
            </a:r>
            <a:r>
              <a:rPr lang="ru-RU" dirty="0" smtClean="0"/>
              <a:t> в одному </a:t>
            </a:r>
            <a:r>
              <a:rPr lang="ru-RU" dirty="0" err="1" smtClean="0"/>
              <a:t>класі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Іринка</a:t>
            </a:r>
            <a:r>
              <a:rPr lang="ru-RU" dirty="0" smtClean="0"/>
              <a:t> </a:t>
            </a:r>
            <a:r>
              <a:rPr lang="ru-RU" dirty="0" err="1" smtClean="0"/>
              <a:t>мешкає</a:t>
            </a:r>
            <a:r>
              <a:rPr lang="ru-RU" dirty="0" smtClean="0"/>
              <a:t> на тому ж </a:t>
            </a:r>
            <a:r>
              <a:rPr lang="ru-RU" dirty="0" err="1" smtClean="0"/>
              <a:t>поверсі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співачка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Піаністка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Маринка </a:t>
            </a:r>
            <a:r>
              <a:rPr lang="ru-RU" dirty="0" err="1" smtClean="0"/>
              <a:t>вчаться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класах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err="1" smtClean="0"/>
              <a:t>Яким</a:t>
            </a:r>
            <a:r>
              <a:rPr lang="ru-RU" dirty="0" smtClean="0"/>
              <a:t> видом </a:t>
            </a:r>
            <a:r>
              <a:rPr lang="ru-RU" dirty="0" err="1" smtClean="0"/>
              <a:t>музики</a:t>
            </a:r>
            <a:r>
              <a:rPr lang="ru-RU" dirty="0" smtClean="0"/>
              <a:t> </a:t>
            </a:r>
            <a:r>
              <a:rPr lang="ru-RU" dirty="0" err="1" smtClean="0"/>
              <a:t>займається</a:t>
            </a:r>
            <a:r>
              <a:rPr lang="ru-RU" dirty="0" smtClean="0"/>
              <a:t>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дівчаток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00042"/>
            <a:ext cx="84885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1.Підводний, водолаз, вода, </a:t>
            </a:r>
            <a:r>
              <a:rPr lang="ru-RU" sz="3200" b="1" dirty="0" err="1" smtClean="0"/>
              <a:t>підвода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водяний</a:t>
            </a:r>
            <a:r>
              <a:rPr lang="ru-RU" sz="3200" b="1" dirty="0" smtClean="0"/>
              <a:t>.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2. </a:t>
            </a:r>
            <a:r>
              <a:rPr lang="ru-RU" sz="3200" b="1" dirty="0" err="1" smtClean="0"/>
              <a:t>Гірський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міжгір'я</a:t>
            </a:r>
            <a:r>
              <a:rPr lang="ru-RU" sz="3200" b="1" dirty="0" smtClean="0"/>
              <a:t>, гора, </a:t>
            </a:r>
            <a:r>
              <a:rPr lang="ru-RU" sz="3200" b="1" dirty="0" err="1" smtClean="0"/>
              <a:t>гіркий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гірка</a:t>
            </a:r>
            <a:r>
              <a:rPr lang="ru-RU" sz="3200" b="1" dirty="0" smtClean="0"/>
              <a:t>.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3.Нічний, </a:t>
            </a:r>
            <a:r>
              <a:rPr lang="ru-RU" sz="3200" b="1" dirty="0" err="1" smtClean="0"/>
              <a:t>нічого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нічка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вночі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ночувати</a:t>
            </a:r>
            <a:r>
              <a:rPr lang="ru-RU" sz="3200" b="1" dirty="0" smtClean="0"/>
              <a:t>.</a:t>
            </a:r>
          </a:p>
          <a:p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Знайди</a:t>
            </a:r>
            <a:r>
              <a:rPr lang="ru-RU" dirty="0" smtClean="0"/>
              <a:t> </a:t>
            </a:r>
            <a:r>
              <a:rPr lang="ru-RU" dirty="0" err="1" smtClean="0"/>
              <a:t>зайве</a:t>
            </a:r>
            <a:r>
              <a:rPr lang="ru-RU" dirty="0" smtClean="0"/>
              <a:t> слово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57224" y="2428868"/>
            <a:ext cx="1714512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429388" y="3500438"/>
            <a:ext cx="1357322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928926" y="5072074"/>
            <a:ext cx="1357322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school01-10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290"/>
            <a:ext cx="5715040" cy="6396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Пошукові сервери використовують для …</a:t>
            </a:r>
          </a:p>
          <a:p>
            <a:r>
              <a:rPr lang="uk-UA" sz="3200" dirty="0" smtClean="0"/>
              <a:t>За допомогою електронної пошти можна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Дайте відповіді на запитання: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643182"/>
            <a:ext cx="8929718" cy="1829761"/>
          </a:xfrm>
        </p:spPr>
        <p:txBody>
          <a:bodyPr>
            <a:noAutofit/>
          </a:bodyPr>
          <a:lstStyle/>
          <a:p>
            <a:r>
              <a:rPr lang="uk-UA" sz="11500" dirty="0" smtClean="0"/>
              <a:t>Алгоритми</a:t>
            </a:r>
            <a:endParaRPr lang="ru-RU" sz="11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4572008"/>
            <a:ext cx="6143636" cy="571504"/>
          </a:xfrm>
        </p:spPr>
        <p:txBody>
          <a:bodyPr/>
          <a:lstStyle/>
          <a:p>
            <a:r>
              <a:rPr lang="uk-UA" dirty="0" smtClean="0"/>
              <a:t>Сходинки до інформатики 4 клас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6578" y="5929330"/>
            <a:ext cx="235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Урок №</a:t>
            </a:r>
            <a:r>
              <a:rPr lang="en-US" dirty="0" smtClean="0"/>
              <a:t>7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6072206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</a:t>
            </a:r>
          </a:p>
          <a:p>
            <a:r>
              <a:rPr lang="uk-UA" dirty="0" err="1" smtClean="0"/>
              <a:t>Мацаєнка</a:t>
            </a:r>
            <a:r>
              <a:rPr lang="uk-UA" dirty="0" smtClean="0"/>
              <a:t> Сергія Васильовича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2928926" cy="2838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ctr">
              <a:buNone/>
            </a:pPr>
            <a:r>
              <a:rPr lang="uk-UA" sz="3600" b="1" i="1" dirty="0" smtClean="0">
                <a:solidFill>
                  <a:srgbClr val="FF0000"/>
                </a:solidFill>
              </a:rPr>
              <a:t>Алгоритм </a:t>
            </a:r>
            <a:r>
              <a:rPr lang="en-US" sz="3600" b="1" i="1" dirty="0" smtClean="0"/>
              <a:t>— </a:t>
            </a:r>
            <a:r>
              <a:rPr lang="uk-UA" sz="3600" b="1" i="1" dirty="0" smtClean="0"/>
              <a:t>це послідовність команд</a:t>
            </a:r>
            <a:r>
              <a:rPr lang="vi-VN" sz="3600" b="1" i="1" dirty="0" smtClean="0"/>
              <a:t>.</a:t>
            </a:r>
            <a:endParaRPr lang="uk-UA" sz="3600" b="1" i="1" dirty="0" smtClean="0">
              <a:solidFill>
                <a:srgbClr val="FF0000"/>
              </a:solidFill>
            </a:endParaRPr>
          </a:p>
          <a:p>
            <a:pPr marL="0" algn="ctr">
              <a:buNone/>
            </a:pPr>
            <a:r>
              <a:rPr lang="uk-UA" sz="3600" b="1" i="1" dirty="0" err="1" smtClean="0">
                <a:solidFill>
                  <a:srgbClr val="FF0000"/>
                </a:solidFill>
              </a:rPr>
              <a:t>Алгортим</a:t>
            </a:r>
            <a:r>
              <a:rPr lang="uk-UA" sz="3600" b="1" i="1" dirty="0" smtClean="0">
                <a:solidFill>
                  <a:srgbClr val="FF0000"/>
                </a:solidFill>
              </a:rPr>
              <a:t> </a:t>
            </a:r>
            <a:r>
              <a:rPr lang="uk-UA" sz="3600" b="1" i="1" dirty="0" smtClean="0"/>
              <a:t>призначений для виконавця.</a:t>
            </a:r>
          </a:p>
          <a:p>
            <a:pPr marL="0" algn="ctr">
              <a:buNone/>
            </a:pPr>
            <a:r>
              <a:rPr lang="uk-UA" sz="3600" b="1" i="1" dirty="0" smtClean="0">
                <a:solidFill>
                  <a:srgbClr val="FF0000"/>
                </a:solidFill>
              </a:rPr>
              <a:t>Команда </a:t>
            </a:r>
            <a:r>
              <a:rPr lang="uk-UA" sz="3600" b="1" i="1" dirty="0" smtClean="0"/>
              <a:t>– це наказ , вказівка </a:t>
            </a:r>
            <a:r>
              <a:rPr lang="uk-UA" sz="3600" b="1" i="1" dirty="0" err="1" smtClean="0"/>
              <a:t>виконацю</a:t>
            </a:r>
            <a:r>
              <a:rPr lang="uk-UA" sz="3600" b="1" i="1" dirty="0" smtClean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Алгоритм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66470"/>
            <a:ext cx="1864653" cy="179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/>
          </a:bodyPr>
          <a:lstStyle/>
          <a:p>
            <a:pPr marL="0" algn="ctr">
              <a:buNone/>
            </a:pPr>
            <a:r>
              <a:rPr lang="ru-RU" sz="3600" b="1" i="1" dirty="0" err="1" smtClean="0"/>
              <a:t>Учора</a:t>
            </a:r>
            <a:r>
              <a:rPr lang="ru-RU" sz="3600" b="1" i="1" dirty="0" smtClean="0"/>
              <a:t> в нас </a:t>
            </a:r>
            <a:r>
              <a:rPr lang="ru-RU" sz="3600" b="1" i="1" dirty="0" err="1" smtClean="0"/>
              <a:t>була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чудова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екскурсія</a:t>
            </a:r>
            <a:r>
              <a:rPr lang="ru-RU" sz="3600" b="1" i="1" dirty="0" smtClean="0"/>
              <a:t> по </a:t>
            </a:r>
            <a:r>
              <a:rPr lang="ru-RU" sz="3600" b="1" i="1" dirty="0" err="1" smtClean="0"/>
              <a:t>Києву</a:t>
            </a:r>
            <a:r>
              <a:rPr lang="ru-RU" sz="3600" b="1" i="1" dirty="0" smtClean="0"/>
              <a:t>. А </a:t>
            </a:r>
            <a:r>
              <a:rPr lang="ru-RU" sz="3600" b="1" i="1" dirty="0" err="1" smtClean="0"/>
              <a:t>потім</a:t>
            </a:r>
            <a:r>
              <a:rPr lang="ru-RU" sz="3600" b="1" i="1" dirty="0" smtClean="0"/>
              <a:t> ми </a:t>
            </a:r>
            <a:r>
              <a:rPr lang="ru-RU" sz="3600" b="1" i="1" dirty="0" err="1" smtClean="0"/>
              <a:t>складали</a:t>
            </a:r>
            <a:r>
              <a:rPr lang="ru-RU" sz="3600" b="1" i="1" dirty="0" smtClean="0"/>
              <a:t> на </a:t>
            </a:r>
            <a:r>
              <a:rPr lang="ru-RU" sz="3600" b="1" i="1" dirty="0" err="1" smtClean="0"/>
              <a:t>уроці</a:t>
            </a:r>
            <a:r>
              <a:rPr lang="ru-RU" sz="3600" b="1" i="1" dirty="0" smtClean="0"/>
              <a:t> алгоритм «</a:t>
            </a:r>
            <a:r>
              <a:rPr lang="ru-RU" sz="3600" b="1" i="1" dirty="0" err="1" smtClean="0"/>
              <a:t>Автобусна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екскурсія</a:t>
            </a:r>
            <a:r>
              <a:rPr lang="ru-RU" sz="3600" b="1" i="1" dirty="0" smtClean="0"/>
              <a:t>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Екскурсія по Києву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66470"/>
            <a:ext cx="1864653" cy="179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57166"/>
            <a:ext cx="9144001" cy="593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Екскурсія по Києву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66470"/>
            <a:ext cx="1864653" cy="179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>
              <a:buNone/>
            </a:pPr>
            <a:r>
              <a:rPr lang="ru-RU" sz="3600" b="1" i="1" dirty="0" smtClean="0"/>
              <a:t>Алгоритм </a:t>
            </a:r>
            <a:r>
              <a:rPr lang="ru-RU" sz="3600" b="1" i="1" dirty="0" err="1" smtClean="0"/>
              <a:t>автобусної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екскурсії</a:t>
            </a:r>
            <a:r>
              <a:rPr lang="ru-RU" sz="3600" b="1" i="1" dirty="0" smtClean="0"/>
              <a:t> по </a:t>
            </a:r>
            <a:r>
              <a:rPr lang="ru-RU" sz="3600" b="1" i="1" dirty="0" err="1" smtClean="0"/>
              <a:t>місту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може</a:t>
            </a:r>
            <a:r>
              <a:rPr lang="ru-RU" sz="3600" b="1" i="1" dirty="0" smtClean="0"/>
              <a:t> бути таким.</a:t>
            </a:r>
          </a:p>
          <a:p>
            <a:pPr marL="0">
              <a:buNone/>
            </a:pPr>
            <a:r>
              <a:rPr lang="ru-RU" sz="3600" b="1" i="1" dirty="0" smtClean="0"/>
              <a:t>1.  Займи </a:t>
            </a:r>
            <a:r>
              <a:rPr lang="ru-RU" sz="3600" b="1" i="1" dirty="0" err="1" smtClean="0"/>
              <a:t>своє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місце</a:t>
            </a:r>
            <a:r>
              <a:rPr lang="ru-RU" sz="3600" b="1" i="1" dirty="0" smtClean="0"/>
              <a:t> в </a:t>
            </a:r>
            <a:r>
              <a:rPr lang="ru-RU" sz="3600" b="1" i="1" dirty="0" err="1" smtClean="0"/>
              <a:t>автобусі</a:t>
            </a:r>
            <a:r>
              <a:rPr lang="ru-RU" sz="3600" b="1" i="1" dirty="0" smtClean="0"/>
              <a:t>.</a:t>
            </a:r>
          </a:p>
          <a:p>
            <a:pPr marL="0">
              <a:buNone/>
            </a:pPr>
            <a:r>
              <a:rPr lang="ru-RU" sz="3600" b="1" i="1" dirty="0" smtClean="0"/>
              <a:t>2.  </a:t>
            </a:r>
            <a:r>
              <a:rPr lang="ru-RU" sz="3600" b="1" i="1" dirty="0" err="1" smtClean="0"/>
              <a:t>Прослухай</a:t>
            </a:r>
            <a:r>
              <a:rPr lang="ru-RU" sz="3600" b="1" i="1" dirty="0" smtClean="0"/>
              <a:t> правила </a:t>
            </a:r>
            <a:r>
              <a:rPr lang="ru-RU" sz="3600" b="1" i="1" dirty="0" err="1" smtClean="0"/>
              <a:t>поведінки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під</a:t>
            </a:r>
            <a:r>
              <a:rPr lang="ru-RU" sz="3600" b="1" i="1" dirty="0" smtClean="0"/>
              <a:t> час </a:t>
            </a:r>
            <a:r>
              <a:rPr lang="ru-RU" sz="3600" b="1" i="1" dirty="0" err="1" smtClean="0"/>
              <a:t>екскурсії</a:t>
            </a:r>
            <a:r>
              <a:rPr lang="ru-RU" sz="3600" b="1" i="1" dirty="0" smtClean="0"/>
              <a:t>.</a:t>
            </a:r>
          </a:p>
          <a:p>
            <a:pPr marL="0">
              <a:buNone/>
            </a:pPr>
            <a:r>
              <a:rPr lang="ru-RU" sz="3600" b="1" i="1" dirty="0" smtClean="0"/>
              <a:t>3.  </a:t>
            </a:r>
            <a:r>
              <a:rPr lang="ru-RU" sz="3600" b="1" i="1" dirty="0" err="1" smtClean="0"/>
              <a:t>Під</a:t>
            </a:r>
            <a:r>
              <a:rPr lang="ru-RU" sz="3600" b="1" i="1" dirty="0" smtClean="0"/>
              <a:t> час </a:t>
            </a:r>
            <a:r>
              <a:rPr lang="ru-RU" sz="3600" b="1" i="1" dirty="0" err="1" smtClean="0"/>
              <a:t>екскурсії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уважно</a:t>
            </a:r>
            <a:r>
              <a:rPr lang="ru-RU" sz="3600" b="1" i="1" dirty="0" smtClean="0"/>
              <a:t> все </a:t>
            </a:r>
            <a:r>
              <a:rPr lang="ru-RU" sz="3600" b="1" i="1" dirty="0" err="1" smtClean="0"/>
              <a:t>слухай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і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запам'ятовуй</a:t>
            </a:r>
            <a:r>
              <a:rPr lang="ru-RU" sz="3600" b="1" i="1" dirty="0" smtClean="0"/>
              <a:t>.</a:t>
            </a:r>
          </a:p>
          <a:p>
            <a:pPr marL="0">
              <a:buNone/>
            </a:pPr>
            <a:r>
              <a:rPr lang="ru-RU" sz="3600" b="1" i="1" dirty="0" smtClean="0"/>
              <a:t>4.  </a:t>
            </a:r>
            <a:r>
              <a:rPr lang="ru-RU" sz="3600" b="1" i="1" dirty="0" err="1" smtClean="0"/>
              <a:t>Подякуй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екскурсоводу</a:t>
            </a:r>
            <a:r>
              <a:rPr lang="ru-RU" sz="3600" b="1" i="1" dirty="0" smtClean="0"/>
              <a:t> за </a:t>
            </a:r>
            <a:r>
              <a:rPr lang="ru-RU" sz="3600" b="1" i="1" dirty="0" err="1" smtClean="0"/>
              <a:t>екскурсію</a:t>
            </a:r>
            <a:r>
              <a:rPr lang="ru-RU" sz="3600" b="1" i="1" dirty="0" smtClean="0"/>
              <a:t>.</a:t>
            </a:r>
          </a:p>
          <a:p>
            <a:pPr marL="0">
              <a:buNone/>
            </a:pPr>
            <a:r>
              <a:rPr lang="ru-RU" sz="3600" b="1" i="1" dirty="0" smtClean="0"/>
              <a:t>5.  </a:t>
            </a:r>
            <a:r>
              <a:rPr lang="ru-RU" sz="3600" b="1" i="1" dirty="0" err="1" smtClean="0"/>
              <a:t>Занотуй</a:t>
            </a:r>
            <a:r>
              <a:rPr lang="ru-RU" sz="3600" b="1" i="1" dirty="0" smtClean="0"/>
              <a:t> у блокнот </a:t>
            </a:r>
            <a:r>
              <a:rPr lang="ru-RU" sz="3600" b="1" i="1" dirty="0" err="1" smtClean="0"/>
              <a:t>найцікавіше</a:t>
            </a:r>
            <a:r>
              <a:rPr lang="ru-RU" sz="3600" b="1" i="1" dirty="0" smtClean="0"/>
              <a:t>.</a:t>
            </a:r>
            <a:endParaRPr lang="ru-RU" sz="3600" b="1" i="1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 тепер запитання: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66470"/>
            <a:ext cx="1864653" cy="179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Хто</a:t>
            </a:r>
            <a:r>
              <a:rPr lang="ru-RU" sz="3600" dirty="0" smtClean="0"/>
              <a:t> </a:t>
            </a:r>
            <a:r>
              <a:rPr lang="ru-RU" sz="3600" dirty="0" err="1" smtClean="0"/>
              <a:t>є</a:t>
            </a:r>
            <a:r>
              <a:rPr lang="ru-RU" sz="3600" dirty="0" smtClean="0"/>
              <a:t> </a:t>
            </a:r>
            <a:r>
              <a:rPr lang="ru-RU" sz="3600" dirty="0" err="1" smtClean="0"/>
              <a:t>виконавцем</a:t>
            </a:r>
            <a:r>
              <a:rPr lang="ru-RU" sz="3600" dirty="0" smtClean="0"/>
              <a:t> </a:t>
            </a:r>
            <a:r>
              <a:rPr lang="ru-RU" sz="3600" dirty="0" err="1" smtClean="0"/>
              <a:t>цього</a:t>
            </a:r>
            <a:r>
              <a:rPr lang="ru-RU" sz="3600" dirty="0" smtClean="0"/>
              <a:t> алгоритму?</a:t>
            </a:r>
          </a:p>
          <a:p>
            <a:r>
              <a:rPr lang="ru-RU" sz="3600" dirty="0" err="1" smtClean="0"/>
              <a:t>Якими</a:t>
            </a:r>
            <a:r>
              <a:rPr lang="ru-RU" sz="3600" dirty="0" smtClean="0"/>
              <a:t> командами, на твою думку, </a:t>
            </a:r>
            <a:r>
              <a:rPr lang="ru-RU" sz="3600" dirty="0" err="1" smtClean="0"/>
              <a:t>можна</a:t>
            </a:r>
            <a:r>
              <a:rPr lang="ru-RU" sz="3600" dirty="0" smtClean="0"/>
              <a:t> </a:t>
            </a:r>
            <a:r>
              <a:rPr lang="ru-RU" sz="3600" dirty="0" err="1" smtClean="0"/>
              <a:t>доповнити</a:t>
            </a:r>
            <a:r>
              <a:rPr lang="ru-RU" sz="3600" dirty="0" smtClean="0"/>
              <a:t> </a:t>
            </a:r>
            <a:r>
              <a:rPr lang="ru-RU" sz="3600" dirty="0" err="1" smtClean="0"/>
              <a:t>цей</a:t>
            </a:r>
            <a:r>
              <a:rPr lang="ru-RU" sz="3600" dirty="0" smtClean="0"/>
              <a:t> алгоритм?</a:t>
            </a:r>
            <a:endParaRPr lang="ru-RU" sz="36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298</TotalTime>
  <Words>266</Words>
  <Application>Microsoft Office PowerPoint</Application>
  <PresentationFormat>Экран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Алгоритми</vt:lpstr>
      <vt:lpstr>Презентация PowerPoint</vt:lpstr>
      <vt:lpstr>Дайте відповіді на запитання:</vt:lpstr>
      <vt:lpstr>Алгоритми</vt:lpstr>
      <vt:lpstr>Алгоритм</vt:lpstr>
      <vt:lpstr>Екскурсія по Києву</vt:lpstr>
      <vt:lpstr>Презентация PowerPoint</vt:lpstr>
      <vt:lpstr>Екскурсія по Києву</vt:lpstr>
      <vt:lpstr>А тепер запитання:</vt:lpstr>
      <vt:lpstr>Презентация PowerPoint</vt:lpstr>
      <vt:lpstr>Знайди зайве слово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Мацаенко</dc:creator>
  <cp:lastModifiedBy>Ира</cp:lastModifiedBy>
  <cp:revision>94</cp:revision>
  <dcterms:created xsi:type="dcterms:W3CDTF">2011-09-09T07:54:25Z</dcterms:created>
  <dcterms:modified xsi:type="dcterms:W3CDTF">2015-01-24T19:14:48Z</dcterms:modified>
</cp:coreProperties>
</file>