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5" r:id="rId3"/>
    <p:sldId id="300" r:id="rId4"/>
    <p:sldId id="325" r:id="rId5"/>
    <p:sldId id="303" r:id="rId6"/>
    <p:sldId id="307" r:id="rId7"/>
    <p:sldId id="326" r:id="rId8"/>
    <p:sldId id="328" r:id="rId9"/>
    <p:sldId id="314" r:id="rId10"/>
    <p:sldId id="327" r:id="rId11"/>
    <p:sldId id="329" r:id="rId12"/>
    <p:sldId id="330" r:id="rId13"/>
    <p:sldId id="331" r:id="rId14"/>
    <p:sldId id="332" r:id="rId15"/>
    <p:sldId id="335" r:id="rId16"/>
    <p:sldId id="334" r:id="rId17"/>
    <p:sldId id="333" r:id="rId18"/>
    <p:sldId id="31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7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643315"/>
            <a:ext cx="2512504" cy="24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Алгоритми в математиці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86610" cy="68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0" dirty="0" smtClean="0"/>
              <a:t>Відповідь</a:t>
            </a:r>
            <a:r>
              <a:rPr lang="uk-UA" sz="6600" dirty="0" smtClean="0"/>
              <a:t>: </a:t>
            </a:r>
            <a:r>
              <a:rPr lang="uk-UA" sz="6600" dirty="0" smtClean="0">
                <a:solidFill>
                  <a:srgbClr val="FF0000"/>
                </a:solidFill>
              </a:rPr>
              <a:t>12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Виконавець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Задумане</a:t>
                      </a:r>
                      <a:r>
                        <a:rPr lang="uk-UA" sz="3200" b="1" baseline="0" dirty="0" smtClean="0"/>
                        <a:t> число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Результат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Буратіно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138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П</a:t>
                      </a:r>
                      <a:r>
                        <a:rPr lang="en-US" sz="3200" b="1" dirty="0" smtClean="0"/>
                        <a:t>’</a:t>
                      </a:r>
                      <a:r>
                        <a:rPr lang="uk-UA" sz="3200" b="1" dirty="0" smtClean="0"/>
                        <a:t>є</a:t>
                      </a:r>
                      <a:r>
                        <a:rPr lang="ru-RU" sz="3200" b="1" dirty="0" err="1" smtClean="0"/>
                        <a:t>ро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198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10, </a:t>
            </a:r>
            <a:r>
              <a:rPr lang="ru-RU" dirty="0" err="1" smtClean="0"/>
              <a:t>завдання</a:t>
            </a:r>
            <a:r>
              <a:rPr lang="ru-RU" dirty="0" smtClean="0"/>
              <a:t> 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257174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21468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11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08" y="1428736"/>
            <a:ext cx="5214974" cy="5214974"/>
          </a:xfrm>
          <a:prstGeom prst="rect">
            <a:avLst/>
          </a:prstGeom>
          <a:ln w="101600" cmpd="sng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10, </a:t>
            </a:r>
            <a:r>
              <a:rPr lang="ru-RU" dirty="0" err="1" smtClean="0"/>
              <a:t>завдання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71736" y="1714488"/>
            <a:ext cx="4429156" cy="4429156"/>
          </a:xfrm>
          <a:prstGeom prst="ellipse">
            <a:avLst/>
          </a:prstGeom>
          <a:ln w="101600" cmpd="sng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357430"/>
            <a:ext cx="3071834" cy="3071834"/>
          </a:xfrm>
          <a:prstGeom prst="rect">
            <a:avLst/>
          </a:prstGeom>
          <a:ln w="101600" cmpd="sng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2857496"/>
            <a:ext cx="2093783" cy="2143140"/>
          </a:xfrm>
          <a:prstGeom prst="triangle">
            <a:avLst/>
          </a:prstGeom>
          <a:ln w="101600" cmpd="sng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10, </a:t>
            </a:r>
            <a:r>
              <a:rPr lang="ru-RU" dirty="0" err="1" smtClean="0"/>
              <a:t>завдання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85852" y="214311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15140" y="221455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507207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57290" y="514351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200024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В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92919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П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200024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К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20" y="485776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Т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485776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200024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492919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200024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10,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14" cy="687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00174"/>
            <a:ext cx="5257808" cy="4525963"/>
          </a:xfrm>
        </p:spPr>
        <p:txBody>
          <a:bodyPr>
            <a:noAutofit/>
          </a:bodyPr>
          <a:lstStyle/>
          <a:p>
            <a:pPr marL="0" indent="256032">
              <a:buNone/>
            </a:pPr>
            <a:r>
              <a:rPr lang="uk-UA" sz="2800" b="1" dirty="0" smtClean="0"/>
              <a:t>Годинник у бабусиній кімнаті відбиває кожну годину стільки ударів, скільки виповнилося годин, і ще робить один удар щоразу, коли хвилинна стрілка показує половину години. Скільки ударів за добу зробить цей годинник?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643470" cy="13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928670"/>
            <a:ext cx="187421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3240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90 ударів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10,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Яку тему вивчали на минулому уроці?</a:t>
            </a:r>
          </a:p>
          <a:p>
            <a:pPr>
              <a:buNone/>
            </a:pPr>
            <a:r>
              <a:rPr lang="uk-UA" sz="3200" dirty="0" smtClean="0"/>
              <a:t>Блок-схеми алгоритмів</a:t>
            </a:r>
          </a:p>
          <a:p>
            <a:pPr>
              <a:buNone/>
            </a:pPr>
            <a:r>
              <a:rPr lang="uk-UA" sz="3200" dirty="0" smtClean="0"/>
              <a:t>Що таке блок-схема?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643315"/>
            <a:ext cx="2512504" cy="24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Алгоритми в математиці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uk-UA" sz="3600" dirty="0" smtClean="0"/>
              <a:t>На уроці </a:t>
            </a:r>
            <a:r>
              <a:rPr lang="ru-RU" sz="3600" dirty="0" smtClean="0"/>
              <a:t>математики ми </a:t>
            </a:r>
            <a:r>
              <a:rPr lang="ru-RU" sz="3600" dirty="0" err="1" smtClean="0"/>
              <a:t>пригадували</a:t>
            </a:r>
            <a:r>
              <a:rPr lang="ru-RU" sz="3600" dirty="0" smtClean="0"/>
              <a:t> правила </a:t>
            </a:r>
            <a:r>
              <a:rPr lang="ru-RU" sz="3600" dirty="0" err="1" smtClean="0"/>
              <a:t>обчислення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значень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виразів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дужками. </a:t>
            </a:r>
            <a:r>
              <a:rPr lang="ru-RU" sz="3600" dirty="0" err="1" smtClean="0"/>
              <a:t>Виявляється</a:t>
            </a:r>
            <a:r>
              <a:rPr lang="ru-RU" sz="3600" dirty="0" smtClean="0"/>
              <a:t>, для </a:t>
            </a:r>
            <a:r>
              <a:rPr lang="ru-RU" sz="3600" dirty="0" err="1" smtClean="0"/>
              <a:t>цього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теж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складати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алгоритми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подавати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їх</a:t>
            </a:r>
            <a:r>
              <a:rPr lang="ru-RU" sz="3600" dirty="0" smtClean="0"/>
              <a:t> у </a:t>
            </a:r>
            <a:r>
              <a:rPr lang="ru-RU" sz="3600" dirty="0" err="1" smtClean="0"/>
              <a:t>вигляді</a:t>
            </a:r>
            <a:r>
              <a:rPr lang="ru-RU" sz="3600" dirty="0" smtClean="0"/>
              <a:t> блок-схем.</a:t>
            </a:r>
          </a:p>
          <a:p>
            <a:pPr marL="0">
              <a:buNone/>
            </a:pPr>
            <a:endParaRPr lang="uk-UA" sz="3600" b="1" i="1" dirty="0" smtClean="0"/>
          </a:p>
          <a:p>
            <a:pPr marL="0">
              <a:buNone/>
            </a:pPr>
            <a:r>
              <a:rPr lang="uk-UA" sz="3600" b="1" i="1" dirty="0" smtClean="0"/>
              <a:t>Виконай кожний алгоритм</a:t>
            </a:r>
            <a:endParaRPr lang="ru-RU" sz="3600" b="1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Повідомлення з </a:t>
            </a:r>
            <a:r>
              <a:rPr lang="uk-UA" dirty="0" err="1" smtClean="0"/>
              <a:t>Харькова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/>
            <a:r>
              <a:rPr lang="ru-RU" sz="4400" dirty="0" smtClean="0"/>
              <a:t>І. Алгоритм </a:t>
            </a:r>
            <a:r>
              <a:rPr lang="ru-RU" sz="4400" dirty="0" err="1" smtClean="0"/>
              <a:t>обчислення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виразу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B0F0"/>
                </a:solidFill>
              </a:rPr>
              <a:t>20-(40+24):8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32288"/>
            <a:ext cx="8286808" cy="53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15304" cy="68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0" dirty="0" smtClean="0"/>
              <a:t>Відповідь</a:t>
            </a:r>
            <a:r>
              <a:rPr lang="uk-UA" sz="6600" dirty="0" smtClean="0"/>
              <a:t>: </a:t>
            </a:r>
            <a:r>
              <a:rPr lang="uk-UA" sz="6600" dirty="0" smtClean="0">
                <a:solidFill>
                  <a:srgbClr val="FF0000"/>
                </a:solidFill>
              </a:rPr>
              <a:t>12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II. </a:t>
            </a:r>
            <a:r>
              <a:rPr lang="ru-RU" sz="4400" dirty="0" smtClean="0"/>
              <a:t>Алгоритм </a:t>
            </a:r>
            <a:r>
              <a:rPr lang="ru-RU" sz="4400" dirty="0" err="1" smtClean="0"/>
              <a:t>обчислення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виразу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B0F0"/>
                </a:solidFill>
              </a:rPr>
              <a:t> (72-34∙2) +(54:2-19)</a:t>
            </a:r>
            <a:endParaRPr lang="uk-UA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96575"/>
            <a:ext cx="6500858" cy="54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499</TotalTime>
  <Words>191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Алгоритми в математиці</vt:lpstr>
      <vt:lpstr>Презентация PowerPoint</vt:lpstr>
      <vt:lpstr>Дайте відповіді на запитання:</vt:lpstr>
      <vt:lpstr>Алгоритми в математиці</vt:lpstr>
      <vt:lpstr>Повідомлення з Харькова</vt:lpstr>
      <vt:lpstr>І. Алгоритм обчислення виразу 20-(40+24):8</vt:lpstr>
      <vt:lpstr>Презентация PowerPoint</vt:lpstr>
      <vt:lpstr>Відповідь: 12</vt:lpstr>
      <vt:lpstr>II. Алгоритм обчислення виразу  (72-34∙2) +(54:2-19)</vt:lpstr>
      <vt:lpstr>Презентация PowerPoint</vt:lpstr>
      <vt:lpstr>Відповідь: 12</vt:lpstr>
      <vt:lpstr>Урок 10, завдання 1</vt:lpstr>
      <vt:lpstr>Урок 10, завдання 2</vt:lpstr>
      <vt:lpstr>Урок 10, завдання 2</vt:lpstr>
      <vt:lpstr>Домашнє завдання</vt:lpstr>
      <vt:lpstr>Презентация PowerPoint</vt:lpstr>
      <vt:lpstr>Презентация PowerPoint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132</cp:revision>
  <dcterms:created xsi:type="dcterms:W3CDTF">2011-09-09T07:54:25Z</dcterms:created>
  <dcterms:modified xsi:type="dcterms:W3CDTF">2015-01-24T19:16:00Z</dcterms:modified>
</cp:coreProperties>
</file>