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A00FA1-D047-4233-8599-175D0E65969D}" type="datetimeFigureOut">
              <a:rPr lang="ru-RU" smtClean="0"/>
              <a:pPr/>
              <a:t>18.12.2009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D793436-5099-438D-BFF8-09C1FF19A9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k.wikipedia.org/wiki/%D0%A4%D0%B0%D0%B9%D0%BB:Paul_Allen.jpg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A4%D0%B0%D0%B9%D0%BB:Guido_van_Rossum_OSCON_2006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A4%D0%B0%D0%B9%D0%BB:KnuthAtOpenContentAlliance.jpg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Виконала:</a:t>
            </a:r>
          </a:p>
          <a:p>
            <a:r>
              <a:rPr lang="uk-UA" dirty="0" smtClean="0"/>
              <a:t>Орлова Саша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 err="1" smtClean="0">
                <a:solidFill>
                  <a:srgbClr val="000000"/>
                </a:solidFill>
              </a:rPr>
              <a:t>Видатн</a:t>
            </a:r>
            <a:r>
              <a:rPr lang="uk-UA" sz="5400" dirty="0" smtClean="0">
                <a:solidFill>
                  <a:srgbClr val="000000"/>
                </a:solidFill>
              </a:rPr>
              <a:t>і програмісти</a:t>
            </a:r>
            <a:endParaRPr lang="ru-RU" sz="5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 err="1" smtClean="0"/>
              <a:t>Програмування-</a:t>
            </a:r>
            <a:endParaRPr lang="ru-RU" sz="4400" dirty="0"/>
          </a:p>
        </p:txBody>
      </p:sp>
      <p:pic>
        <p:nvPicPr>
          <p:cNvPr id="4" name="Содержимое 3" descr="eniac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77089"/>
            <a:ext cx="4059238" cy="2865822"/>
          </a:xfrm>
        </p:spPr>
      </p:pic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процес створення комп'ютерних програм та/або програмного забезпечення</a:t>
            </a:r>
            <a:endParaRPr lang="ru-RU" dirty="0" smtClean="0"/>
          </a:p>
          <a:p>
            <a:r>
              <a:rPr lang="uk-UA" dirty="0" smtClean="0"/>
              <a:t>У більш вузькому значенні програмування розглядається як кодування — реалізація у вигляді програми одного чи кількох взаємопов'язаних алгоритмів</a:t>
            </a:r>
            <a:endParaRPr lang="ru-RU" dirty="0" smtClean="0"/>
          </a:p>
          <a:p>
            <a:r>
              <a:rPr lang="uk-UA" dirty="0" smtClean="0"/>
              <a:t>У широкому значенні програмування використовується у значенні створення алгоритмів та навчання людей або пристроїв діяти за алгоритмами.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err="1" smtClean="0">
                <a:solidFill>
                  <a:srgbClr val="000000"/>
                </a:solidFill>
              </a:rPr>
              <a:t>Аллен</a:t>
            </a:r>
            <a:r>
              <a:rPr lang="uk-UA" b="1" dirty="0" smtClean="0">
                <a:solidFill>
                  <a:srgbClr val="000000"/>
                </a:solidFill>
              </a:rPr>
              <a:t> Пол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— співзасновник корпорації «</a:t>
            </a:r>
            <a:r>
              <a:rPr lang="uk-UA" dirty="0" err="1" smtClean="0"/>
              <a:t>Майкрософт</a:t>
            </a:r>
            <a:r>
              <a:rPr lang="uk-UA" dirty="0" smtClean="0"/>
              <a:t>», яку він разом зі своїм шкільним приятелем Вільямом Генрі </a:t>
            </a:r>
            <a:r>
              <a:rPr lang="uk-UA" dirty="0" err="1" smtClean="0"/>
              <a:t>Гейтсом</a:t>
            </a:r>
            <a:r>
              <a:rPr lang="uk-UA" dirty="0" smtClean="0"/>
              <a:t> III (більш відомим як </a:t>
            </a:r>
            <a:r>
              <a:rPr lang="uk-UA" dirty="0" err="1" smtClean="0"/>
              <a:t>Біл</a:t>
            </a:r>
            <a:r>
              <a:rPr lang="uk-UA" dirty="0" smtClean="0"/>
              <a:t> Гейтс) заснував в 1975 році. Зараз через проблеми зі здоров'ям («хвороба </a:t>
            </a:r>
            <a:r>
              <a:rPr lang="uk-UA" dirty="0" err="1" smtClean="0"/>
              <a:t>Ходжкіна</a:t>
            </a:r>
            <a:r>
              <a:rPr lang="uk-UA" dirty="0" smtClean="0"/>
              <a:t>») справами компанії практично не займається, продовжує працювати в галузі високих технологій.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http://upload.wikimedia.org/wikipedia/uk/5/5d/Paul_Allen.jpg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643050"/>
            <a:ext cx="321471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 err="1" smtClean="0">
                <a:solidFill>
                  <a:srgbClr val="000000"/>
                </a:solidFill>
              </a:rPr>
              <a:t>Ґвідо</a:t>
            </a:r>
            <a:r>
              <a:rPr lang="uk-UA" sz="4400" b="1" dirty="0" smtClean="0">
                <a:solidFill>
                  <a:srgbClr val="000000"/>
                </a:solidFill>
              </a:rPr>
              <a:t>  </a:t>
            </a:r>
            <a:r>
              <a:rPr lang="uk-UA" sz="4400" b="1" dirty="0" err="1" smtClean="0">
                <a:solidFill>
                  <a:srgbClr val="000000"/>
                </a:solidFill>
              </a:rPr>
              <a:t>ван</a:t>
            </a:r>
            <a:r>
              <a:rPr lang="uk-UA" sz="4400" b="1" dirty="0" smtClean="0">
                <a:solidFill>
                  <a:srgbClr val="000000"/>
                </a:solidFill>
              </a:rPr>
              <a:t>  </a:t>
            </a:r>
            <a:r>
              <a:rPr lang="uk-UA" sz="4400" b="1" dirty="0" err="1" smtClean="0">
                <a:solidFill>
                  <a:srgbClr val="000000"/>
                </a:solidFill>
              </a:rPr>
              <a:t>Россум</a:t>
            </a:r>
            <a:endParaRPr lang="ru-RU" sz="4400" dirty="0">
              <a:solidFill>
                <a:srgbClr val="0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Голландський програміст найвідоміший створеною ним мовою програмування </a:t>
            </a:r>
            <a:r>
              <a:rPr lang="uk-UA" dirty="0" err="1" smtClean="0"/>
              <a:t>Python</a:t>
            </a:r>
            <a:r>
              <a:rPr lang="uk-UA" dirty="0" smtClean="0"/>
              <a:t>. У громаді мови </a:t>
            </a:r>
            <a:r>
              <a:rPr lang="uk-UA" dirty="0" err="1" smtClean="0"/>
              <a:t>Python</a:t>
            </a:r>
            <a:r>
              <a:rPr lang="uk-UA" dirty="0" smtClean="0"/>
              <a:t> </a:t>
            </a:r>
            <a:r>
              <a:rPr lang="uk-UA" dirty="0" err="1" smtClean="0"/>
              <a:t>ван</a:t>
            </a:r>
            <a:r>
              <a:rPr lang="uk-UA" dirty="0" smtClean="0"/>
              <a:t> </a:t>
            </a:r>
            <a:r>
              <a:rPr lang="uk-UA" dirty="0" err="1" smtClean="0"/>
              <a:t>Россум</a:t>
            </a:r>
            <a:r>
              <a:rPr lang="uk-UA" dirty="0" smtClean="0"/>
              <a:t> відомий як «доброзичливий довічний диктатор», який продовжує спостерігати за процесом її розробки та за </a:t>
            </a:r>
            <a:r>
              <a:rPr lang="uk-UA" dirty="0" err="1" smtClean="0"/>
              <a:t>необхідністі</a:t>
            </a:r>
            <a:r>
              <a:rPr lang="uk-UA" dirty="0" smtClean="0"/>
              <a:t> приймає рішення.</a:t>
            </a:r>
            <a:endParaRPr lang="ru-RU" dirty="0"/>
          </a:p>
        </p:txBody>
      </p:sp>
      <p:pic>
        <p:nvPicPr>
          <p:cNvPr id="5" name="Содержимое 4" descr="Guido van Rossum OSCON 2006.jpg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643050"/>
            <a:ext cx="328614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0000"/>
                </a:solidFill>
              </a:rPr>
              <a:t>Дональд  </a:t>
            </a:r>
            <a:r>
              <a:rPr lang="uk-UA" b="1" dirty="0" err="1" smtClean="0">
                <a:solidFill>
                  <a:srgbClr val="000000"/>
                </a:solidFill>
              </a:rPr>
              <a:t>Кнут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видатний </a:t>
            </a:r>
            <a:r>
              <a:rPr lang="uk-UA" dirty="0" err="1" smtClean="0"/>
              <a:t>інформатик</a:t>
            </a:r>
            <a:r>
              <a:rPr lang="uk-UA" dirty="0" smtClean="0"/>
              <a:t>, ідеолог програмування та почесний професор Стенфордського університету. Автор фундаментальної праці </a:t>
            </a:r>
            <a:r>
              <a:rPr lang="uk-UA" i="1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«Мистецтво програмування»</a:t>
            </a:r>
            <a:r>
              <a:rPr lang="uk-UA" dirty="0" smtClean="0"/>
              <a:t>; вважається одним з батьків аналізу складності алгоритмів. Розробник типографічної системи </a:t>
            </a:r>
            <a:r>
              <a:rPr lang="uk-UA" dirty="0" err="1" smtClean="0"/>
              <a:t>TeX</a:t>
            </a:r>
            <a:r>
              <a:rPr lang="uk-UA" dirty="0" smtClean="0"/>
              <a:t> та пов’язаної мови визначення шрифтів і системи їх </a:t>
            </a:r>
            <a:r>
              <a:rPr lang="uk-UA" dirty="0" err="1" smtClean="0"/>
              <a:t>рендерингу</a:t>
            </a:r>
            <a:r>
              <a:rPr lang="uk-UA" dirty="0" smtClean="0"/>
              <a:t> METAFONT.</a:t>
            </a:r>
            <a:endParaRPr lang="ru-RU" dirty="0"/>
          </a:p>
        </p:txBody>
      </p:sp>
      <p:pic>
        <p:nvPicPr>
          <p:cNvPr id="5" name="Содержимое 4" descr="KnuthAtOpenContentAlliance.jpg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571612"/>
            <a:ext cx="3430032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000000"/>
                </a:solidFill>
              </a:rPr>
              <a:t>Кен</a:t>
            </a:r>
            <a:r>
              <a:rPr lang="uk-UA" b="1" dirty="0" smtClean="0">
                <a:solidFill>
                  <a:srgbClr val="000000"/>
                </a:solidFill>
              </a:rPr>
              <a:t>  Швабер</a:t>
            </a:r>
            <a:r>
              <a:rPr lang="uk-UA" dirty="0" smtClean="0">
                <a:solidFill>
                  <a:srgbClr val="000000"/>
                </a:solidFill>
              </a:rPr>
              <a:t> 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американський розробник програмного забезпечення, власник торгової марки </a:t>
            </a:r>
            <a:r>
              <a:rPr lang="uk-UA" i="1" dirty="0" err="1" smtClean="0"/>
              <a:t>scrummaster</a:t>
            </a:r>
            <a:r>
              <a:rPr lang="uk-UA" dirty="0" smtClean="0"/>
              <a:t>, лінії процесу розробки програмного забезпечення </a:t>
            </a:r>
            <a:r>
              <a:rPr lang="uk-UA" dirty="0" err="1" smtClean="0"/>
              <a:t>Scrum</a:t>
            </a:r>
            <a:r>
              <a:rPr lang="uk-UA" dirty="0" smtClean="0"/>
              <a:t>. Президент компанії </a:t>
            </a:r>
            <a:r>
              <a:rPr lang="uk-UA" dirty="0" err="1" smtClean="0"/>
              <a:t>Advanced</a:t>
            </a:r>
            <a:r>
              <a:rPr lang="uk-UA" dirty="0" smtClean="0"/>
              <a:t> </a:t>
            </a:r>
            <a:r>
              <a:rPr lang="uk-UA" dirty="0" err="1" smtClean="0"/>
              <a:t>Development</a:t>
            </a:r>
            <a:r>
              <a:rPr lang="uk-UA" dirty="0" smtClean="0"/>
              <a:t> </a:t>
            </a:r>
            <a:r>
              <a:rPr lang="uk-UA" dirty="0" err="1" smtClean="0"/>
              <a:t>Methods</a:t>
            </a:r>
            <a:r>
              <a:rPr lang="uk-UA" dirty="0" smtClean="0"/>
              <a:t> (ADM), діяльність якої полягає у поліпшенні практики розробки програмного забезпечення. </a:t>
            </a:r>
            <a:r>
              <a:rPr lang="uk-UA" dirty="0" err="1" smtClean="0"/>
              <a:t>Кен</a:t>
            </a:r>
            <a:r>
              <a:rPr lang="uk-UA" dirty="0" smtClean="0"/>
              <a:t> </a:t>
            </a:r>
            <a:r>
              <a:rPr lang="uk-UA" dirty="0" err="1" smtClean="0"/>
              <a:t>Швабер</a:t>
            </a:r>
            <a:r>
              <a:rPr lang="uk-UA" dirty="0" smtClean="0"/>
              <a:t> — один з лідерів руху за гнучку розробку програмного забезпечення (</a:t>
            </a:r>
            <a:r>
              <a:rPr lang="uk-UA" i="1" dirty="0" err="1" smtClean="0"/>
              <a:t>Agile</a:t>
            </a:r>
            <a:r>
              <a:rPr lang="uk-UA" dirty="0" smtClean="0"/>
              <a:t>), і засновник </a:t>
            </a:r>
            <a:r>
              <a:rPr lang="uk-UA" dirty="0" err="1" smtClean="0"/>
              <a:t>Agile</a:t>
            </a:r>
            <a:r>
              <a:rPr lang="uk-UA" dirty="0" smtClean="0"/>
              <a:t> </a:t>
            </a:r>
            <a:r>
              <a:rPr lang="uk-UA" dirty="0" err="1" smtClean="0"/>
              <a:t>Alliance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5" name="Содержимое 4" descr="http://www.osp.ru/data/150/791/1235/064_0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14488"/>
            <a:ext cx="285752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00"/>
                </a:solidFill>
              </a:rPr>
              <a:t>Єршов Андрій Петрович</a:t>
            </a:r>
            <a:r>
              <a:rPr lang="ru-RU" b="1" dirty="0" smtClean="0"/>
              <a:t> 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видатний</a:t>
            </a:r>
            <a:r>
              <a:rPr lang="ru-RU" dirty="0" smtClean="0"/>
              <a:t> </a:t>
            </a:r>
            <a:r>
              <a:rPr lang="ru-RU" dirty="0" err="1" smtClean="0"/>
              <a:t>програміст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математик, </a:t>
            </a:r>
            <a:r>
              <a:rPr lang="ru-RU" i="1" dirty="0" smtClean="0"/>
              <a:t>один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творців</a:t>
            </a:r>
            <a:r>
              <a:rPr lang="ru-RU" i="1" dirty="0" smtClean="0"/>
              <a:t> «</a:t>
            </a:r>
            <a:r>
              <a:rPr lang="ru-RU" i="1" dirty="0" err="1" smtClean="0"/>
              <a:t>шкільної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інформатики</a:t>
            </a:r>
            <a:r>
              <a:rPr lang="ru-RU" i="1" dirty="0" smtClean="0"/>
              <a:t>»</a:t>
            </a:r>
            <a:r>
              <a:rPr lang="ru-RU" dirty="0" smtClean="0"/>
              <a:t>, </a:t>
            </a:r>
            <a:r>
              <a:rPr lang="ru-RU" dirty="0" err="1" smtClean="0"/>
              <a:t>лідер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, основні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теоретичне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системне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,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, </a:t>
            </a:r>
            <a:r>
              <a:rPr lang="ru-RU" dirty="0" err="1" smtClean="0"/>
              <a:t>теорію</a:t>
            </a:r>
            <a:r>
              <a:rPr lang="ru-RU" dirty="0" smtClean="0"/>
              <a:t> схем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мішані</a:t>
            </a:r>
            <a:r>
              <a:rPr lang="ru-RU" dirty="0" smtClean="0"/>
              <a:t> </a:t>
            </a:r>
            <a:r>
              <a:rPr lang="ru-RU" dirty="0" err="1" smtClean="0"/>
              <a:t>обчислення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обраний</a:t>
            </a:r>
            <a:r>
              <a:rPr lang="ru-RU" dirty="0" smtClean="0"/>
              <a:t> членом </a:t>
            </a:r>
            <a:r>
              <a:rPr lang="ru-RU" dirty="0" err="1" smtClean="0"/>
              <a:t>Американської</a:t>
            </a:r>
            <a:r>
              <a:rPr lang="ru-RU" dirty="0" smtClean="0"/>
              <a:t> </a:t>
            </a:r>
            <a:r>
              <a:rPr lang="ru-RU" dirty="0" err="1" smtClean="0"/>
              <a:t>асоціації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обчислювальної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(1965), </a:t>
            </a:r>
            <a:r>
              <a:rPr lang="ru-RU" dirty="0" err="1" smtClean="0"/>
              <a:t>почесним</a:t>
            </a:r>
            <a:r>
              <a:rPr lang="ru-RU" dirty="0" smtClean="0"/>
              <a:t> членом </a:t>
            </a:r>
            <a:r>
              <a:rPr lang="ru-RU" dirty="0" err="1" smtClean="0"/>
              <a:t>Британського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обчислювальної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(1974).</a:t>
            </a:r>
          </a:p>
          <a:p>
            <a:endParaRPr lang="ru-RU" dirty="0"/>
          </a:p>
        </p:txBody>
      </p:sp>
      <p:pic>
        <p:nvPicPr>
          <p:cNvPr id="5" name="Содержимое 4" descr="Єршов А.П.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857364"/>
            <a:ext cx="385765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62</TotalTime>
  <Words>306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Видатні програмісти</vt:lpstr>
      <vt:lpstr>Програмування-</vt:lpstr>
      <vt:lpstr>Аллен Пол</vt:lpstr>
      <vt:lpstr>Ґвідо  ван  Россум</vt:lpstr>
      <vt:lpstr>Дональд  Кнут</vt:lpstr>
      <vt:lpstr>Кен  Швабер </vt:lpstr>
      <vt:lpstr>Єршов Андрій Петрович  </vt:lpstr>
    </vt:vector>
  </TitlesOfParts>
  <Company>София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Видатні програмісти</dc:title>
  <dc:creator>Орлова Н.</dc:creator>
  <cp:lastModifiedBy>Орлова Н.</cp:lastModifiedBy>
  <cp:revision>7</cp:revision>
  <dcterms:created xsi:type="dcterms:W3CDTF">2009-12-18T08:16:15Z</dcterms:created>
  <dcterms:modified xsi:type="dcterms:W3CDTF">2009-12-18T09:19:18Z</dcterms:modified>
</cp:coreProperties>
</file>