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  <p:sldId id="264" r:id="rId10"/>
    <p:sldId id="265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576" autoAdjust="0"/>
    <p:restoredTop sz="94660"/>
  </p:normalViewPr>
  <p:slideViewPr>
    <p:cSldViewPr>
      <p:cViewPr varScale="1">
        <p:scale>
          <a:sx n="110" d="100"/>
          <a:sy n="110" d="100"/>
        </p:scale>
        <p:origin x="-22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CCC7916E-CE1A-4D20-825B-DCBC020B38DB}" type="datetimeFigureOut">
              <a:rPr lang="uk-UA" smtClean="0"/>
              <a:pPr/>
              <a:t>18.03.2015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7AADD016-42A9-43BA-B477-A5D8734FB5D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CCC7916E-CE1A-4D20-825B-DCBC020B38DB}" type="datetimeFigureOut">
              <a:rPr lang="uk-UA" smtClean="0"/>
              <a:pPr/>
              <a:t>18.03.2015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7AADD016-42A9-43BA-B477-A5D8734FB5D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CCC7916E-CE1A-4D20-825B-DCBC020B38DB}" type="datetimeFigureOut">
              <a:rPr lang="uk-UA" smtClean="0"/>
              <a:pPr/>
              <a:t>18.03.2015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7AADD016-42A9-43BA-B477-A5D8734FB5D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CCC7916E-CE1A-4D20-825B-DCBC020B38DB}" type="datetimeFigureOut">
              <a:rPr lang="uk-UA" smtClean="0"/>
              <a:pPr/>
              <a:t>18.03.2015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7AADD016-42A9-43BA-B477-A5D8734FB5D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CCC7916E-CE1A-4D20-825B-DCBC020B38DB}" type="datetimeFigureOut">
              <a:rPr lang="uk-UA" smtClean="0"/>
              <a:pPr/>
              <a:t>18.03.2015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7AADD016-42A9-43BA-B477-A5D8734FB5D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CCC7916E-CE1A-4D20-825B-DCBC020B38DB}" type="datetimeFigureOut">
              <a:rPr lang="uk-UA" smtClean="0"/>
              <a:pPr/>
              <a:t>18.03.2015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7AADD016-42A9-43BA-B477-A5D8734FB5D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CCC7916E-CE1A-4D20-825B-DCBC020B38DB}" type="datetimeFigureOut">
              <a:rPr lang="uk-UA" smtClean="0"/>
              <a:pPr/>
              <a:t>18.03.2015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7AADD016-42A9-43BA-B477-A5D8734FB5D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CCC7916E-CE1A-4D20-825B-DCBC020B38DB}" type="datetimeFigureOut">
              <a:rPr lang="uk-UA" smtClean="0"/>
              <a:pPr/>
              <a:t>18.03.2015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7AADD016-42A9-43BA-B477-A5D8734FB5D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CCC7916E-CE1A-4D20-825B-DCBC020B38DB}" type="datetimeFigureOut">
              <a:rPr lang="uk-UA" smtClean="0"/>
              <a:pPr/>
              <a:t>18.03.2015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7AADD016-42A9-43BA-B477-A5D8734FB5D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CCC7916E-CE1A-4D20-825B-DCBC020B38DB}" type="datetimeFigureOut">
              <a:rPr lang="uk-UA" smtClean="0"/>
              <a:pPr/>
              <a:t>18.03.2015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7AADD016-42A9-43BA-B477-A5D8734FB5D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CCC7916E-CE1A-4D20-825B-DCBC020B38DB}" type="datetimeFigureOut">
              <a:rPr lang="uk-UA" smtClean="0"/>
              <a:pPr/>
              <a:t>18.03.2015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7AADD016-42A9-43BA-B477-A5D8734FB5D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CCC7916E-CE1A-4D20-825B-DCBC020B38DB}" type="datetimeFigureOut">
              <a:rPr lang="uk-UA" smtClean="0"/>
              <a:pPr/>
              <a:t>18.03.2015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DD016-42A9-43BA-B477-A5D8734FB5D7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-900000">
            <a:off x="78169" y="3694508"/>
            <a:ext cx="6462965" cy="1606102"/>
          </a:xfrm>
        </p:spPr>
        <p:txBody>
          <a:bodyPr>
            <a:normAutofit fontScale="90000"/>
          </a:bodyPr>
          <a:lstStyle/>
          <a:p>
            <a:r>
              <a:rPr lang="uk-UA" dirty="0"/>
              <a:t>Безпека в Інтернеті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Презентація </a:t>
            </a:r>
            <a:r>
              <a:rPr lang="uk-UA" dirty="0" err="1" smtClean="0"/>
              <a:t>Дегтяра</a:t>
            </a:r>
            <a:r>
              <a:rPr lang="uk-UA" dirty="0" smtClean="0"/>
              <a:t> Дмитра</a:t>
            </a:r>
          </a:p>
          <a:p>
            <a:r>
              <a:rPr lang="uk-UA" dirty="0" smtClean="0"/>
              <a:t>Учня 102 групи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8948">
            <a:off x="392736" y="637328"/>
            <a:ext cx="3894704" cy="275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450182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5656263"/>
            <a:ext cx="22939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/>
            <a:r>
              <a:rPr lang="ru-RU"/>
              <a:t>Презентац</a:t>
            </a:r>
            <a:r>
              <a:rPr lang="uk-UA"/>
              <a:t>ія</a:t>
            </a:r>
          </a:p>
          <a:p>
            <a:pPr algn="ctr"/>
            <a:endParaRPr lang="uk-UA"/>
          </a:p>
          <a:p>
            <a:pPr algn="ctr"/>
            <a:r>
              <a:rPr lang="uk-UA"/>
              <a:t>    Дегтяра Дмитра</a:t>
            </a:r>
          </a:p>
          <a:p>
            <a:pPr algn="ctr"/>
            <a:r>
              <a:rPr lang="uk-UA"/>
              <a:t>Учня 102 групи</a:t>
            </a:r>
          </a:p>
        </p:txBody>
      </p:sp>
    </p:spTree>
    <p:extLst>
      <p:ext uri="{BB962C8B-B14F-4D97-AF65-F5344CB8AC3E}">
        <p14:creationId xmlns="" xmlns:p14="http://schemas.microsoft.com/office/powerpoint/2010/main" val="27992010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949" y="2780929"/>
            <a:ext cx="5431051" cy="4077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50"/>
            <a:ext cx="4762500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488" y="12791"/>
            <a:ext cx="3728512" cy="276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9274"/>
            <a:ext cx="4523411" cy="338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061028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28999"/>
            <a:ext cx="4039379" cy="3429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0" y="26063"/>
            <a:ext cx="9144000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Загрози що походять з </a:t>
            </a:r>
            <a:r>
              <a:rPr lang="uk-UA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інтернету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696" y="980728"/>
            <a:ext cx="9118304" cy="286232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20624" indent="-384048" algn="ctr">
              <a:defRPr/>
            </a:pPr>
            <a:r>
              <a:rPr lang="ru-RU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Віруси</a:t>
            </a:r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, </a:t>
            </a:r>
            <a:r>
              <a:rPr lang="ru-RU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трояни</a:t>
            </a:r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, </a:t>
            </a:r>
            <a:r>
              <a:rPr lang="ru-RU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черв’яки</a:t>
            </a:r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та </a:t>
            </a:r>
            <a:r>
              <a:rPr lang="ru-RU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інші</a:t>
            </a:r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види</a:t>
            </a:r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шкідливого</a:t>
            </a:r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коду:</a:t>
            </a:r>
          </a:p>
          <a:p>
            <a:pPr marL="420624" indent="-384048" algn="ctr">
              <a:defRPr/>
            </a:pPr>
            <a:endParaRPr lang="ru-RU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 Black" pitchFamily="34" charset="0"/>
            </a:endParaRPr>
          </a:p>
          <a:p>
            <a:pPr marL="420624" indent="-384048" algn="ctr">
              <a:defRPr/>
            </a:pPr>
            <a: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>•</a:t>
            </a:r>
            <a:r>
              <a:rPr lang="ru-RU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>Віруси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—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це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 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шкідливий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програмний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код,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який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заражає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програми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.</a:t>
            </a:r>
          </a:p>
          <a:p>
            <a:pPr marL="420624" indent="-384048" algn="ctr">
              <a:defRPr/>
            </a:pP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Сьогодні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віруси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в 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класичному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вигляді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зустрічаються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досить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рідко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.</a:t>
            </a:r>
          </a:p>
          <a:p>
            <a:pPr marL="420624" indent="-384048" algn="ctr">
              <a:defRPr/>
            </a:pP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Поняття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«</a:t>
            </a:r>
            <a:r>
              <a:rPr lang="ru-RU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>вірус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»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вже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давно переросло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своє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початкове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значення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і 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тепер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часто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вживається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для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позначення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усіх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шкідливих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програм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,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здатних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«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розмножуватися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» (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поширюючись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з 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комп’ютера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на 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комп’ютер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),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заражаючи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не 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тільки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окремі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локальні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комп’ютерні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мережі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, а й 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спричиняючи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глобальні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епідемії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в 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Інтернеті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52757"/>
            <a:ext cx="3833362" cy="2710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922894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012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Arial Black" pitchFamily="34" charset="0"/>
              </a:rPr>
              <a:t>Результатом «</a:t>
            </a:r>
            <a:r>
              <a:rPr lang="ru-RU" sz="2800" dirty="0" err="1">
                <a:latin typeface="Arial Black" pitchFamily="34" charset="0"/>
              </a:rPr>
              <a:t>роботи</a:t>
            </a:r>
            <a:r>
              <a:rPr lang="ru-RU" sz="2800" dirty="0">
                <a:latin typeface="Arial Black" pitchFamily="34" charset="0"/>
              </a:rPr>
              <a:t>» </a:t>
            </a:r>
            <a:r>
              <a:rPr lang="ru-RU" sz="2800" dirty="0" err="1">
                <a:latin typeface="Arial Black" pitchFamily="34" charset="0"/>
              </a:rPr>
              <a:t>вірусу</a:t>
            </a:r>
            <a:r>
              <a:rPr lang="ru-RU" sz="2800" dirty="0">
                <a:latin typeface="Arial Black" pitchFamily="34" charset="0"/>
              </a:rPr>
              <a:t> </a:t>
            </a:r>
            <a:r>
              <a:rPr lang="ru-RU" sz="2800" dirty="0" err="1">
                <a:latin typeface="Arial Black" pitchFamily="34" charset="0"/>
              </a:rPr>
              <a:t>може</a:t>
            </a:r>
            <a:r>
              <a:rPr lang="ru-RU" sz="2800" dirty="0">
                <a:latin typeface="Arial Black" pitchFamily="34" charset="0"/>
              </a:rPr>
              <a:t> бути:</a:t>
            </a:r>
            <a:endParaRPr lang="uk-UA" sz="2800" dirty="0"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980728"/>
            <a:ext cx="9144000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48056" indent="-384048" algn="ctr">
              <a:defRPr/>
            </a:pP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нешкідливі</a:t>
            </a:r>
            <a:r>
              <a:rPr lang="ru-RU" dirty="0"/>
              <a:t> </a:t>
            </a:r>
            <a:r>
              <a:rPr lang="ru-RU" dirty="0" err="1"/>
              <a:t>втручання</a:t>
            </a:r>
            <a:r>
              <a:rPr lang="ru-RU" dirty="0"/>
              <a:t> в роботу </a:t>
            </a:r>
            <a:r>
              <a:rPr lang="ru-RU" dirty="0" err="1"/>
              <a:t>комп’ютера</a:t>
            </a:r>
            <a:r>
              <a:rPr lang="ru-RU" dirty="0"/>
              <a:t> —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злий</a:t>
            </a:r>
            <a:r>
              <a:rPr lang="ru-RU" dirty="0"/>
              <a:t> жарт, коли </a:t>
            </a:r>
            <a:r>
              <a:rPr lang="ru-RU" dirty="0" err="1"/>
              <a:t>екран</a:t>
            </a:r>
            <a:r>
              <a:rPr lang="ru-RU" dirty="0"/>
              <a:t> </a:t>
            </a:r>
            <a:r>
              <a:rPr lang="ru-RU" dirty="0" err="1"/>
              <a:t>гасне</a:t>
            </a:r>
            <a:r>
              <a:rPr lang="ru-RU" dirty="0"/>
              <a:t> і </a:t>
            </a:r>
            <a:r>
              <a:rPr lang="ru-RU" dirty="0" err="1"/>
              <a:t>показується</a:t>
            </a:r>
            <a:r>
              <a:rPr lang="ru-RU" dirty="0"/>
              <a:t> </a:t>
            </a:r>
            <a:r>
              <a:rPr lang="ru-RU" dirty="0" err="1"/>
              <a:t>повідомлення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 Ваш </a:t>
            </a:r>
            <a:r>
              <a:rPr lang="ru-RU" dirty="0" err="1"/>
              <a:t>жорсткий</a:t>
            </a:r>
            <a:r>
              <a:rPr lang="ru-RU" dirty="0"/>
              <a:t> диск </a:t>
            </a:r>
            <a:r>
              <a:rPr lang="ru-RU" dirty="0" err="1"/>
              <a:t>пошкоджений</a:t>
            </a:r>
            <a:r>
              <a:rPr lang="ru-RU" dirty="0"/>
              <a:t>;</a:t>
            </a:r>
          </a:p>
          <a:p>
            <a:pPr marL="448056" indent="-384048" algn="ctr">
              <a:defRPr/>
            </a:pP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реальної</a:t>
            </a:r>
            <a:r>
              <a:rPr lang="ru-RU" dirty="0"/>
              <a:t> </a:t>
            </a:r>
            <a:r>
              <a:rPr lang="ru-RU" dirty="0" err="1"/>
              <a:t>шкоди</a:t>
            </a:r>
            <a:r>
              <a:rPr lang="ru-RU" dirty="0"/>
              <a:t> — </a:t>
            </a:r>
            <a:r>
              <a:rPr lang="ru-RU" dirty="0" err="1"/>
              <a:t>наприклад</a:t>
            </a:r>
            <a:r>
              <a:rPr lang="ru-RU" dirty="0"/>
              <a:t>, коли </a:t>
            </a:r>
            <a:r>
              <a:rPr lang="ru-RU" dirty="0" err="1"/>
              <a:t>змінюються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стираються</a:t>
            </a:r>
            <a:r>
              <a:rPr lang="ru-RU" dirty="0"/>
              <a:t> </a:t>
            </a:r>
            <a:r>
              <a:rPr lang="ru-RU" dirty="0" err="1"/>
              <a:t>важливі</a:t>
            </a:r>
            <a:r>
              <a:rPr lang="ru-RU" dirty="0"/>
              <a:t> </a:t>
            </a:r>
            <a:r>
              <a:rPr lang="ru-RU" dirty="0" err="1"/>
              <a:t>файли</a:t>
            </a:r>
            <a:r>
              <a:rPr lang="ru-RU" dirty="0"/>
              <a:t>;</a:t>
            </a:r>
          </a:p>
          <a:p>
            <a:pPr marL="448056" indent="-384048" algn="ctr">
              <a:defRPr/>
            </a:pPr>
            <a:r>
              <a:rPr lang="ru-RU" dirty="0"/>
              <a:t>«</a:t>
            </a:r>
            <a:r>
              <a:rPr lang="ru-RU" dirty="0" err="1"/>
              <a:t>кібер-злочин</a:t>
            </a:r>
            <a:r>
              <a:rPr lang="ru-RU" dirty="0"/>
              <a:t>» — коли за 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троянських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</a:t>
            </a:r>
            <a:r>
              <a:rPr lang="ru-RU" dirty="0" err="1"/>
              <a:t>зловмисники</a:t>
            </a:r>
            <a:r>
              <a:rPr lang="ru-RU" dirty="0"/>
              <a:t> </a:t>
            </a:r>
            <a:r>
              <a:rPr lang="ru-RU" dirty="0" err="1"/>
              <a:t>отримують</a:t>
            </a:r>
            <a:r>
              <a:rPr lang="ru-RU" dirty="0"/>
              <a:t> доступ до </a:t>
            </a:r>
            <a:r>
              <a:rPr lang="ru-RU" dirty="0" err="1"/>
              <a:t>номерів</a:t>
            </a:r>
            <a:r>
              <a:rPr lang="ru-RU" dirty="0"/>
              <a:t> Ваших </a:t>
            </a:r>
            <a:r>
              <a:rPr lang="ru-RU" dirty="0" err="1"/>
              <a:t>кредитних</a:t>
            </a:r>
            <a:r>
              <a:rPr lang="ru-RU" dirty="0"/>
              <a:t> </a:t>
            </a:r>
            <a:r>
              <a:rPr lang="ru-RU" dirty="0" err="1"/>
              <a:t>карток</a:t>
            </a:r>
            <a:r>
              <a:rPr lang="ru-RU" dirty="0"/>
              <a:t>, </a:t>
            </a:r>
            <a:r>
              <a:rPr lang="ru-RU" dirty="0" err="1"/>
              <a:t>паролів</a:t>
            </a:r>
            <a:r>
              <a:rPr lang="ru-RU" dirty="0"/>
              <a:t> доступу та </a:t>
            </a:r>
            <a:r>
              <a:rPr lang="ru-RU" dirty="0" err="1"/>
              <a:t>іншої</a:t>
            </a:r>
            <a:r>
              <a:rPr lang="ru-RU" dirty="0"/>
              <a:t> </a:t>
            </a:r>
            <a:r>
              <a:rPr lang="ru-RU" dirty="0" err="1"/>
              <a:t>конфіденційної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437807"/>
            <a:ext cx="2691933" cy="2126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433" y="3428999"/>
            <a:ext cx="3594567" cy="269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330527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kern="10" dirty="0">
                <a:ln w="1778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65000">
                      <a:schemeClr val="accent1">
                        <a:tint val="63000"/>
                        <a:sat val="105000"/>
                      </a:schemeClr>
                    </a:gs>
                    <a:gs pos="100000">
                      <a:schemeClr val="tx2">
                        <a:lumMod val="10000"/>
                      </a:schemeClr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Impact"/>
              </a:rPr>
              <a:t>Браузер </a:t>
            </a:r>
            <a:r>
              <a:rPr lang="ru-RU" sz="2800" b="1" kern="10" dirty="0" err="1" smtClean="0">
                <a:ln w="1778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65000">
                      <a:schemeClr val="accent1">
                        <a:tint val="63000"/>
                        <a:sat val="105000"/>
                      </a:schemeClr>
                    </a:gs>
                    <a:gs pos="100000">
                      <a:schemeClr val="tx2">
                        <a:lumMod val="10000"/>
                      </a:schemeClr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Impact"/>
              </a:rPr>
              <a:t>має</a:t>
            </a:r>
            <a:r>
              <a:rPr lang="ru-RU" sz="2800" b="1" kern="10" dirty="0" smtClean="0">
                <a:ln w="1778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65000">
                      <a:schemeClr val="accent1">
                        <a:tint val="63000"/>
                        <a:sat val="105000"/>
                      </a:schemeClr>
                    </a:gs>
                    <a:gs pos="100000">
                      <a:schemeClr val="tx2">
                        <a:lumMod val="10000"/>
                      </a:schemeClr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Impact"/>
              </a:rPr>
              <a:t> </a:t>
            </a:r>
            <a:r>
              <a:rPr lang="ru-RU" sz="2800" b="1" kern="10" dirty="0" err="1">
                <a:ln w="1778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65000">
                      <a:schemeClr val="accent1">
                        <a:tint val="63000"/>
                        <a:sat val="105000"/>
                      </a:schemeClr>
                    </a:gs>
                    <a:gs pos="100000">
                      <a:schemeClr val="tx2">
                        <a:lumMod val="10000"/>
                      </a:schemeClr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Impact"/>
              </a:rPr>
              <a:t>такі</a:t>
            </a:r>
            <a:r>
              <a:rPr lang="ru-RU" sz="2800" b="1" kern="10" dirty="0">
                <a:ln w="1778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65000">
                      <a:schemeClr val="accent1">
                        <a:tint val="63000"/>
                        <a:sat val="105000"/>
                      </a:schemeClr>
                    </a:gs>
                    <a:gs pos="100000">
                      <a:schemeClr val="tx2">
                        <a:lumMod val="10000"/>
                      </a:schemeClr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Impact"/>
              </a:rPr>
              <a:t> </a:t>
            </a:r>
            <a:r>
              <a:rPr lang="ru-RU" sz="2800" b="1" kern="10" dirty="0" err="1">
                <a:ln w="1778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65000">
                      <a:schemeClr val="accent1">
                        <a:tint val="63000"/>
                        <a:sat val="105000"/>
                      </a:schemeClr>
                    </a:gs>
                    <a:gs pos="100000">
                      <a:schemeClr val="tx2">
                        <a:lumMod val="10000"/>
                      </a:schemeClr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Impact"/>
              </a:rPr>
              <a:t>функції</a:t>
            </a:r>
            <a:r>
              <a:rPr lang="ru-RU" sz="2800" b="1" kern="10" dirty="0">
                <a:ln w="1778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65000">
                      <a:schemeClr val="accent1">
                        <a:tint val="63000"/>
                        <a:sat val="105000"/>
                      </a:schemeClr>
                    </a:gs>
                    <a:gs pos="100000">
                      <a:schemeClr val="tx2">
                        <a:lumMod val="10000"/>
                      </a:schemeClr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Impact"/>
              </a:rPr>
              <a:t> </a:t>
            </a:r>
            <a:r>
              <a:rPr lang="ru-RU" sz="2800" b="1" kern="10" dirty="0" err="1">
                <a:ln w="17780" cmpd="sng">
                  <a:solidFill>
                    <a:schemeClr val="tx2">
                      <a:lumMod val="1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65000">
                      <a:schemeClr val="accent1">
                        <a:tint val="63000"/>
                        <a:sat val="105000"/>
                      </a:schemeClr>
                    </a:gs>
                    <a:gs pos="100000">
                      <a:schemeClr val="tx2">
                        <a:lumMod val="10000"/>
                      </a:schemeClr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Impact"/>
              </a:rPr>
              <a:t>безпеки</a:t>
            </a:r>
            <a:r>
              <a:rPr lang="ru-RU" sz="28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0000CC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: </a:t>
            </a:r>
          </a:p>
          <a:p>
            <a:endParaRPr lang="uk-UA" sz="280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196752"/>
            <a:ext cx="9144000" cy="56612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65760" indent="-36576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731520" indent="-36576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2pPr>
            <a:lvl3pPr marL="1097280" indent="-32004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3pPr>
            <a:lvl4pPr marL="1371600" indent="-27432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4pPr>
            <a:lvl5pPr marL="1645920" indent="-27432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5pPr>
            <a:lvl6pPr marL="192024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6pPr>
            <a:lvl7pPr marL="219456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7pPr>
            <a:lvl8pPr marL="246888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8pPr>
            <a:lvl9pPr marL="274320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9pPr>
          </a:lstStyle>
          <a:p>
            <a:pPr marL="0" indent="0">
              <a:lnSpc>
                <a:spcPct val="80000"/>
              </a:lnSpc>
              <a:buNone/>
              <a:defRPr/>
            </a:pPr>
            <a:r>
              <a:rPr lang="ru-RU" sz="2400" dirty="0" smtClean="0"/>
              <a:t>•</a:t>
            </a:r>
            <a:r>
              <a:rPr lang="ru-RU" sz="2400" b="1" dirty="0" err="1" smtClean="0"/>
              <a:t>Виділення</a:t>
            </a:r>
            <a:r>
              <a:rPr lang="ru-RU" sz="2400" b="1" dirty="0" smtClean="0"/>
              <a:t> домену </a:t>
            </a:r>
            <a:r>
              <a:rPr lang="ru-RU" sz="2400" b="1" dirty="0" err="1" smtClean="0"/>
              <a:t>дає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змогу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швидше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побачити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дійсні</a:t>
            </a:r>
            <a:r>
              <a:rPr lang="ru-RU" sz="2400" b="1" dirty="0" smtClean="0"/>
              <a:t> веб-</a:t>
            </a:r>
            <a:r>
              <a:rPr lang="ru-RU" sz="2400" b="1" dirty="0" err="1" smtClean="0"/>
              <a:t>адреси</a:t>
            </a:r>
            <a:r>
              <a:rPr lang="ru-RU" sz="2400" b="1" dirty="0" smtClean="0"/>
              <a:t> на сайтах, </a:t>
            </a:r>
            <a:r>
              <a:rPr lang="ru-RU" sz="2400" b="1" dirty="0" err="1" smtClean="0"/>
              <a:t>які</a:t>
            </a:r>
            <a:r>
              <a:rPr lang="ru-RU" sz="2400" b="1" dirty="0" smtClean="0"/>
              <a:t> </a:t>
            </a:r>
            <a:r>
              <a:rPr lang="ru-RU" sz="2400" b="1" dirty="0" err="1" smtClean="0"/>
              <a:t>ви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відвідуєте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Це</a:t>
            </a:r>
            <a:r>
              <a:rPr lang="ru-RU" sz="2400" b="1" dirty="0" smtClean="0"/>
              <a:t> </a:t>
            </a:r>
            <a:r>
              <a:rPr lang="ru-RU" sz="2400" b="1" dirty="0" err="1" smtClean="0"/>
              <a:t>допомагає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уникнути</a:t>
            </a:r>
            <a:r>
              <a:rPr lang="ru-RU" sz="2400" b="1" dirty="0" smtClean="0"/>
              <a:t> переходу до </a:t>
            </a:r>
            <a:r>
              <a:rPr lang="ru-RU" sz="2400" b="1" dirty="0" err="1" smtClean="0"/>
              <a:t>обманних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або</a:t>
            </a:r>
            <a:r>
              <a:rPr lang="ru-RU" sz="2400" b="1" dirty="0" smtClean="0"/>
              <a:t> </a:t>
            </a:r>
            <a:r>
              <a:rPr lang="ru-RU" sz="2400" b="1" dirty="0" err="1" smtClean="0"/>
              <a:t>фішингових</a:t>
            </a:r>
            <a:r>
              <a:rPr lang="ru-RU" sz="2400" b="1" dirty="0" smtClean="0"/>
              <a:t> веб-</a:t>
            </a:r>
            <a:r>
              <a:rPr lang="ru-RU" sz="2400" b="1" dirty="0" err="1" smtClean="0"/>
              <a:t>сайтів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які</a:t>
            </a:r>
            <a:r>
              <a:rPr lang="ru-RU" sz="2400" b="1" dirty="0" smtClean="0"/>
              <a:t> </a:t>
            </a:r>
            <a:r>
              <a:rPr lang="ru-RU" sz="2400" b="1" dirty="0" err="1" smtClean="0"/>
              <a:t>використовують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недійсні</a:t>
            </a:r>
            <a:r>
              <a:rPr lang="ru-RU" sz="2400" b="1" dirty="0" smtClean="0"/>
              <a:t> веб-</a:t>
            </a:r>
            <a:r>
              <a:rPr lang="ru-RU" sz="2400" b="1" dirty="0" err="1" smtClean="0"/>
              <a:t>адреси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щоб</a:t>
            </a:r>
            <a:r>
              <a:rPr lang="ru-RU" sz="2400" b="1" dirty="0" smtClean="0"/>
              <a:t> </a:t>
            </a:r>
            <a:r>
              <a:rPr lang="ru-RU" sz="2400" b="1" dirty="0" err="1" smtClean="0"/>
              <a:t>заплутати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користувачів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Під</a:t>
            </a:r>
            <a:r>
              <a:rPr lang="ru-RU" sz="2400" b="1" dirty="0" smtClean="0"/>
              <a:t> час </a:t>
            </a:r>
            <a:r>
              <a:rPr lang="ru-RU" sz="2400" b="1" dirty="0" err="1" smtClean="0"/>
              <a:t>відвідування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справжнього</a:t>
            </a:r>
            <a:r>
              <a:rPr lang="ru-RU" sz="2400" b="1" dirty="0" smtClean="0"/>
              <a:t> домену </a:t>
            </a:r>
            <a:r>
              <a:rPr lang="ru-RU" sz="2400" b="1" dirty="0" err="1" smtClean="0"/>
              <a:t>його</a:t>
            </a:r>
            <a:r>
              <a:rPr lang="ru-RU" sz="2400" b="1" dirty="0" smtClean="0"/>
              <a:t> адреса </a:t>
            </a:r>
            <a:r>
              <a:rPr lang="ru-RU" sz="2400" b="1" dirty="0" err="1" smtClean="0"/>
              <a:t>виділяється</a:t>
            </a:r>
            <a:r>
              <a:rPr lang="ru-RU" sz="2400" b="1" dirty="0" smtClean="0"/>
              <a:t> в рядку </a:t>
            </a:r>
            <a:r>
              <a:rPr lang="ru-RU" sz="2400" b="1" dirty="0" err="1" smtClean="0"/>
              <a:t>адреси</a:t>
            </a:r>
            <a:r>
              <a:rPr lang="ru-RU" sz="2400" b="1" dirty="0" smtClean="0"/>
              <a:t>.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400" dirty="0" smtClean="0"/>
              <a:t>•</a:t>
            </a:r>
            <a:r>
              <a:rPr lang="ru-RU" sz="2400" b="1" dirty="0" err="1" smtClean="0"/>
              <a:t>Фільтр</a:t>
            </a:r>
            <a:r>
              <a:rPr lang="ru-RU" sz="2400" b="1" dirty="0" smtClean="0"/>
              <a:t> </a:t>
            </a:r>
            <a:r>
              <a:rPr lang="ru-RU" sz="2400" b="1" dirty="0" err="1" smtClean="0">
                <a:solidFill>
                  <a:srgbClr val="E92415"/>
                </a:solidFill>
              </a:rPr>
              <a:t>SmartScreen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допомагає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захистити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комп’ютер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</a:t>
            </a:r>
            <a:r>
              <a:rPr lang="ru-RU" sz="2400" b="1" dirty="0" smtClean="0"/>
              <a:t> </a:t>
            </a:r>
            <a:r>
              <a:rPr lang="ru-RU" sz="2400" b="1" dirty="0" err="1" smtClean="0"/>
              <a:t>фішингових</a:t>
            </a:r>
            <a:r>
              <a:rPr lang="ru-RU" sz="2400" b="1" dirty="0" smtClean="0"/>
              <a:t> атак, </a:t>
            </a:r>
            <a:r>
              <a:rPr lang="ru-RU" sz="2400" b="1" dirty="0" err="1" smtClean="0"/>
              <a:t>шахрайства</a:t>
            </a:r>
            <a:r>
              <a:rPr lang="ru-RU" sz="2400" b="1" dirty="0" smtClean="0"/>
              <a:t>, а </a:t>
            </a:r>
            <a:r>
              <a:rPr lang="ru-RU" sz="2400" b="1" dirty="0" err="1" smtClean="0"/>
              <a:t>також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</a:t>
            </a:r>
            <a:r>
              <a:rPr lang="ru-RU" sz="2400" b="1" dirty="0" smtClean="0"/>
              <a:t> </a:t>
            </a:r>
            <a:r>
              <a:rPr lang="ru-RU" sz="2400" b="1" dirty="0" err="1" smtClean="0"/>
              <a:t>фальшивих</a:t>
            </a:r>
            <a:r>
              <a:rPr lang="ru-RU" sz="2400" b="1" dirty="0" smtClean="0"/>
              <a:t> і </a:t>
            </a:r>
            <a:r>
              <a:rPr lang="ru-RU" sz="2400" b="1" dirty="0" err="1" smtClean="0"/>
              <a:t>зловмисних</a:t>
            </a:r>
            <a:r>
              <a:rPr lang="ru-RU" sz="2400" b="1" dirty="0" smtClean="0"/>
              <a:t> веб-</a:t>
            </a:r>
            <a:r>
              <a:rPr lang="ru-RU" sz="2400" b="1" dirty="0" err="1" smtClean="0"/>
              <a:t>сайтів</a:t>
            </a:r>
            <a:r>
              <a:rPr lang="ru-RU" sz="2400" b="1" dirty="0" smtClean="0"/>
              <a:t>.</a:t>
            </a:r>
            <a:endParaRPr lang="en-US" sz="2400" b="1" dirty="0" smtClean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400" dirty="0" smtClean="0"/>
              <a:t>• </a:t>
            </a:r>
            <a:r>
              <a:rPr lang="ru-RU" sz="2400" b="1" dirty="0" err="1"/>
              <a:t>Керування</a:t>
            </a:r>
            <a:r>
              <a:rPr lang="ru-RU" sz="2400" b="1" dirty="0"/>
              <a:t> </a:t>
            </a:r>
            <a:r>
              <a:rPr lang="ru-RU" sz="2400" b="1" dirty="0" err="1"/>
              <a:t>додатковими</a:t>
            </a:r>
            <a:r>
              <a:rPr lang="ru-RU" sz="2400" b="1" dirty="0"/>
              <a:t> компонентами </a:t>
            </a:r>
            <a:r>
              <a:rPr lang="ru-RU" sz="2400" b="1" dirty="0" err="1"/>
              <a:t>дозволяє</a:t>
            </a:r>
            <a:r>
              <a:rPr lang="ru-RU" sz="2400" b="1" dirty="0"/>
              <a:t> </a:t>
            </a:r>
            <a:r>
              <a:rPr lang="ru-RU" sz="2400" b="1" dirty="0" err="1"/>
              <a:t>вимкнути</a:t>
            </a:r>
            <a:r>
              <a:rPr lang="ru-RU" sz="2400" b="1" dirty="0"/>
              <a:t> </a:t>
            </a:r>
            <a:r>
              <a:rPr lang="ru-RU" sz="2400" b="1" dirty="0" err="1"/>
              <a:t>або</a:t>
            </a:r>
            <a:r>
              <a:rPr lang="ru-RU" sz="2400" b="1" dirty="0"/>
              <a:t> </a:t>
            </a:r>
            <a:r>
              <a:rPr lang="ru-RU" sz="2400" b="1" dirty="0" err="1"/>
              <a:t>ввімкнути</a:t>
            </a:r>
            <a:r>
              <a:rPr lang="ru-RU" sz="2400" b="1" dirty="0"/>
              <a:t> </a:t>
            </a:r>
            <a:r>
              <a:rPr lang="ru-RU" sz="2400" b="1" dirty="0" err="1"/>
              <a:t>додаткові</a:t>
            </a:r>
            <a:r>
              <a:rPr lang="ru-RU" sz="2400" b="1" dirty="0"/>
              <a:t> </a:t>
            </a:r>
            <a:r>
              <a:rPr lang="ru-RU" sz="2400" b="1" dirty="0" err="1"/>
              <a:t>компоненти</a:t>
            </a:r>
            <a:r>
              <a:rPr lang="ru-RU" sz="2400" b="1" dirty="0"/>
              <a:t> браузера та </a:t>
            </a:r>
            <a:r>
              <a:rPr lang="ru-RU" sz="2400" b="1" dirty="0" err="1"/>
              <a:t>видалити</a:t>
            </a:r>
            <a:r>
              <a:rPr lang="ru-RU" sz="2400" b="1" dirty="0"/>
              <a:t> </a:t>
            </a:r>
            <a:r>
              <a:rPr lang="ru-RU" sz="2400" b="1" dirty="0" err="1"/>
              <a:t>небажані</a:t>
            </a:r>
            <a:r>
              <a:rPr lang="ru-RU" sz="2400" b="1" dirty="0"/>
              <a:t> </a:t>
            </a:r>
            <a:r>
              <a:rPr lang="ru-RU" sz="2400" b="1" dirty="0" err="1"/>
              <a:t>елементи</a:t>
            </a:r>
            <a:r>
              <a:rPr lang="ru-RU" sz="2400" b="1" dirty="0"/>
              <a:t> </a:t>
            </a:r>
            <a:r>
              <a:rPr lang="ru-RU" sz="2400" b="1" dirty="0" err="1"/>
              <a:t>керування</a:t>
            </a:r>
            <a:r>
              <a:rPr lang="ru-RU" sz="2400" b="1" dirty="0"/>
              <a:t> </a:t>
            </a:r>
            <a:r>
              <a:rPr lang="ru-RU" sz="2400" b="1" dirty="0" err="1"/>
              <a:t>ActiveX</a:t>
            </a:r>
            <a:r>
              <a:rPr lang="ru-RU" sz="2400" b="1" dirty="0"/>
              <a:t>.  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421268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8" y="4005064"/>
            <a:ext cx="4045723" cy="2966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00232" y="0"/>
            <a:ext cx="52774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Що </a:t>
            </a:r>
            <a:r>
              <a:rPr lang="uk-UA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теке</a:t>
            </a:r>
            <a:r>
              <a:rPr lang="uk-UA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спам?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888" y="923330"/>
            <a:ext cx="91291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Спам -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масові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розсилки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реклама, та будь-яка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інша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інформація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надходить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до вас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всупереч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вашій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волі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Спамом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бути в першу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чергу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електронні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листи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пости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коментарі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на блогах, форумах,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сайтах, 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оффлайнова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реклама.</a:t>
            </a:r>
          </a:p>
        </p:txBody>
      </p:sp>
    </p:spTree>
    <p:extLst>
      <p:ext uri="{BB962C8B-B14F-4D97-AF65-F5344CB8AC3E}">
        <p14:creationId xmlns="" xmlns:p14="http://schemas.microsoft.com/office/powerpoint/2010/main" val="5546488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0872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2000" dirty="0" err="1"/>
              <a:t>Фішинг</a:t>
            </a:r>
            <a:r>
              <a:rPr lang="ru-RU" sz="2000" dirty="0"/>
              <a:t> —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спосіб</a:t>
            </a:r>
            <a:r>
              <a:rPr lang="ru-RU" sz="2000" dirty="0"/>
              <a:t> </a:t>
            </a:r>
            <a:r>
              <a:rPr lang="ru-RU" sz="2000" dirty="0" err="1"/>
              <a:t>ошукання</a:t>
            </a:r>
            <a:r>
              <a:rPr lang="ru-RU" sz="2000" dirty="0"/>
              <a:t> </a:t>
            </a:r>
            <a:r>
              <a:rPr lang="ru-RU" sz="2000" dirty="0" err="1"/>
              <a:t>користувачів</a:t>
            </a:r>
            <a:r>
              <a:rPr lang="ru-RU" sz="2000" dirty="0"/>
              <a:t> </a:t>
            </a:r>
            <a:r>
              <a:rPr lang="ru-RU" sz="2000" dirty="0" err="1"/>
              <a:t>комп’ютерів</a:t>
            </a:r>
            <a:r>
              <a:rPr lang="ru-RU" sz="2000" dirty="0"/>
              <a:t> з метою </a:t>
            </a:r>
            <a:r>
              <a:rPr lang="ru-RU" sz="2000" dirty="0" err="1"/>
              <a:t>отримання</a:t>
            </a:r>
            <a:r>
              <a:rPr lang="ru-RU" sz="2000" dirty="0"/>
              <a:t> </a:t>
            </a:r>
            <a:r>
              <a:rPr lang="ru-RU" sz="2000" dirty="0" err="1"/>
              <a:t>приватної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фінансової</a:t>
            </a:r>
            <a:r>
              <a:rPr lang="ru-RU" sz="2000" dirty="0"/>
              <a:t> </a:t>
            </a:r>
            <a:r>
              <a:rPr lang="ru-RU" sz="2000" dirty="0" err="1"/>
              <a:t>інформації</a:t>
            </a:r>
            <a:r>
              <a:rPr lang="ru-RU" sz="2000" dirty="0"/>
              <a:t>, </a:t>
            </a:r>
            <a:r>
              <a:rPr lang="ru-RU" sz="2000" dirty="0" err="1"/>
              <a:t>наприклад</a:t>
            </a:r>
            <a:r>
              <a:rPr lang="ru-RU" sz="2000" dirty="0"/>
              <a:t>, пароля </a:t>
            </a:r>
            <a:r>
              <a:rPr lang="ru-RU" sz="2000" dirty="0" err="1"/>
              <a:t>банківського</a:t>
            </a:r>
            <a:r>
              <a:rPr lang="ru-RU" sz="2000" dirty="0"/>
              <a:t> </a:t>
            </a:r>
            <a:r>
              <a:rPr lang="ru-RU" sz="2000" dirty="0" err="1"/>
              <a:t>рахунку</a:t>
            </a:r>
            <a:r>
              <a:rPr lang="ru-RU" sz="2000" dirty="0"/>
              <a:t>. </a:t>
            </a:r>
            <a:r>
              <a:rPr lang="ru-RU" sz="2000" dirty="0" err="1"/>
              <a:t>Зазвичай</a:t>
            </a:r>
            <a:r>
              <a:rPr lang="ru-RU" sz="2000" dirty="0"/>
              <a:t> </a:t>
            </a:r>
            <a:r>
              <a:rPr lang="ru-RU" sz="2000" dirty="0" err="1"/>
              <a:t>фішингове</a:t>
            </a:r>
            <a:r>
              <a:rPr lang="ru-RU" sz="2000" dirty="0"/>
              <a:t> </a:t>
            </a:r>
            <a:r>
              <a:rPr lang="ru-RU" sz="2000" dirty="0" err="1"/>
              <a:t>шахрайство</a:t>
            </a:r>
            <a:r>
              <a:rPr lang="ru-RU" sz="2000" dirty="0"/>
              <a:t> </a:t>
            </a:r>
            <a:r>
              <a:rPr lang="ru-RU" sz="2000" dirty="0" err="1"/>
              <a:t>розпочинається</a:t>
            </a:r>
            <a:r>
              <a:rPr lang="ru-RU" sz="2000" dirty="0"/>
              <a:t> з </a:t>
            </a:r>
            <a:r>
              <a:rPr lang="ru-RU" sz="2000" dirty="0" err="1"/>
              <a:t>повідомлення</a:t>
            </a:r>
            <a:r>
              <a:rPr lang="ru-RU" sz="2000" dirty="0"/>
              <a:t> </a:t>
            </a:r>
            <a:r>
              <a:rPr lang="ru-RU" sz="2000" dirty="0" err="1"/>
              <a:t>електронної</a:t>
            </a:r>
            <a:r>
              <a:rPr lang="ru-RU" sz="2000" dirty="0"/>
              <a:t> </a:t>
            </a:r>
            <a:r>
              <a:rPr lang="ru-RU" sz="2000" dirty="0" err="1"/>
              <a:t>пошти</a:t>
            </a:r>
            <a:r>
              <a:rPr lang="ru-RU" sz="2000" dirty="0"/>
              <a:t>, яке схоже на </a:t>
            </a:r>
            <a:r>
              <a:rPr lang="ru-RU" sz="2000" dirty="0" err="1"/>
              <a:t>повідомлення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надійного</a:t>
            </a:r>
            <a:r>
              <a:rPr lang="ru-RU" sz="2000" dirty="0"/>
              <a:t> </a:t>
            </a:r>
            <a:r>
              <a:rPr lang="ru-RU" sz="2000" dirty="0" err="1"/>
              <a:t>джерела</a:t>
            </a:r>
            <a:r>
              <a:rPr lang="ru-RU" sz="2000" dirty="0"/>
              <a:t>, </a:t>
            </a:r>
            <a:r>
              <a:rPr lang="ru-RU" sz="2000" dirty="0" err="1"/>
              <a:t>однак</a:t>
            </a:r>
            <a:r>
              <a:rPr lang="ru-RU" sz="2000" dirty="0"/>
              <a:t> </a:t>
            </a:r>
            <a:r>
              <a:rPr lang="ru-RU" sz="2000" dirty="0" err="1"/>
              <a:t>насправді</a:t>
            </a:r>
            <a:r>
              <a:rPr lang="ru-RU" sz="2000" dirty="0"/>
              <a:t> </a:t>
            </a:r>
            <a:r>
              <a:rPr lang="ru-RU" sz="2000" dirty="0" err="1"/>
              <a:t>передає</a:t>
            </a:r>
            <a:r>
              <a:rPr lang="ru-RU" sz="2000" dirty="0"/>
              <a:t> </a:t>
            </a:r>
            <a:r>
              <a:rPr lang="ru-RU" sz="2000" dirty="0" err="1"/>
              <a:t>інформацію</a:t>
            </a:r>
            <a:r>
              <a:rPr lang="ru-RU" sz="2000" dirty="0"/>
              <a:t> про </a:t>
            </a:r>
            <a:r>
              <a:rPr lang="ru-RU" sz="2000" dirty="0" err="1"/>
              <a:t>користувача</a:t>
            </a:r>
            <a:r>
              <a:rPr lang="ru-RU" sz="2000" dirty="0"/>
              <a:t> </a:t>
            </a:r>
            <a:r>
              <a:rPr lang="ru-RU" sz="2000" dirty="0" err="1"/>
              <a:t>шахрайським</a:t>
            </a:r>
            <a:r>
              <a:rPr lang="ru-RU" sz="2000" dirty="0"/>
              <a:t> веб-сайтам. </a:t>
            </a:r>
            <a:r>
              <a:rPr lang="ru-RU" sz="2000" dirty="0" err="1"/>
              <a:t>Брандмауери</a:t>
            </a:r>
            <a:r>
              <a:rPr lang="ru-RU" sz="2000" dirty="0"/>
              <a:t> не </a:t>
            </a:r>
            <a:r>
              <a:rPr lang="ru-RU" sz="2000" dirty="0" err="1"/>
              <a:t>можуть</a:t>
            </a:r>
            <a:r>
              <a:rPr lang="ru-RU" sz="2000" dirty="0"/>
              <a:t> </a:t>
            </a:r>
            <a:r>
              <a:rPr lang="ru-RU" sz="2000" dirty="0" err="1"/>
              <a:t>визначити</a:t>
            </a:r>
            <a:r>
              <a:rPr lang="ru-RU" sz="2000" dirty="0"/>
              <a:t> </a:t>
            </a:r>
            <a:r>
              <a:rPr lang="ru-RU" sz="2000" dirty="0" err="1"/>
              <a:t>вміст</a:t>
            </a:r>
            <a:r>
              <a:rPr lang="ru-RU" sz="2000" dirty="0"/>
              <a:t> </a:t>
            </a:r>
            <a:r>
              <a:rPr lang="ru-RU" sz="2000" dirty="0" err="1"/>
              <a:t>електронного</a:t>
            </a:r>
            <a:r>
              <a:rPr lang="ru-RU" sz="2000" dirty="0"/>
              <a:t> </a:t>
            </a:r>
            <a:r>
              <a:rPr lang="ru-RU" sz="2000" dirty="0" err="1"/>
              <a:t>повідомлення</a:t>
            </a:r>
            <a:r>
              <a:rPr lang="ru-RU" sz="2000" dirty="0"/>
              <a:t>, тому не </a:t>
            </a:r>
            <a:r>
              <a:rPr lang="ru-RU" sz="2000" dirty="0" err="1"/>
              <a:t>захищають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таких </a:t>
            </a:r>
            <a:r>
              <a:rPr lang="ru-RU" sz="2000" dirty="0" smtClean="0"/>
              <a:t>атак.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ru-RU" dirty="0" err="1">
                <a:latin typeface="Arial Black" pitchFamily="34" charset="0"/>
              </a:rPr>
              <a:t>Фішингове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шахрайство</a:t>
            </a:r>
            <a:r>
              <a:rPr lang="ru-RU" dirty="0">
                <a:latin typeface="Arial Black" pitchFamily="34" charset="0"/>
              </a:rPr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59545"/>
            <a:ext cx="4464496" cy="3273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339175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92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Arial Black" pitchFamily="34" charset="0"/>
              </a:rPr>
              <a:t>ПРАВИЛА Інтернет-БЕЗПЕКИ І Інтернет-ЕТИКИ</a:t>
            </a:r>
            <a:endParaRPr lang="uk-UA" sz="2000" dirty="0"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20688"/>
            <a:ext cx="9144000" cy="62478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/>
              <a:t>•</a:t>
            </a:r>
            <a:r>
              <a:rPr lang="ru-RU" sz="1600" dirty="0" err="1" smtClean="0"/>
              <a:t>Ніколи</a:t>
            </a:r>
            <a:r>
              <a:rPr lang="ru-RU" sz="1600" dirty="0" smtClean="0"/>
              <a:t> не давайте </a:t>
            </a:r>
            <a:r>
              <a:rPr lang="ru-RU" sz="1600" dirty="0" err="1" smtClean="0"/>
              <a:t>приватної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інформації</a:t>
            </a:r>
            <a:r>
              <a:rPr lang="ru-RU" sz="1600" dirty="0" smtClean="0"/>
              <a:t> про себе (</a:t>
            </a:r>
            <a:r>
              <a:rPr lang="ru-RU" sz="1600" dirty="0" err="1" smtClean="0"/>
              <a:t>прізвище</a:t>
            </a:r>
            <a:r>
              <a:rPr lang="ru-RU" sz="1600" dirty="0" smtClean="0"/>
              <a:t>, номер телефону, адресу, номер </a:t>
            </a:r>
            <a:r>
              <a:rPr lang="ru-RU" sz="1600" dirty="0" err="1" smtClean="0"/>
              <a:t>школи</a:t>
            </a:r>
            <a:r>
              <a:rPr lang="ru-RU" sz="1600" dirty="0" smtClean="0"/>
              <a:t>) без </a:t>
            </a:r>
            <a:r>
              <a:rPr lang="ru-RU" sz="1600" dirty="0" err="1" smtClean="0"/>
              <a:t>дозволу</a:t>
            </a:r>
            <a:r>
              <a:rPr lang="ru-RU" sz="1600" dirty="0" smtClean="0"/>
              <a:t> </a:t>
            </a:r>
            <a:r>
              <a:rPr lang="ru-RU" sz="1600" dirty="0" err="1" smtClean="0"/>
              <a:t>батьків</a:t>
            </a:r>
            <a:r>
              <a:rPr lang="ru-RU" sz="1600" dirty="0" smtClean="0"/>
              <a:t>.</a:t>
            </a:r>
          </a:p>
          <a:p>
            <a:r>
              <a:rPr lang="ru-RU" sz="1600" dirty="0"/>
              <a:t>•</a:t>
            </a:r>
            <a:r>
              <a:rPr lang="ru-RU" sz="1600" dirty="0" err="1" smtClean="0"/>
              <a:t>Якщо</a:t>
            </a:r>
            <a:r>
              <a:rPr lang="ru-RU" sz="1600" dirty="0" smtClean="0"/>
              <a:t> </a:t>
            </a:r>
            <a:r>
              <a:rPr lang="ru-RU" sz="1600" dirty="0" err="1" smtClean="0"/>
              <a:t>хтось</a:t>
            </a:r>
            <a:r>
              <a:rPr lang="ru-RU" sz="1600" dirty="0" smtClean="0"/>
              <a:t> говорить вам, </a:t>
            </a:r>
            <a:r>
              <a:rPr lang="ru-RU" sz="1600" dirty="0" err="1" smtClean="0"/>
              <a:t>надсилає</a:t>
            </a:r>
            <a:r>
              <a:rPr lang="ru-RU" sz="1600" dirty="0" smtClean="0"/>
              <a:t> вам,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</a:t>
            </a:r>
            <a:r>
              <a:rPr lang="ru-RU" sz="1600" dirty="0" err="1" smtClean="0"/>
              <a:t>ви</a:t>
            </a:r>
            <a:r>
              <a:rPr lang="ru-RU" sz="1600" dirty="0" smtClean="0"/>
              <a:t> </a:t>
            </a:r>
            <a:r>
              <a:rPr lang="ru-RU" sz="1600" dirty="0" err="1" smtClean="0"/>
              <a:t>самі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віднайшли</a:t>
            </a:r>
            <a:r>
              <a:rPr lang="ru-RU" sz="1600" dirty="0" smtClean="0"/>
              <a:t> у </a:t>
            </a:r>
            <a:r>
              <a:rPr lang="ru-RU" sz="1600" dirty="0" err="1" smtClean="0"/>
              <a:t>мережі</a:t>
            </a:r>
            <a:r>
              <a:rPr lang="ru-RU" sz="1600" dirty="0" smtClean="0"/>
              <a:t> </a:t>
            </a:r>
            <a:r>
              <a:rPr lang="ru-RU" sz="1600" dirty="0" err="1" smtClean="0"/>
              <a:t>щось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бентежить</a:t>
            </a:r>
            <a:r>
              <a:rPr lang="ru-RU" sz="1600" dirty="0" smtClean="0"/>
              <a:t> вас, не </a:t>
            </a:r>
            <a:r>
              <a:rPr lang="ru-RU" sz="1600" dirty="0" err="1" smtClean="0"/>
              <a:t>намагайтеся</a:t>
            </a:r>
            <a:r>
              <a:rPr lang="ru-RU" sz="1600" dirty="0" smtClean="0"/>
              <a:t> </a:t>
            </a:r>
            <a:r>
              <a:rPr lang="ru-RU" sz="1600" dirty="0" err="1" smtClean="0"/>
              <a:t>розібратися</a:t>
            </a:r>
            <a:r>
              <a:rPr lang="ru-RU" sz="1600" dirty="0" smtClean="0"/>
              <a:t> в </a:t>
            </a:r>
            <a:r>
              <a:rPr lang="ru-RU" sz="1600" dirty="0" err="1" smtClean="0"/>
              <a:t>цьому</a:t>
            </a:r>
            <a:r>
              <a:rPr lang="ru-RU" sz="1600" dirty="0" smtClean="0"/>
              <a:t> </a:t>
            </a:r>
            <a:r>
              <a:rPr lang="ru-RU" sz="1600" dirty="0" err="1" smtClean="0"/>
              <a:t>самостійно</a:t>
            </a:r>
            <a:r>
              <a:rPr lang="ru-RU" sz="1600" dirty="0" smtClean="0"/>
              <a:t>. </a:t>
            </a:r>
            <a:r>
              <a:rPr lang="ru-RU" sz="1600" dirty="0" err="1" smtClean="0"/>
              <a:t>Зверніться</a:t>
            </a:r>
            <a:r>
              <a:rPr lang="ru-RU" sz="1600" dirty="0" smtClean="0"/>
              <a:t> до </a:t>
            </a:r>
            <a:r>
              <a:rPr lang="ru-RU" sz="1600" dirty="0" err="1" smtClean="0"/>
              <a:t>батьків</a:t>
            </a:r>
            <a:r>
              <a:rPr lang="ru-RU" sz="1600" dirty="0" smtClean="0"/>
              <a:t>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</a:t>
            </a:r>
            <a:r>
              <a:rPr lang="ru-RU" sz="1600" dirty="0" err="1" smtClean="0"/>
              <a:t>вчителів</a:t>
            </a:r>
            <a:r>
              <a:rPr lang="ru-RU" sz="1600" dirty="0" smtClean="0"/>
              <a:t> - вони </a:t>
            </a:r>
            <a:r>
              <a:rPr lang="ru-RU" sz="1600" dirty="0" err="1" smtClean="0"/>
              <a:t>знають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треба </a:t>
            </a:r>
            <a:r>
              <a:rPr lang="ru-RU" sz="1600" dirty="0" err="1" smtClean="0"/>
              <a:t>робити</a:t>
            </a:r>
            <a:r>
              <a:rPr lang="ru-RU" sz="1600" dirty="0" smtClean="0"/>
              <a:t>.</a:t>
            </a:r>
          </a:p>
          <a:p>
            <a:r>
              <a:rPr lang="ru-RU" sz="1600" dirty="0"/>
              <a:t>•</a:t>
            </a:r>
            <a:r>
              <a:rPr lang="ru-RU" sz="1600" dirty="0" err="1" smtClean="0"/>
              <a:t>Зустрічі</a:t>
            </a:r>
            <a:r>
              <a:rPr lang="ru-RU" sz="1600" dirty="0" smtClean="0"/>
              <a:t> у реальному </a:t>
            </a:r>
            <a:r>
              <a:rPr lang="ru-RU" sz="1600" dirty="0" err="1" smtClean="0"/>
              <a:t>житті</a:t>
            </a:r>
            <a:r>
              <a:rPr lang="ru-RU" sz="1600" dirty="0" smtClean="0"/>
              <a:t> </a:t>
            </a:r>
            <a:r>
              <a:rPr lang="ru-RU" sz="1600" dirty="0" err="1" smtClean="0"/>
              <a:t>із</a:t>
            </a:r>
            <a:r>
              <a:rPr lang="ru-RU" sz="1600" dirty="0" smtClean="0"/>
              <a:t> </a:t>
            </a:r>
            <a:r>
              <a:rPr lang="ru-RU" sz="1600" dirty="0" err="1" smtClean="0"/>
              <a:t>знайомими</a:t>
            </a:r>
            <a:r>
              <a:rPr lang="ru-RU" sz="1600" dirty="0" smtClean="0"/>
              <a:t> по </a:t>
            </a:r>
            <a:r>
              <a:rPr lang="ru-RU" sz="1600" dirty="0" err="1" smtClean="0"/>
              <a:t>Інтернет-спілкуванню</a:t>
            </a:r>
            <a:r>
              <a:rPr lang="ru-RU" sz="1600" dirty="0" smtClean="0"/>
              <a:t> не є </a:t>
            </a:r>
            <a:r>
              <a:rPr lang="ru-RU" sz="1600" dirty="0" err="1" smtClean="0"/>
              <a:t>дуже</a:t>
            </a:r>
            <a:r>
              <a:rPr lang="ru-RU" sz="1600" dirty="0" smtClean="0"/>
              <a:t> гарною </a:t>
            </a:r>
            <a:r>
              <a:rPr lang="ru-RU" sz="1600" dirty="0" err="1" smtClean="0"/>
              <a:t>ідеєю</a:t>
            </a:r>
            <a:r>
              <a:rPr lang="ru-RU" sz="1600" dirty="0" smtClean="0"/>
              <a:t>, </a:t>
            </a:r>
            <a:r>
              <a:rPr lang="ru-RU" sz="1600" dirty="0" err="1" smtClean="0"/>
              <a:t>оскільки</a:t>
            </a:r>
            <a:r>
              <a:rPr lang="ru-RU" sz="1600" dirty="0" smtClean="0"/>
              <a:t> люди </a:t>
            </a:r>
            <a:r>
              <a:rPr lang="ru-RU" sz="1600" dirty="0" err="1" smtClean="0"/>
              <a:t>можуть</a:t>
            </a:r>
            <a:r>
              <a:rPr lang="ru-RU" sz="1600" dirty="0" smtClean="0"/>
              <a:t> бути </a:t>
            </a:r>
            <a:r>
              <a:rPr lang="ru-RU" sz="1600" dirty="0" err="1" smtClean="0"/>
              <a:t>дуже</a:t>
            </a:r>
            <a:r>
              <a:rPr lang="ru-RU" sz="1600" dirty="0" smtClean="0"/>
              <a:t> </a:t>
            </a:r>
            <a:r>
              <a:rPr lang="ru-RU" sz="1600" dirty="0" err="1" smtClean="0"/>
              <a:t>різними</a:t>
            </a:r>
            <a:r>
              <a:rPr lang="ru-RU" sz="1600" dirty="0" smtClean="0"/>
              <a:t> у </a:t>
            </a:r>
            <a:r>
              <a:rPr lang="ru-RU" sz="1600" dirty="0" err="1" smtClean="0"/>
              <a:t>електронному</a:t>
            </a:r>
            <a:r>
              <a:rPr lang="ru-RU" sz="1600" dirty="0" smtClean="0"/>
              <a:t> </a:t>
            </a:r>
            <a:r>
              <a:rPr lang="ru-RU" sz="1600" dirty="0" err="1" smtClean="0"/>
              <a:t>спілкуванні</a:t>
            </a:r>
            <a:r>
              <a:rPr lang="ru-RU" sz="1600" dirty="0" smtClean="0"/>
              <a:t> і при </a:t>
            </a:r>
            <a:r>
              <a:rPr lang="ru-RU" sz="1600" dirty="0" err="1" smtClean="0"/>
              <a:t>реальній</a:t>
            </a:r>
            <a:r>
              <a:rPr lang="ru-RU" sz="1600" dirty="0" smtClean="0"/>
              <a:t> </a:t>
            </a:r>
            <a:r>
              <a:rPr lang="ru-RU" sz="1600" dirty="0" err="1" smtClean="0"/>
              <a:t>зустрічі</a:t>
            </a:r>
            <a:r>
              <a:rPr lang="ru-RU" sz="1600" dirty="0" smtClean="0"/>
              <a:t>. </a:t>
            </a:r>
            <a:r>
              <a:rPr lang="ru-RU" sz="1600" dirty="0" err="1" smtClean="0"/>
              <a:t>Якщо</a:t>
            </a:r>
            <a:r>
              <a:rPr lang="ru-RU" sz="1600" dirty="0" smtClean="0"/>
              <a:t> ж </a:t>
            </a:r>
            <a:r>
              <a:rPr lang="ru-RU" sz="1600" dirty="0" err="1" smtClean="0"/>
              <a:t>ви</a:t>
            </a:r>
            <a:r>
              <a:rPr lang="ru-RU" sz="1600" dirty="0" smtClean="0"/>
              <a:t> все ж </a:t>
            </a:r>
            <a:r>
              <a:rPr lang="ru-RU" sz="1600" dirty="0" err="1" smtClean="0"/>
              <a:t>хочете</a:t>
            </a:r>
            <a:r>
              <a:rPr lang="ru-RU" sz="1600" dirty="0" smtClean="0"/>
              <a:t> </a:t>
            </a:r>
            <a:r>
              <a:rPr lang="ru-RU" sz="1600" dirty="0" err="1" smtClean="0"/>
              <a:t>зустрітися</a:t>
            </a:r>
            <a:r>
              <a:rPr lang="ru-RU" sz="1600" dirty="0" smtClean="0"/>
              <a:t> з ними, </a:t>
            </a:r>
            <a:r>
              <a:rPr lang="ru-RU" sz="1600" dirty="0" err="1" smtClean="0"/>
              <a:t>повідомте</a:t>
            </a:r>
            <a:r>
              <a:rPr lang="ru-RU" sz="1600" dirty="0" smtClean="0"/>
              <a:t> про </a:t>
            </a:r>
            <a:r>
              <a:rPr lang="ru-RU" sz="1600" dirty="0" err="1" smtClean="0"/>
              <a:t>це</a:t>
            </a:r>
            <a:r>
              <a:rPr lang="ru-RU" sz="1600" dirty="0" smtClean="0"/>
              <a:t> </a:t>
            </a:r>
            <a:r>
              <a:rPr lang="ru-RU" sz="1600" dirty="0" err="1" smtClean="0"/>
              <a:t>батьків</a:t>
            </a:r>
            <a:r>
              <a:rPr lang="ru-RU" sz="1600" dirty="0" smtClean="0"/>
              <a:t>, і нехай вони </a:t>
            </a:r>
            <a:r>
              <a:rPr lang="ru-RU" sz="1600" dirty="0" err="1" smtClean="0"/>
              <a:t>підуть</a:t>
            </a:r>
            <a:r>
              <a:rPr lang="ru-RU" sz="1600" dirty="0" smtClean="0"/>
              <a:t> на першу </a:t>
            </a:r>
            <a:r>
              <a:rPr lang="ru-RU" sz="1600" dirty="0" err="1" smtClean="0"/>
              <a:t>зустріч</a:t>
            </a:r>
            <a:r>
              <a:rPr lang="ru-RU" sz="1600" dirty="0" smtClean="0"/>
              <a:t> разом з вами.</a:t>
            </a:r>
          </a:p>
          <a:p>
            <a:r>
              <a:rPr lang="ru-RU" sz="1600" dirty="0"/>
              <a:t>•</a:t>
            </a:r>
            <a:r>
              <a:rPr lang="ru-RU" sz="1600" dirty="0" smtClean="0"/>
              <a:t>Не </a:t>
            </a:r>
            <a:r>
              <a:rPr lang="ru-RU" sz="1600" dirty="0" err="1" smtClean="0"/>
              <a:t>відкривайте</a:t>
            </a:r>
            <a:r>
              <a:rPr lang="ru-RU" sz="1600" dirty="0" smtClean="0"/>
              <a:t> </a:t>
            </a:r>
            <a:r>
              <a:rPr lang="ru-RU" sz="1600" dirty="0" err="1" smtClean="0"/>
              <a:t>листи</a:t>
            </a:r>
            <a:r>
              <a:rPr lang="ru-RU" sz="1600" dirty="0" smtClean="0"/>
              <a:t> </a:t>
            </a:r>
            <a:r>
              <a:rPr lang="ru-RU" sz="1600" dirty="0" err="1" smtClean="0"/>
              <a:t>електронної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пошти</a:t>
            </a:r>
            <a:r>
              <a:rPr lang="ru-RU" sz="1600" dirty="0" smtClean="0"/>
              <a:t>, </a:t>
            </a:r>
            <a:r>
              <a:rPr lang="ru-RU" sz="1600" dirty="0" err="1" smtClean="0"/>
              <a:t>файли</a:t>
            </a:r>
            <a:r>
              <a:rPr lang="ru-RU" sz="1600" dirty="0" smtClean="0"/>
              <a:t>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</a:t>
            </a:r>
            <a:r>
              <a:rPr lang="ru-RU" sz="1600" dirty="0" err="1" smtClean="0"/>
              <a:t>Web-сторінки</a:t>
            </a:r>
            <a:r>
              <a:rPr lang="ru-RU" sz="1600" dirty="0" smtClean="0"/>
              <a:t>, </a:t>
            </a:r>
            <a:r>
              <a:rPr lang="ru-RU" sz="1600" dirty="0" err="1" smtClean="0"/>
              <a:t>отримані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людей, </a:t>
            </a:r>
            <a:r>
              <a:rPr lang="ru-RU" sz="1600" dirty="0" err="1" smtClean="0"/>
              <a:t>яких</a:t>
            </a:r>
            <a:r>
              <a:rPr lang="ru-RU" sz="1600" dirty="0" smtClean="0"/>
              <a:t> </a:t>
            </a:r>
            <a:r>
              <a:rPr lang="ru-RU" sz="1600" dirty="0" err="1" smtClean="0"/>
              <a:t>ви</a:t>
            </a:r>
            <a:r>
              <a:rPr lang="ru-RU" sz="1600" dirty="0" smtClean="0"/>
              <a:t> реально не </a:t>
            </a:r>
            <a:r>
              <a:rPr lang="ru-RU" sz="1600" dirty="0" err="1" smtClean="0"/>
              <a:t>знаєте</a:t>
            </a:r>
            <a:r>
              <a:rPr lang="ru-RU" sz="1600" dirty="0" smtClean="0"/>
              <a:t>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не </a:t>
            </a:r>
            <a:r>
              <a:rPr lang="ru-RU" sz="1600" dirty="0" err="1" smtClean="0"/>
              <a:t>довіряєте</a:t>
            </a:r>
            <a:r>
              <a:rPr lang="ru-RU" sz="1600" dirty="0" smtClean="0"/>
              <a:t>.</a:t>
            </a:r>
          </a:p>
          <a:p>
            <a:r>
              <a:rPr lang="ru-RU" sz="1600" dirty="0"/>
              <a:t>•</a:t>
            </a:r>
            <a:r>
              <a:rPr lang="ru-RU" sz="1600" dirty="0" err="1" smtClean="0"/>
              <a:t>Нікому</a:t>
            </a:r>
            <a:r>
              <a:rPr lang="ru-RU" sz="1600" dirty="0" smtClean="0"/>
              <a:t> не давайте </a:t>
            </a:r>
            <a:r>
              <a:rPr lang="ru-RU" sz="1600" dirty="0" err="1" smtClean="0"/>
              <a:t>свій</a:t>
            </a:r>
            <a:r>
              <a:rPr lang="ru-RU" sz="1600" dirty="0" smtClean="0"/>
              <a:t> пароль, за </a:t>
            </a:r>
            <a:r>
              <a:rPr lang="ru-RU" sz="1600" dirty="0" err="1" smtClean="0"/>
              <a:t>виключенням</a:t>
            </a:r>
            <a:r>
              <a:rPr lang="ru-RU" sz="1600" dirty="0" smtClean="0"/>
              <a:t> </a:t>
            </a:r>
            <a:r>
              <a:rPr lang="ru-RU" sz="1600" dirty="0" err="1" smtClean="0"/>
              <a:t>дорослих</a:t>
            </a:r>
            <a:r>
              <a:rPr lang="ru-RU" sz="1600" dirty="0" smtClean="0"/>
              <a:t> </a:t>
            </a:r>
            <a:r>
              <a:rPr lang="ru-RU" sz="1600" dirty="0" err="1" smtClean="0"/>
              <a:t>вашої</a:t>
            </a:r>
            <a:r>
              <a:rPr lang="ru-RU" sz="1600" dirty="0" smtClean="0"/>
              <a:t> </a:t>
            </a:r>
            <a:r>
              <a:rPr lang="ru-RU" sz="1600" dirty="0" err="1" smtClean="0"/>
              <a:t>родини</a:t>
            </a:r>
            <a:r>
              <a:rPr lang="ru-RU" sz="1600" dirty="0" smtClean="0"/>
              <a:t>.</a:t>
            </a:r>
          </a:p>
          <a:p>
            <a:r>
              <a:rPr lang="ru-RU" sz="1600" dirty="0"/>
              <a:t>•</a:t>
            </a:r>
            <a:r>
              <a:rPr lang="ru-RU" sz="1600" dirty="0" err="1" smtClean="0"/>
              <a:t>Завжди</a:t>
            </a:r>
            <a:r>
              <a:rPr lang="ru-RU" sz="1600" dirty="0" smtClean="0"/>
              <a:t> </a:t>
            </a:r>
            <a:r>
              <a:rPr lang="ru-RU" sz="1600" dirty="0" err="1" smtClean="0"/>
              <a:t>дотримуйтесь</a:t>
            </a:r>
            <a:r>
              <a:rPr lang="ru-RU" sz="1600" dirty="0" smtClean="0"/>
              <a:t> </a:t>
            </a:r>
            <a:r>
              <a:rPr lang="ru-RU" sz="1600" dirty="0" err="1" smtClean="0"/>
              <a:t>сімейних</a:t>
            </a:r>
            <a:r>
              <a:rPr lang="ru-RU" sz="1600" dirty="0" smtClean="0"/>
              <a:t> правил </a:t>
            </a:r>
            <a:r>
              <a:rPr lang="ru-RU" sz="1600" dirty="0" err="1" smtClean="0"/>
              <a:t>Інтернет-безпеки</a:t>
            </a:r>
            <a:r>
              <a:rPr lang="ru-RU" sz="1600" dirty="0" smtClean="0"/>
              <a:t>: вони </a:t>
            </a:r>
            <a:r>
              <a:rPr lang="ru-RU" sz="1600" dirty="0" err="1" smtClean="0"/>
              <a:t>розроблені</a:t>
            </a:r>
            <a:r>
              <a:rPr lang="ru-RU" sz="1600" dirty="0" smtClean="0"/>
              <a:t> для того, </a:t>
            </a:r>
            <a:r>
              <a:rPr lang="ru-RU" sz="1600" dirty="0" err="1" smtClean="0"/>
              <a:t>щоб</a:t>
            </a:r>
            <a:r>
              <a:rPr lang="ru-RU" sz="1600" dirty="0" smtClean="0"/>
              <a:t> </a:t>
            </a:r>
            <a:r>
              <a:rPr lang="ru-RU" sz="1600" dirty="0" err="1" smtClean="0"/>
              <a:t>ви</a:t>
            </a:r>
            <a:r>
              <a:rPr lang="ru-RU" sz="1600" dirty="0" smtClean="0"/>
              <a:t> </a:t>
            </a:r>
            <a:r>
              <a:rPr lang="ru-RU" sz="1600" dirty="0" err="1" smtClean="0"/>
              <a:t>почували</a:t>
            </a:r>
            <a:r>
              <a:rPr lang="ru-RU" sz="1600" dirty="0" smtClean="0"/>
              <a:t> себе комфортно і </a:t>
            </a:r>
            <a:r>
              <a:rPr lang="ru-RU" sz="1600" dirty="0" err="1" smtClean="0"/>
              <a:t>безпечно</a:t>
            </a:r>
            <a:r>
              <a:rPr lang="ru-RU" sz="1600" dirty="0" smtClean="0"/>
              <a:t> у </a:t>
            </a:r>
            <a:r>
              <a:rPr lang="ru-RU" sz="1600" dirty="0" err="1" smtClean="0"/>
              <a:t>мережі</a:t>
            </a:r>
            <a:r>
              <a:rPr lang="ru-RU" sz="1600" dirty="0" smtClean="0"/>
              <a:t>.</a:t>
            </a:r>
          </a:p>
          <a:p>
            <a:r>
              <a:rPr lang="ru-RU" sz="1600" dirty="0"/>
              <a:t>•</a:t>
            </a:r>
            <a:r>
              <a:rPr lang="ru-RU" sz="1600" dirty="0" err="1" smtClean="0"/>
              <a:t>Ніколи</a:t>
            </a:r>
            <a:r>
              <a:rPr lang="ru-RU" sz="1600" dirty="0" smtClean="0"/>
              <a:t> не </a:t>
            </a:r>
            <a:r>
              <a:rPr lang="ru-RU" sz="1600" dirty="0" err="1" smtClean="0"/>
              <a:t>робіть</a:t>
            </a:r>
            <a:r>
              <a:rPr lang="ru-RU" sz="1600" dirty="0" smtClean="0"/>
              <a:t> того,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може</a:t>
            </a:r>
            <a:r>
              <a:rPr lang="ru-RU" sz="1600" dirty="0" smtClean="0"/>
              <a:t> </a:t>
            </a:r>
            <a:r>
              <a:rPr lang="ru-RU" sz="1600" dirty="0" err="1" smtClean="0"/>
              <a:t>коштувати</a:t>
            </a:r>
            <a:r>
              <a:rPr lang="ru-RU" sz="1600" dirty="0" smtClean="0"/>
              <a:t> грошей </a:t>
            </a:r>
            <a:r>
              <a:rPr lang="ru-RU" sz="1600" dirty="0" err="1" smtClean="0"/>
              <a:t>вашій</a:t>
            </a:r>
            <a:r>
              <a:rPr lang="ru-RU" sz="1600" dirty="0" smtClean="0"/>
              <a:t> </a:t>
            </a:r>
            <a:r>
              <a:rPr lang="ru-RU" sz="1600" dirty="0" err="1" smtClean="0"/>
              <a:t>родині</a:t>
            </a:r>
            <a:r>
              <a:rPr lang="ru-RU" sz="1600" dirty="0" smtClean="0"/>
              <a:t>, </a:t>
            </a:r>
            <a:r>
              <a:rPr lang="ru-RU" sz="1600" dirty="0" err="1" smtClean="0"/>
              <a:t>окрім</a:t>
            </a:r>
            <a:r>
              <a:rPr lang="ru-RU" sz="1600" dirty="0" smtClean="0"/>
              <a:t> </a:t>
            </a:r>
            <a:r>
              <a:rPr lang="ru-RU" sz="1600" dirty="0" err="1" smtClean="0"/>
              <a:t>випадків</a:t>
            </a:r>
            <a:r>
              <a:rPr lang="ru-RU" sz="1600" dirty="0" smtClean="0"/>
              <a:t>, коли </a:t>
            </a:r>
            <a:r>
              <a:rPr lang="ru-RU" sz="1600" dirty="0" err="1" smtClean="0"/>
              <a:t>поруч</a:t>
            </a:r>
            <a:r>
              <a:rPr lang="ru-RU" sz="1600" dirty="0" smtClean="0"/>
              <a:t> з вами батьки.</a:t>
            </a:r>
          </a:p>
          <a:p>
            <a:r>
              <a:rPr lang="ru-RU" sz="1600" dirty="0"/>
              <a:t>•</a:t>
            </a:r>
            <a:r>
              <a:rPr lang="ru-RU" sz="1600" dirty="0" err="1" smtClean="0"/>
              <a:t>Завжди</a:t>
            </a:r>
            <a:r>
              <a:rPr lang="ru-RU" sz="1600" dirty="0" smtClean="0"/>
              <a:t> будьте </a:t>
            </a:r>
            <a:r>
              <a:rPr lang="ru-RU" sz="1600" dirty="0" err="1" smtClean="0"/>
              <a:t>ввічливими</a:t>
            </a:r>
            <a:r>
              <a:rPr lang="ru-RU" sz="1600" dirty="0" smtClean="0"/>
              <a:t> у </a:t>
            </a:r>
            <a:r>
              <a:rPr lang="ru-RU" sz="1600" dirty="0" err="1" smtClean="0"/>
              <a:t>електронному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листуванні</a:t>
            </a:r>
            <a:r>
              <a:rPr lang="ru-RU" sz="1600" dirty="0" smtClean="0"/>
              <a:t>, і </a:t>
            </a:r>
            <a:r>
              <a:rPr lang="ru-RU" sz="1600" dirty="0" err="1" smtClean="0"/>
              <a:t>ваші</a:t>
            </a:r>
            <a:r>
              <a:rPr lang="ru-RU" sz="1600" dirty="0" smtClean="0"/>
              <a:t> </a:t>
            </a:r>
            <a:r>
              <a:rPr lang="ru-RU" sz="1600" dirty="0" err="1" smtClean="0"/>
              <a:t>кореспонденти</a:t>
            </a:r>
            <a:r>
              <a:rPr lang="ru-RU" sz="1600" dirty="0" smtClean="0"/>
              <a:t> </a:t>
            </a:r>
            <a:r>
              <a:rPr lang="ru-RU" sz="1600" dirty="0" err="1" smtClean="0"/>
              <a:t>будуть</a:t>
            </a:r>
            <a:r>
              <a:rPr lang="ru-RU" sz="1600" dirty="0" smtClean="0"/>
              <a:t> </a:t>
            </a:r>
            <a:r>
              <a:rPr lang="ru-RU" sz="1600" dirty="0" err="1" smtClean="0"/>
              <a:t>ввічливими</a:t>
            </a:r>
            <a:r>
              <a:rPr lang="ru-RU" sz="1600" dirty="0" smtClean="0"/>
              <a:t> з вами.</a:t>
            </a:r>
          </a:p>
          <a:p>
            <a:r>
              <a:rPr lang="ru-RU" sz="1600" dirty="0"/>
              <a:t>•</a:t>
            </a:r>
            <a:r>
              <a:rPr lang="ru-RU" sz="1600" dirty="0" smtClean="0"/>
              <a:t>У </a:t>
            </a:r>
            <a:r>
              <a:rPr lang="ru-RU" sz="1600" dirty="0" err="1" smtClean="0"/>
              <a:t>електронних</a:t>
            </a:r>
            <a:r>
              <a:rPr lang="ru-RU" sz="1600" dirty="0" smtClean="0"/>
              <a:t> листах не </a:t>
            </a:r>
            <a:r>
              <a:rPr lang="ru-RU" sz="1600" dirty="0" err="1" smtClean="0"/>
              <a:t>застосовуйте</a:t>
            </a:r>
            <a:r>
              <a:rPr lang="ru-RU" sz="1600" dirty="0" smtClean="0"/>
              <a:t> текст, </a:t>
            </a:r>
            <a:r>
              <a:rPr lang="ru-RU" sz="1600" dirty="0" err="1" smtClean="0"/>
              <a:t>набраний</a:t>
            </a:r>
            <a:r>
              <a:rPr lang="ru-RU" sz="1600" dirty="0" smtClean="0"/>
              <a:t> у ВЕРХНЬОМУ РЕГІСТРІ - </a:t>
            </a:r>
            <a:r>
              <a:rPr lang="ru-RU" sz="1600" dirty="0" err="1" smtClean="0"/>
              <a:t>це</a:t>
            </a:r>
            <a:r>
              <a:rPr lang="ru-RU" sz="1600" dirty="0" smtClean="0"/>
              <a:t> </a:t>
            </a:r>
            <a:r>
              <a:rPr lang="ru-RU" sz="1600" dirty="0" err="1" smtClean="0"/>
              <a:t>сприймається</a:t>
            </a:r>
            <a:r>
              <a:rPr lang="ru-RU" sz="1600" dirty="0" smtClean="0"/>
              <a:t> у </a:t>
            </a:r>
            <a:r>
              <a:rPr lang="ru-RU" sz="1600" dirty="0" err="1" smtClean="0"/>
              <a:t>мережі</a:t>
            </a:r>
            <a:r>
              <a:rPr lang="ru-RU" sz="1600" dirty="0" smtClean="0"/>
              <a:t> як крик, і </a:t>
            </a:r>
            <a:r>
              <a:rPr lang="ru-RU" sz="1600" dirty="0" err="1" smtClean="0"/>
              <a:t>може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прикро</a:t>
            </a:r>
            <a:r>
              <a:rPr lang="ru-RU" sz="1600" dirty="0" smtClean="0"/>
              <a:t> </a:t>
            </a:r>
            <a:r>
              <a:rPr lang="ru-RU" sz="1600" dirty="0" err="1" smtClean="0"/>
              <a:t>вразити</a:t>
            </a:r>
            <a:r>
              <a:rPr lang="ru-RU" sz="1600" dirty="0" smtClean="0"/>
              <a:t> </a:t>
            </a:r>
            <a:r>
              <a:rPr lang="ru-RU" sz="1600" dirty="0" err="1" smtClean="0"/>
              <a:t>вашого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співрозмовника</a:t>
            </a:r>
            <a:r>
              <a:rPr lang="ru-RU" sz="1600" dirty="0" smtClean="0"/>
              <a:t>.</a:t>
            </a:r>
          </a:p>
          <a:p>
            <a:r>
              <a:rPr lang="ru-RU" sz="1600" dirty="0"/>
              <a:t>•</a:t>
            </a:r>
            <a:r>
              <a:rPr lang="ru-RU" sz="1600" dirty="0" smtClean="0"/>
              <a:t>Не </a:t>
            </a:r>
            <a:r>
              <a:rPr lang="ru-RU" sz="1600" dirty="0" err="1" smtClean="0"/>
              <a:t>надсилайте</a:t>
            </a:r>
            <a:r>
              <a:rPr lang="ru-RU" sz="1600" dirty="0" smtClean="0"/>
              <a:t> у </a:t>
            </a:r>
            <a:r>
              <a:rPr lang="ru-RU" sz="1600" dirty="0" err="1" smtClean="0"/>
              <a:t>листі</a:t>
            </a:r>
            <a:r>
              <a:rPr lang="ru-RU" sz="1600" dirty="0" smtClean="0"/>
              <a:t> </a:t>
            </a:r>
            <a:r>
              <a:rPr lang="ru-RU" sz="1600" dirty="0" err="1" smtClean="0"/>
              <a:t>інформації</a:t>
            </a:r>
            <a:r>
              <a:rPr lang="ru-RU" sz="1600" dirty="0" smtClean="0"/>
              <a:t> великого </a:t>
            </a:r>
            <a:r>
              <a:rPr lang="ru-RU" sz="1600" dirty="0" err="1" smtClean="0"/>
              <a:t>обсягу</a:t>
            </a:r>
            <a:r>
              <a:rPr lang="ru-RU" sz="1600" dirty="0" smtClean="0"/>
              <a:t> (картинки, </a:t>
            </a:r>
            <a:r>
              <a:rPr lang="ru-RU" sz="1600" dirty="0" err="1" smtClean="0"/>
              <a:t>фотографії</a:t>
            </a:r>
            <a:r>
              <a:rPr lang="ru-RU" sz="1600" dirty="0" smtClean="0"/>
              <a:t> </a:t>
            </a:r>
            <a:r>
              <a:rPr lang="ru-RU" sz="1600" dirty="0" err="1" smtClean="0"/>
              <a:t>тощо</a:t>
            </a:r>
            <a:r>
              <a:rPr lang="ru-RU" sz="1600" dirty="0" smtClean="0"/>
              <a:t>) без </a:t>
            </a:r>
            <a:r>
              <a:rPr lang="ru-RU" sz="1600" dirty="0" err="1" smtClean="0"/>
              <a:t>попередньої</a:t>
            </a:r>
            <a:r>
              <a:rPr lang="ru-RU" sz="1600" dirty="0" smtClean="0"/>
              <a:t> </a:t>
            </a:r>
            <a:r>
              <a:rPr lang="ru-RU" sz="1600" dirty="0" err="1" smtClean="0"/>
              <a:t>домовленості</a:t>
            </a:r>
            <a:r>
              <a:rPr lang="ru-RU" sz="1600" dirty="0" smtClean="0"/>
              <a:t> з вашим </a:t>
            </a:r>
            <a:r>
              <a:rPr lang="ru-RU" sz="1600" dirty="0" err="1" smtClean="0"/>
              <a:t>співрозмовником</a:t>
            </a:r>
            <a:r>
              <a:rPr lang="ru-RU" sz="1600" dirty="0" smtClean="0"/>
              <a:t>.</a:t>
            </a:r>
          </a:p>
          <a:p>
            <a:r>
              <a:rPr lang="ru-RU" sz="1600" dirty="0"/>
              <a:t>•</a:t>
            </a:r>
            <a:r>
              <a:rPr lang="ru-RU" sz="1600" dirty="0" smtClean="0"/>
              <a:t>Не </a:t>
            </a:r>
            <a:r>
              <a:rPr lang="ru-RU" sz="1600" dirty="0" err="1" smtClean="0"/>
              <a:t>розсилайте</a:t>
            </a:r>
            <a:r>
              <a:rPr lang="ru-RU" sz="1600" dirty="0" smtClean="0"/>
              <a:t> </a:t>
            </a:r>
            <a:r>
              <a:rPr lang="ru-RU" sz="1600" dirty="0" err="1" smtClean="0"/>
              <a:t>листи</a:t>
            </a:r>
            <a:r>
              <a:rPr lang="ru-RU" sz="1600" dirty="0" smtClean="0"/>
              <a:t> з будь-</a:t>
            </a:r>
            <a:r>
              <a:rPr lang="ru-RU" sz="1600" dirty="0" err="1" smtClean="0"/>
              <a:t>якою</a:t>
            </a:r>
            <a:r>
              <a:rPr lang="ru-RU" sz="1600" dirty="0" smtClean="0"/>
              <a:t> </a:t>
            </a:r>
            <a:r>
              <a:rPr lang="ru-RU" sz="1600" dirty="0" err="1" smtClean="0"/>
              <a:t>інформацією</a:t>
            </a:r>
            <a:r>
              <a:rPr lang="ru-RU" sz="1600" dirty="0" smtClean="0"/>
              <a:t> </a:t>
            </a:r>
            <a:r>
              <a:rPr lang="ru-RU" sz="1600" dirty="0" err="1" smtClean="0"/>
              <a:t>незнайомим</a:t>
            </a:r>
            <a:r>
              <a:rPr lang="ru-RU" sz="1600" dirty="0" smtClean="0"/>
              <a:t> людям без </a:t>
            </a:r>
            <a:r>
              <a:rPr lang="ru-RU" sz="1600" dirty="0" err="1" smtClean="0"/>
              <a:t>їхнього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прохання</a:t>
            </a:r>
            <a:r>
              <a:rPr lang="ru-RU" sz="1600" dirty="0" smtClean="0"/>
              <a:t> - </a:t>
            </a:r>
            <a:r>
              <a:rPr lang="ru-RU" sz="1600" dirty="0" err="1" smtClean="0"/>
              <a:t>це</a:t>
            </a:r>
            <a:r>
              <a:rPr lang="ru-RU" sz="1600" dirty="0" smtClean="0"/>
              <a:t> </a:t>
            </a:r>
            <a:r>
              <a:rPr lang="ru-RU" sz="1600" dirty="0" err="1" smtClean="0"/>
              <a:t>сприймається</a:t>
            </a:r>
            <a:r>
              <a:rPr lang="ru-RU" sz="1600" dirty="0" smtClean="0"/>
              <a:t> як "спам", і </a:t>
            </a:r>
            <a:r>
              <a:rPr lang="ru-RU" sz="1600" dirty="0" err="1" smtClean="0"/>
              <a:t>звичайно</a:t>
            </a:r>
            <a:r>
              <a:rPr lang="ru-RU" sz="1600" dirty="0" smtClean="0"/>
              <a:t> </a:t>
            </a:r>
            <a:r>
              <a:rPr lang="ru-RU" sz="1600" dirty="0" err="1" smtClean="0"/>
              <a:t>засмучує</a:t>
            </a:r>
            <a:r>
              <a:rPr lang="ru-RU" sz="1600" dirty="0" smtClean="0"/>
              <a:t> </a:t>
            </a:r>
            <a:r>
              <a:rPr lang="ru-RU" sz="1600" dirty="0" err="1" smtClean="0"/>
              <a:t>користувачів</a:t>
            </a:r>
            <a:r>
              <a:rPr lang="ru-RU" sz="1600" dirty="0" smtClean="0"/>
              <a:t> </a:t>
            </a:r>
            <a:r>
              <a:rPr lang="ru-RU" sz="1600" dirty="0" err="1" smtClean="0"/>
              <a:t>мережі</a:t>
            </a:r>
            <a:r>
              <a:rPr lang="ru-RU" sz="1600" dirty="0" smtClean="0"/>
              <a:t>.</a:t>
            </a:r>
          </a:p>
          <a:p>
            <a:r>
              <a:rPr lang="ru-RU" sz="1600" dirty="0"/>
              <a:t>•</a:t>
            </a:r>
            <a:r>
              <a:rPr lang="ru-RU" sz="1600" dirty="0" err="1" smtClean="0"/>
              <a:t>Завжди</a:t>
            </a:r>
            <a:r>
              <a:rPr lang="ru-RU" sz="1600" dirty="0" smtClean="0"/>
              <a:t> </a:t>
            </a:r>
            <a:r>
              <a:rPr lang="ru-RU" sz="1600" dirty="0" err="1" smtClean="0"/>
              <a:t>поводьтеся</a:t>
            </a:r>
            <a:r>
              <a:rPr lang="ru-RU" sz="1600" dirty="0" smtClean="0"/>
              <a:t> у </a:t>
            </a:r>
            <a:r>
              <a:rPr lang="ru-RU" sz="1600" dirty="0" err="1" smtClean="0"/>
              <a:t>мережі</a:t>
            </a:r>
            <a:r>
              <a:rPr lang="ru-RU" sz="1600" dirty="0" smtClean="0"/>
              <a:t> так, як </a:t>
            </a:r>
            <a:r>
              <a:rPr lang="ru-RU" sz="1600" dirty="0" err="1" smtClean="0"/>
              <a:t>би</a:t>
            </a:r>
            <a:r>
              <a:rPr lang="ru-RU" sz="1600" dirty="0" smtClean="0"/>
              <a:t> </a:t>
            </a:r>
            <a:r>
              <a:rPr lang="ru-RU" sz="1600" dirty="0" err="1" smtClean="0"/>
              <a:t>ви</a:t>
            </a:r>
            <a:r>
              <a:rPr lang="ru-RU" sz="1600" dirty="0" smtClean="0"/>
              <a:t> </a:t>
            </a:r>
            <a:r>
              <a:rPr lang="ru-RU" sz="1600" dirty="0" err="1" smtClean="0"/>
              <a:t>хотіли</a:t>
            </a:r>
            <a:r>
              <a:rPr lang="ru-RU" sz="1600" dirty="0" smtClean="0"/>
              <a:t>, </a:t>
            </a:r>
            <a:r>
              <a:rPr lang="ru-RU" sz="1600" dirty="0" err="1" smtClean="0"/>
              <a:t>щоб</a:t>
            </a:r>
            <a:r>
              <a:rPr lang="ru-RU" sz="1600" dirty="0" smtClean="0"/>
              <a:t> </a:t>
            </a:r>
            <a:r>
              <a:rPr lang="ru-RU" sz="1600" dirty="0" err="1" smtClean="0"/>
              <a:t>поводилися</a:t>
            </a:r>
            <a:r>
              <a:rPr lang="ru-RU" sz="1600" dirty="0" smtClean="0"/>
              <a:t> з вами!</a:t>
            </a:r>
            <a:endParaRPr lang="uk-UA" sz="1600" dirty="0"/>
          </a:p>
        </p:txBody>
      </p:sp>
    </p:spTree>
    <p:extLst>
      <p:ext uri="{BB962C8B-B14F-4D97-AF65-F5344CB8AC3E}">
        <p14:creationId xmlns="" xmlns:p14="http://schemas.microsoft.com/office/powerpoint/2010/main" val="28704849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572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1925"/>
            <a:ext cx="3810000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437477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Порядок</Template>
  <TotalTime>99</TotalTime>
  <Words>480</Words>
  <Application>Microsoft Office PowerPoint</Application>
  <PresentationFormat>Экран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Kilter</vt:lpstr>
      <vt:lpstr>Безпека в Інтернеті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Valera</cp:lastModifiedBy>
  <cp:revision>13</cp:revision>
  <dcterms:created xsi:type="dcterms:W3CDTF">2012-05-02T19:22:06Z</dcterms:created>
  <dcterms:modified xsi:type="dcterms:W3CDTF">2015-03-18T17:27:15Z</dcterms:modified>
</cp:coreProperties>
</file>