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63" r:id="rId6"/>
    <p:sldId id="265" r:id="rId7"/>
    <p:sldId id="259" r:id="rId8"/>
    <p:sldId id="260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94660"/>
  </p:normalViewPr>
  <p:slideViewPr>
    <p:cSldViewPr>
      <p:cViewPr varScale="1">
        <p:scale>
          <a:sx n="69" d="100"/>
          <a:sy n="69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A3D3F-719B-4E5A-B83B-BA37D9DA7199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B4CA0-CEFB-4245-BE7F-2C525506B5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10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B4CA0-CEFB-4245-BE7F-2C525506B50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9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B4CA0-CEFB-4245-BE7F-2C525506B50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299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B4CA0-CEFB-4245-BE7F-2C525506B50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17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7EA779-4668-4C82-95DE-A3C52588A33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5AC2190-9E93-4531-A081-44A97F2D55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7014" y="1247644"/>
            <a:ext cx="8149988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ІСТОРІЯ РОЗВИТКУ </a:t>
            </a:r>
          </a:p>
          <a:p>
            <a:pPr algn="ctr"/>
            <a:r>
              <a:rPr lang="uk-UA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ІНТЕРНЕТУ</a:t>
            </a:r>
            <a:endParaRPr lang="ru-RU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75379" y="5373216"/>
            <a:ext cx="4268621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ПІДГОТУВАВ</a:t>
            </a:r>
          </a:p>
          <a:p>
            <a:pPr algn="ctr"/>
            <a:r>
              <a:rPr lang="uk-U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УЧЕНЬ </a:t>
            </a:r>
            <a:r>
              <a:rPr lang="uk-UA" sz="2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 КЛАСУ</a:t>
            </a:r>
          </a:p>
          <a:p>
            <a:pPr algn="ctr"/>
            <a:r>
              <a:rPr lang="uk-U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ГЕРАСИМОВ МАКСИМ</a:t>
            </a:r>
            <a:endParaRPr lang="ru-RU" sz="2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27196" y="6198639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firstslide" highlightClick="1"/>
          </p:cNvPr>
          <p:cNvSpPr/>
          <p:nvPr/>
        </p:nvSpPr>
        <p:spPr>
          <a:xfrm>
            <a:off x="63478" y="6198639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87624" y="6198639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1763688" y="6198639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53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sz="7200" dirty="0">
                <a:effectLst/>
              </a:rPr>
              <a:t>Модем (1987)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607" y="1484784"/>
            <a:ext cx="9036496" cy="55446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sz="2400" dirty="0">
                <a:solidFill>
                  <a:schemeClr val="tx1"/>
                </a:solidFill>
              </a:rPr>
              <a:t>Одним з технологічних проривів, зроблених піонерами мережевої контркультури, яких спочатку, до того як термін придбав зловісного значення, називали хакерами, був модем. Його винайшли в 1987 році два чиказьких студента </a:t>
            </a:r>
            <a:r>
              <a:rPr lang="uk-UA" sz="2400" dirty="0" err="1">
                <a:solidFill>
                  <a:schemeClr val="tx1"/>
                </a:solidFill>
              </a:rPr>
              <a:t>Уорд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err="1">
                <a:solidFill>
                  <a:schemeClr val="tx1"/>
                </a:solidFill>
              </a:rPr>
              <a:t>Крістенсен</a:t>
            </a:r>
            <a:r>
              <a:rPr lang="uk-UA" sz="2400" dirty="0">
                <a:solidFill>
                  <a:schemeClr val="tx1"/>
                </a:solidFill>
              </a:rPr>
              <a:t> і </a:t>
            </a:r>
            <a:r>
              <a:rPr lang="uk-UA" sz="2400" dirty="0" err="1">
                <a:solidFill>
                  <a:schemeClr val="tx1"/>
                </a:solidFill>
              </a:rPr>
              <a:t>Ренді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err="1">
                <a:solidFill>
                  <a:schemeClr val="tx1"/>
                </a:solidFill>
              </a:rPr>
              <a:t>Сьюесс</a:t>
            </a:r>
            <a:r>
              <a:rPr lang="uk-UA" sz="2400" dirty="0">
                <a:solidFill>
                  <a:schemeClr val="tx1"/>
                </a:solidFill>
              </a:rPr>
              <a:t>. На це їх спонукала сувора чиказька зима. Щоб уникнути довгих поїздок по місту, вони спробували знайти систему передачі один одному мікрокомп'ютерних програм по телефону. І в 1989 році з'явився </a:t>
            </a:r>
            <a:r>
              <a:rPr lang="uk-UA" sz="2400" dirty="0" err="1">
                <a:solidFill>
                  <a:schemeClr val="tx1"/>
                </a:solidFill>
              </a:rPr>
              <a:t>ІксМодем-протокол</a:t>
            </a:r>
            <a:r>
              <a:rPr lang="uk-UA" sz="2400" dirty="0">
                <a:solidFill>
                  <a:schemeClr val="tx1"/>
                </a:solidFill>
              </a:rPr>
              <a:t>, який дозволяв комп'ютерам передавати файли напряму, минаючи </a:t>
            </a:r>
            <a:r>
              <a:rPr lang="uk-UA" sz="2400" dirty="0" err="1" smtClean="0">
                <a:solidFill>
                  <a:schemeClr val="tx1"/>
                </a:solidFill>
              </a:rPr>
              <a:t>хост-систему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27196" y="6356446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firstslide" highlightClick="1"/>
          </p:cNvPr>
          <p:cNvSpPr/>
          <p:nvPr/>
        </p:nvSpPr>
        <p:spPr>
          <a:xfrm>
            <a:off x="63478" y="6356446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87624" y="6356446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1763688" y="6356446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751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2636912"/>
            <a:ext cx="8964487" cy="3022272"/>
          </a:xfrm>
        </p:spPr>
        <p:txBody>
          <a:bodyPr/>
          <a:lstStyle/>
          <a:p>
            <a:pPr marL="0" indent="0">
              <a:buNone/>
            </a:pPr>
            <a:r>
              <a:rPr lang="uk-UA" sz="6000" i="1" u="sng" dirty="0" smtClean="0"/>
              <a:t>ДЯКУЄМО ЗА УВАГУ!!!</a:t>
            </a:r>
            <a:endParaRPr lang="ru-RU" sz="6000" i="1" u="sng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27196" y="6353657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firstslide" highlightClick="1"/>
          </p:cNvPr>
          <p:cNvSpPr/>
          <p:nvPr/>
        </p:nvSpPr>
        <p:spPr>
          <a:xfrm>
            <a:off x="63478" y="6353657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87624" y="6353657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1763688" y="6353657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13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716" y="1227135"/>
            <a:ext cx="90364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2" action="ppaction://hlinksldjump"/>
              </a:rPr>
              <a:t>Що ж таке інтернет?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hlinkClick r:id="rId3" action="ppaction://hlinksldjump"/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3" action="ppaction://hlinksldjump"/>
              </a:rPr>
              <a:t>Інтернет - це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4" action="ppaction://hlinksldjump"/>
              </a:rPr>
              <a:t>Яка користь інтернету?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5" action="ppaction://hlinksldjump"/>
              </a:rPr>
              <a:t>Проблеми інтернету!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6" action="ppaction://hlinksldjump"/>
              </a:rPr>
              <a:t>Команда розробників мережі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6" action="ppaction://hlinksldjump"/>
              </a:rPr>
              <a:t>ARPANET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7" action="ppaction://hlinksldjump"/>
              </a:rPr>
              <a:t>Структура стека протоколів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7" action="ppaction://hlinksldjump"/>
              </a:rPr>
              <a:t>TCP/IT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8" action="ppaction://hlinksldjump"/>
              </a:rPr>
              <a:t>Виникниння  доменної  системи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9" action="ppaction://hlinksldjump"/>
              </a:rPr>
              <a:t>Модем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10" action="ppaction://hlinksldjump"/>
              </a:rPr>
              <a:t>Дякуємо за увагу!!!</a:t>
            </a:r>
            <a:endParaRPr lang="en-US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endParaRPr lang="en-US" sz="1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endParaRPr lang="ru-RU" sz="1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795" y="108228"/>
            <a:ext cx="769633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err="1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Зміст</a:t>
            </a:r>
            <a:r>
              <a:rPr lang="ru-RU" sz="6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600" b="1" dirty="0" err="1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презентації</a:t>
            </a:r>
            <a:r>
              <a:rPr lang="ru-RU" sz="66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endParaRPr lang="ru-RU" sz="66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27196" y="6198639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в начало 7">
            <a:hlinkClick r:id="" action="ppaction://hlinkshowjump?jump=firstslide" highlightClick="1"/>
          </p:cNvPr>
          <p:cNvSpPr/>
          <p:nvPr/>
        </p:nvSpPr>
        <p:spPr>
          <a:xfrm>
            <a:off x="63478" y="6198639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1187624" y="6198639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конец 9">
            <a:hlinkClick r:id="" action="ppaction://hlinkshowjump?jump=lastslide" highlightClick="1"/>
          </p:cNvPr>
          <p:cNvSpPr/>
          <p:nvPr/>
        </p:nvSpPr>
        <p:spPr>
          <a:xfrm>
            <a:off x="1763688" y="6198639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41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537" y="3038725"/>
            <a:ext cx="3711559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Program Files (x86)\Microsoft Office\MEDIA\CAGCAT10\j020558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88" y="2777282"/>
            <a:ext cx="4782967" cy="40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47034" y="1716088"/>
            <a:ext cx="91740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Це всесвітня </a:t>
            </a:r>
            <a:r>
              <a:rPr lang="uk-UA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комп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’</a:t>
            </a:r>
            <a:r>
              <a:rPr lang="uk-UA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ютерна</a:t>
            </a:r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мережа , що </a:t>
            </a:r>
          </a:p>
          <a:p>
            <a:pPr algn="ctr"/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об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’</a:t>
            </a:r>
            <a:r>
              <a:rPr lang="uk-UA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єднує</a:t>
            </a:r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різні мережі  та окремі </a:t>
            </a:r>
            <a:r>
              <a:rPr lang="uk-UA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комп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’</a:t>
            </a:r>
            <a:r>
              <a:rPr lang="uk-UA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ютери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46" y="620688"/>
            <a:ext cx="91270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Що ж таке інтернет?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627196" y="6509360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" action="ppaction://hlinkshowjump?jump=firstslide" highlightClick="1"/>
          </p:cNvPr>
          <p:cNvSpPr/>
          <p:nvPr/>
        </p:nvSpPr>
        <p:spPr>
          <a:xfrm>
            <a:off x="84566" y="6515280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1194751" y="6512149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в конец 11">
            <a:hlinkClick r:id="" action="ppaction://hlinkshowjump?jump=lastslide" highlightClick="1"/>
          </p:cNvPr>
          <p:cNvSpPr/>
          <p:nvPr/>
        </p:nvSpPr>
        <p:spPr>
          <a:xfrm>
            <a:off x="1734491" y="6497016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25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4"/>
            <a:ext cx="7992888" cy="6019644"/>
          </a:xfrm>
          <a:prstGeom prst="rect">
            <a:avLst/>
          </a:prstGeom>
        </p:spPr>
      </p:pic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755513" y="6424308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firstslide" highlightClick="1"/>
          </p:cNvPr>
          <p:cNvSpPr/>
          <p:nvPr/>
        </p:nvSpPr>
        <p:spPr>
          <a:xfrm>
            <a:off x="191795" y="6424308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315941" y="6424308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1892005" y="6424308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12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33" y="0"/>
            <a:ext cx="9185563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sz="4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</a:t>
            </a:r>
            <a:r>
              <a:rPr lang="ru-RU" sz="4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</a:t>
            </a:r>
            <a:r>
              <a:rPr lang="uk-UA" sz="4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 </a:t>
            </a:r>
            <a:r>
              <a:rPr lang="uk-UA" sz="4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користь інтернету?</a:t>
            </a:r>
            <a:r>
              <a:rPr lang="ru-RU" sz="4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1272" y="1047392"/>
            <a:ext cx="8503619" cy="2939467"/>
          </a:xfrm>
        </p:spPr>
        <p:txBody>
          <a:bodyPr>
            <a:noAutofit/>
          </a:bodyPr>
          <a:lstStyle/>
          <a:p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45720" indent="0">
              <a:buNone/>
            </a:pP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Багатий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інформаційний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простір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marL="45720" indent="0">
              <a:buNone/>
            </a:pPr>
            <a:r>
              <a:rPr lang="ru-RU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Можливість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спілкування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marL="45720" indent="0">
              <a:buNone/>
            </a:pP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Різноманітні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розваги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ігри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музика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відео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тощо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).</a:t>
            </a:r>
          </a:p>
          <a:p>
            <a:pPr marL="45720" indent="0">
              <a:buNone/>
            </a:pP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Можливість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навчання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 он-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лайні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sz="2400" dirty="0"/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105442" y="1637622"/>
            <a:ext cx="504056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105442" y="2087929"/>
            <a:ext cx="504056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130402" y="2661142"/>
            <a:ext cx="504056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116122" y="3139511"/>
            <a:ext cx="504056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416811"/>
            <a:ext cx="5999602" cy="3319843"/>
          </a:xfrm>
          <a:prstGeom prst="rect">
            <a:avLst/>
          </a:prstGeom>
        </p:spPr>
      </p:pic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634458" y="6421039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" action="ppaction://hlinkshowjump?jump=firstslide" highlightClick="1"/>
          </p:cNvPr>
          <p:cNvSpPr/>
          <p:nvPr/>
        </p:nvSpPr>
        <p:spPr>
          <a:xfrm>
            <a:off x="70740" y="6421039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1194886" y="6421039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в конец 11">
            <a:hlinkClick r:id="" action="ppaction://hlinkshowjump?jump=lastslide" highlightClick="1"/>
          </p:cNvPr>
          <p:cNvSpPr/>
          <p:nvPr/>
        </p:nvSpPr>
        <p:spPr>
          <a:xfrm>
            <a:off x="1770950" y="6421039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694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3599" y="188640"/>
            <a:ext cx="81099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b="1" u="sng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Проблеми</a:t>
            </a:r>
            <a:r>
              <a:rPr lang="ru-RU" sz="60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000" b="1" u="sng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Інтернету</a:t>
            </a:r>
            <a:r>
              <a:rPr lang="ru-RU" sz="60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  <a:endParaRPr lang="ru-RU" sz="6000" b="1" u="sng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307" y="1412776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• Ігрова залежність;</a:t>
            </a:r>
          </a:p>
          <a:p>
            <a:r>
              <a:rPr lang="uk-UA" sz="2400" b="1" dirty="0"/>
              <a:t>• </a:t>
            </a:r>
            <a:r>
              <a:rPr lang="ru-RU" sz="2400" b="1" dirty="0"/>
              <a:t>Доступ та </a:t>
            </a:r>
            <a:r>
              <a:rPr lang="ru-RU" sz="2400" b="1" dirty="0" err="1"/>
              <a:t>безпосереднє</a:t>
            </a:r>
            <a:r>
              <a:rPr lang="ru-RU" sz="2400" b="1" dirty="0"/>
              <a:t> </a:t>
            </a:r>
            <a:r>
              <a:rPr lang="ru-RU" sz="2400" b="1" dirty="0" err="1"/>
              <a:t>залучення</a:t>
            </a:r>
            <a:r>
              <a:rPr lang="ru-RU" sz="2400" b="1" dirty="0"/>
              <a:t> до </a:t>
            </a:r>
            <a:r>
              <a:rPr lang="ru-RU" sz="2400" b="1" dirty="0" err="1"/>
              <a:t>небажаного</a:t>
            </a:r>
            <a:r>
              <a:rPr lang="ru-RU" sz="2400" b="1" dirty="0"/>
              <a:t> контенту(</a:t>
            </a:r>
            <a:r>
              <a:rPr lang="ru-RU" sz="2400" b="1" dirty="0" err="1"/>
              <a:t>насильство</a:t>
            </a:r>
            <a:r>
              <a:rPr lang="ru-RU" sz="2400" b="1" dirty="0"/>
              <a:t>, расизм </a:t>
            </a:r>
            <a:r>
              <a:rPr lang="ru-RU" sz="2400" b="1" dirty="0" err="1"/>
              <a:t>тощо</a:t>
            </a:r>
            <a:r>
              <a:rPr lang="ru-RU" sz="2400" b="1" dirty="0"/>
              <a:t>);</a:t>
            </a:r>
          </a:p>
          <a:p>
            <a:r>
              <a:rPr lang="uk-UA" sz="2400" b="1" dirty="0"/>
              <a:t>• </a:t>
            </a:r>
            <a:r>
              <a:rPr lang="ru-RU" sz="2400" b="1" dirty="0" err="1"/>
              <a:t>Небезпека</a:t>
            </a:r>
            <a:r>
              <a:rPr lang="ru-RU" sz="2400" b="1" dirty="0"/>
              <a:t> </a:t>
            </a:r>
            <a:r>
              <a:rPr lang="ru-RU" sz="2400" b="1" dirty="0" err="1"/>
              <a:t>віртуального</a:t>
            </a:r>
            <a:r>
              <a:rPr lang="ru-RU" sz="2400" b="1" dirty="0"/>
              <a:t> </a:t>
            </a:r>
            <a:r>
              <a:rPr lang="ru-RU" sz="2400" b="1" dirty="0" err="1"/>
              <a:t>спілкування</a:t>
            </a:r>
            <a:r>
              <a:rPr lang="ru-RU" sz="2400" b="1" dirty="0"/>
              <a:t> (</a:t>
            </a:r>
            <a:r>
              <a:rPr lang="ru-RU" sz="2400" b="1" dirty="0" err="1"/>
              <a:t>приниження</a:t>
            </a:r>
            <a:r>
              <a:rPr lang="ru-RU" sz="2400" b="1" dirty="0"/>
              <a:t> та </a:t>
            </a:r>
            <a:r>
              <a:rPr lang="ru-RU" sz="2400" b="1" dirty="0" err="1"/>
              <a:t>образи</a:t>
            </a:r>
            <a:r>
              <a:rPr lang="ru-RU" sz="2400" b="1" dirty="0"/>
              <a:t>);</a:t>
            </a:r>
          </a:p>
          <a:p>
            <a:r>
              <a:rPr lang="uk-UA" sz="2400" b="1" dirty="0"/>
              <a:t>• </a:t>
            </a:r>
            <a:r>
              <a:rPr lang="ru-RU" sz="2400" b="1" dirty="0" err="1"/>
              <a:t>Сюрпризи</a:t>
            </a:r>
            <a:r>
              <a:rPr lang="ru-RU" sz="2400" b="1" dirty="0"/>
              <a:t> при </a:t>
            </a:r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зустрічі</a:t>
            </a:r>
            <a:r>
              <a:rPr lang="ru-RU" sz="2400" b="1" dirty="0"/>
              <a:t> </a:t>
            </a:r>
            <a:r>
              <a:rPr lang="ru-RU" sz="2400" b="1" dirty="0" err="1"/>
              <a:t>віч</a:t>
            </a:r>
            <a:r>
              <a:rPr lang="ru-RU" sz="2400" b="1" dirty="0"/>
              <a:t>-на-</a:t>
            </a:r>
            <a:r>
              <a:rPr lang="ru-RU" sz="2400" b="1" dirty="0" err="1"/>
              <a:t>віч</a:t>
            </a:r>
            <a:r>
              <a:rPr lang="ru-RU" sz="2400" b="1" dirty="0"/>
              <a:t>;</a:t>
            </a:r>
          </a:p>
          <a:p>
            <a:r>
              <a:rPr lang="uk-UA" sz="2400" b="1" dirty="0"/>
              <a:t>• </a:t>
            </a:r>
            <a:r>
              <a:rPr lang="ru-RU" sz="2400" b="1" dirty="0" err="1"/>
              <a:t>Віруси</a:t>
            </a:r>
            <a:r>
              <a:rPr lang="ru-RU" sz="2400" b="1" dirty="0"/>
              <a:t>;</a:t>
            </a:r>
          </a:p>
          <a:p>
            <a:r>
              <a:rPr lang="ru-RU" sz="2400" b="1" dirty="0"/>
              <a:t>• Неправдива </a:t>
            </a:r>
            <a:r>
              <a:rPr lang="ru-RU" sz="2400" b="1" dirty="0" err="1"/>
              <a:t>інформація</a:t>
            </a:r>
            <a:r>
              <a:rPr lang="ru-RU" sz="2400" b="1" dirty="0"/>
              <a:t> в </a:t>
            </a:r>
            <a:r>
              <a:rPr lang="ru-RU" sz="2400" b="1" dirty="0" err="1"/>
              <a:t>Інтернеті</a:t>
            </a:r>
            <a:r>
              <a:rPr lang="ru-RU" sz="2400" b="1" dirty="0"/>
              <a:t>;</a:t>
            </a:r>
            <a:endParaRPr lang="ru-RU" sz="2400" dirty="0"/>
          </a:p>
          <a:p>
            <a:r>
              <a:rPr lang="ru-RU" sz="2400" b="1" dirty="0"/>
              <a:t>• </a:t>
            </a:r>
            <a:r>
              <a:rPr lang="ru-RU" sz="2400" b="1" dirty="0" err="1"/>
              <a:t>Неконтрольовані</a:t>
            </a:r>
            <a:r>
              <a:rPr lang="ru-RU" sz="2400" b="1" dirty="0"/>
              <a:t> покупки.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933056"/>
            <a:ext cx="3066791" cy="2933716"/>
          </a:xfrm>
          <a:prstGeom prst="roundRect">
            <a:avLst>
              <a:gd name="adj" fmla="val 2736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27196" y="6422929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в начало 7">
            <a:hlinkClick r:id="" action="ppaction://hlinkshowjump?jump=firstslide" highlightClick="1"/>
          </p:cNvPr>
          <p:cNvSpPr/>
          <p:nvPr/>
        </p:nvSpPr>
        <p:spPr>
          <a:xfrm>
            <a:off x="63478" y="6422929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1187624" y="6422929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конец 9">
            <a:hlinkClick r:id="" action="ppaction://hlinkshowjump?jump=lastslide" highlightClick="1"/>
          </p:cNvPr>
          <p:cNvSpPr/>
          <p:nvPr/>
        </p:nvSpPr>
        <p:spPr>
          <a:xfrm>
            <a:off x="1763688" y="6422929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1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268760"/>
            <a:ext cx="9144000" cy="685800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uk-UA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Народження Інтернету відбулося в одному з новаторських дослідних інститутів світу в Агентстві Перспективних Досліджень  Міністерства оборони США (ARPA). ARPA була вельми своєрідна організація, яка налічувала не більше 150 чоловік. В 60-х роках науково-дослідним напрямом, було зроблено спробу з’єднання комп'ютерів один з одним, для передачі інформації на відстань – так звана ARPA-</a:t>
            </a:r>
            <a:r>
              <a:rPr lang="uk-UA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team</a:t>
            </a:r>
            <a:r>
              <a:rPr lang="uk-UA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675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uk-UA" sz="3600" dirty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Команда розробників мережі ARPANET </a:t>
            </a:r>
            <a:endParaRPr lang="ru-RU" sz="36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627196" y="6422928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начало 5">
            <a:hlinkClick r:id="" action="ppaction://hlinkshowjump?jump=firstslide" highlightClick="1"/>
          </p:cNvPr>
          <p:cNvSpPr/>
          <p:nvPr/>
        </p:nvSpPr>
        <p:spPr>
          <a:xfrm>
            <a:off x="63478" y="6422928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1187624" y="6422928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в конец 7">
            <a:hlinkClick r:id="" action="ppaction://hlinkshowjump?jump=lastslide" highlightClick="1"/>
          </p:cNvPr>
          <p:cNvSpPr/>
          <p:nvPr/>
        </p:nvSpPr>
        <p:spPr>
          <a:xfrm>
            <a:off x="1763688" y="6422928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44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234" y="694782"/>
            <a:ext cx="9036496" cy="580526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У 1974 році Internet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Network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Working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Group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(INWG), керована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Вінтон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Серфом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, представила універсальний протокол передачі даних і об'єднання мереж. Цей протокол був названий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Transmission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Control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Protocol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/ Internet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Protocol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(TCP / IP - Протокол управління передачею / </a:t>
            </a:r>
            <a:r>
              <a:rPr lang="uk-UA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Міжмережевий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протокол) - TCP / </a:t>
            </a:r>
            <a:r>
              <a:rPr lang="uk-UA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IP.</a:t>
            </a:r>
            <a:endParaRPr lang="en-US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uk-UA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Фактично </a:t>
            </a:r>
            <a:r>
              <a:rPr lang="uk-UA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TCP/IP представляє базовий набір протоколів, відповідальний за розбивання вихідного повідомлення на пакети (TCP), доставку пакетів на вузол адресата (IP) і збирання (відновлення) вихідного повідомлення з пакетів (TCP).</a:t>
            </a:r>
            <a:endParaRPr lang="ru-RU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  <a:p>
            <a:endParaRPr lang="ru-RU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45303" y="4509120"/>
            <a:ext cx="3803142" cy="216024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3528" y="45925"/>
            <a:ext cx="83798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стека 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протоколів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TCP / IP 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627196" y="6381366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начало 6">
            <a:hlinkClick r:id="" action="ppaction://hlinkshowjump?jump=firstslide" highlightClick="1"/>
          </p:cNvPr>
          <p:cNvSpPr/>
          <p:nvPr/>
        </p:nvSpPr>
        <p:spPr>
          <a:xfrm>
            <a:off x="63478" y="6381366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1187624" y="6381366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конец 8">
            <a:hlinkClick r:id="" action="ppaction://hlinkshowjump?jump=lastslide" highlightClick="1"/>
          </p:cNvPr>
          <p:cNvSpPr/>
          <p:nvPr/>
        </p:nvSpPr>
        <p:spPr>
          <a:xfrm>
            <a:off x="1763688" y="6381366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43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036496" cy="1584176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effectLst/>
              </a:rPr>
              <a:t> </a:t>
            </a:r>
            <a:r>
              <a:rPr lang="uk-UA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Виникнення доменної системи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628800"/>
            <a:ext cx="8820472" cy="462684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sz="2800" b="1" dirty="0">
                <a:solidFill>
                  <a:schemeClr val="tx1"/>
                </a:solidFill>
              </a:rPr>
              <a:t>У 1983 році відбулася важлива подія. Пол </a:t>
            </a:r>
            <a:r>
              <a:rPr lang="uk-UA" sz="2800" b="1" dirty="0" err="1">
                <a:solidFill>
                  <a:schemeClr val="tx1"/>
                </a:solidFill>
              </a:rPr>
              <a:t>Мокапетріс</a:t>
            </a:r>
            <a:r>
              <a:rPr lang="uk-UA" sz="2800" b="1" dirty="0">
                <a:solidFill>
                  <a:schemeClr val="tx1"/>
                </a:solidFill>
              </a:rPr>
              <a:t> з Інституту інформатики Університету Південної Каліфорнії придумав доменну систему імен (</a:t>
            </a:r>
            <a:r>
              <a:rPr lang="uk-UA" sz="2800" b="1" dirty="0" err="1">
                <a:solidFill>
                  <a:schemeClr val="tx1"/>
                </a:solidFill>
              </a:rPr>
              <a:t>Domain</a:t>
            </a:r>
            <a:r>
              <a:rPr lang="uk-UA" sz="2800" b="1" dirty="0">
                <a:solidFill>
                  <a:schemeClr val="tx1"/>
                </a:solidFill>
              </a:rPr>
              <a:t> </a:t>
            </a:r>
            <a:r>
              <a:rPr lang="uk-UA" sz="2800" b="1" dirty="0" err="1">
                <a:solidFill>
                  <a:schemeClr val="tx1"/>
                </a:solidFill>
              </a:rPr>
              <a:t>Name</a:t>
            </a:r>
            <a:r>
              <a:rPr lang="uk-UA" sz="2800" b="1" dirty="0">
                <a:solidFill>
                  <a:schemeClr val="tx1"/>
                </a:solidFill>
              </a:rPr>
              <a:t> </a:t>
            </a:r>
            <a:r>
              <a:rPr lang="uk-UA" sz="2800" b="1" dirty="0" err="1">
                <a:solidFill>
                  <a:schemeClr val="tx1"/>
                </a:solidFill>
              </a:rPr>
              <a:t>System</a:t>
            </a:r>
            <a:r>
              <a:rPr lang="uk-UA" sz="2800" b="1" dirty="0">
                <a:solidFill>
                  <a:schemeClr val="tx1"/>
                </a:solidFill>
              </a:rPr>
              <a:t>). DNS дозволила створити масштабований розподілений механізм для відображення ієрархічних імен комп'ютерів.</a:t>
            </a:r>
            <a:endParaRPr lang="ru-RU" sz="2800" b="1" dirty="0">
              <a:solidFill>
                <a:schemeClr val="tx1"/>
              </a:solidFill>
            </a:endParaRPr>
          </a:p>
          <a:p>
            <a:endParaRPr lang="ru-RU" sz="2800" b="1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25708" y="6367510"/>
            <a:ext cx="432048" cy="31561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firstslide" highlightClick="1"/>
          </p:cNvPr>
          <p:cNvSpPr/>
          <p:nvPr/>
        </p:nvSpPr>
        <p:spPr>
          <a:xfrm>
            <a:off x="61990" y="6367510"/>
            <a:ext cx="432048" cy="3156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86136" y="6367510"/>
            <a:ext cx="432048" cy="3156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1762200" y="6367510"/>
            <a:ext cx="432048" cy="3156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5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56</TotalTime>
  <Words>436</Words>
  <Application>Microsoft Office PowerPoint</Application>
  <PresentationFormat>Экран (4:3)</PresentationFormat>
  <Paragraphs>45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Яка користь інтернету? </vt:lpstr>
      <vt:lpstr>Презентация PowerPoint</vt:lpstr>
      <vt:lpstr>Презентация PowerPoint</vt:lpstr>
      <vt:lpstr>Презентация PowerPoint</vt:lpstr>
      <vt:lpstr> Виникнення доменної системи </vt:lpstr>
      <vt:lpstr>Модем (1987)</vt:lpstr>
      <vt:lpstr>ДЯКУЄМО ЗА УВАГУ!!!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Boss</dc:creator>
  <cp:lastModifiedBy>Boss</cp:lastModifiedBy>
  <cp:revision>6</cp:revision>
  <dcterms:created xsi:type="dcterms:W3CDTF">2013-12-06T16:22:14Z</dcterms:created>
  <dcterms:modified xsi:type="dcterms:W3CDTF">2013-12-23T16:06:40Z</dcterms:modified>
</cp:coreProperties>
</file>