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7"/>
  </p:notesMasterIdLst>
  <p:sldIdLst>
    <p:sldId id="256" r:id="rId3"/>
    <p:sldId id="257" r:id="rId4"/>
    <p:sldId id="281" r:id="rId5"/>
    <p:sldId id="282" r:id="rId6"/>
    <p:sldId id="283" r:id="rId7"/>
    <p:sldId id="284" r:id="rId8"/>
    <p:sldId id="258" r:id="rId9"/>
    <p:sldId id="259" r:id="rId10"/>
    <p:sldId id="260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62" r:id="rId26"/>
    <p:sldId id="263" r:id="rId27"/>
    <p:sldId id="264" r:id="rId28"/>
    <p:sldId id="280" r:id="rId29"/>
    <p:sldId id="266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CC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59" d="100"/>
          <a:sy n="59" d="100"/>
        </p:scale>
        <p:origin x="-119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10.jpeg"/><Relationship Id="rId1" Type="http://schemas.openxmlformats.org/officeDocument/2006/relationships/image" Target="../media/image64.jpeg"/><Relationship Id="rId4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8490A-5984-4BBA-A559-8D86001797BB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F63503-2D9D-4319-A3D2-8A96CB508DA6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Растрова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4AB022D-D445-4E65-8D3B-859965C18D1A}" type="parTrans" cxnId="{464EB229-6F81-4F01-9480-ED96244A0C72}">
      <dgm:prSet/>
      <dgm:spPr/>
      <dgm:t>
        <a:bodyPr/>
        <a:lstStyle/>
        <a:p>
          <a:endParaRPr lang="ru-RU"/>
        </a:p>
      </dgm:t>
    </dgm:pt>
    <dgm:pt modelId="{89D36D39-4882-4266-9395-7BCD84FF206C}" type="sibTrans" cxnId="{464EB229-6F81-4F01-9480-ED96244A0C72}">
      <dgm:prSet/>
      <dgm:spPr/>
      <dgm:t>
        <a:bodyPr/>
        <a:lstStyle/>
        <a:p>
          <a:endParaRPr lang="ru-RU"/>
        </a:p>
      </dgm:t>
    </dgm:pt>
    <dgm:pt modelId="{568FC45E-1F5C-4C06-A0CB-AF796D4E47BC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0B08174-ABA9-473E-B6E8-3F7256FE7A88}" type="parTrans" cxnId="{E809B3FC-037D-4F91-9205-CA797DE0FC32}">
      <dgm:prSet/>
      <dgm:spPr/>
      <dgm:t>
        <a:bodyPr/>
        <a:lstStyle/>
        <a:p>
          <a:endParaRPr lang="ru-RU"/>
        </a:p>
      </dgm:t>
    </dgm:pt>
    <dgm:pt modelId="{49CF69FB-0E82-4B86-9B5C-F004F79C721A}" type="sibTrans" cxnId="{E809B3FC-037D-4F91-9205-CA797DE0FC32}">
      <dgm:prSet/>
      <dgm:spPr/>
      <dgm:t>
        <a:bodyPr/>
        <a:lstStyle/>
        <a:p>
          <a:endParaRPr lang="ru-RU"/>
        </a:p>
      </dgm:t>
    </dgm:pt>
    <dgm:pt modelId="{F6B2DBF6-85BA-46F3-BD4A-1EF59502DB7F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Векторна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1DD84BA-5888-471E-AAE3-B5E7DAB9217E}" type="parTrans" cxnId="{EADA8E94-68D9-4BCD-8AA2-91CD798521E0}">
      <dgm:prSet/>
      <dgm:spPr/>
      <dgm:t>
        <a:bodyPr/>
        <a:lstStyle/>
        <a:p>
          <a:endParaRPr lang="ru-RU"/>
        </a:p>
      </dgm:t>
    </dgm:pt>
    <dgm:pt modelId="{1B5229CE-6609-4DEB-8544-45A78C0A8A29}" type="sibTrans" cxnId="{EADA8E94-68D9-4BCD-8AA2-91CD798521E0}">
      <dgm:prSet/>
      <dgm:spPr/>
      <dgm:t>
        <a:bodyPr/>
        <a:lstStyle/>
        <a:p>
          <a:endParaRPr lang="ru-RU"/>
        </a:p>
      </dgm:t>
    </dgm:pt>
    <dgm:pt modelId="{6E3DEA9B-638E-48FC-94AA-9F3FADFF26E8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62AF534-4DB7-41D0-A853-D6AACD1830CB}" type="parTrans" cxnId="{EAA0BA2C-2E10-4D8F-B633-C424C8B64A9B}">
      <dgm:prSet/>
      <dgm:spPr/>
      <dgm:t>
        <a:bodyPr/>
        <a:lstStyle/>
        <a:p>
          <a:endParaRPr lang="ru-RU"/>
        </a:p>
      </dgm:t>
    </dgm:pt>
    <dgm:pt modelId="{663C967A-E7D8-4B73-8EAC-BAEC35BE6853}" type="sibTrans" cxnId="{EAA0BA2C-2E10-4D8F-B633-C424C8B64A9B}">
      <dgm:prSet/>
      <dgm:spPr/>
      <dgm:t>
        <a:bodyPr/>
        <a:lstStyle/>
        <a:p>
          <a:endParaRPr lang="ru-RU"/>
        </a:p>
      </dgm:t>
    </dgm:pt>
    <dgm:pt modelId="{041F4386-B514-4FD4-AD52-F0B5CC321FEA}" type="pres">
      <dgm:prSet presAssocID="{CBD8490A-5984-4BBA-A559-8D86001797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42E24-3852-463A-8732-F29F206E1E6F}" type="pres">
      <dgm:prSet presAssocID="{73F63503-2D9D-4319-A3D2-8A96CB508DA6}" presName="composite" presStyleCnt="0"/>
      <dgm:spPr/>
    </dgm:pt>
    <dgm:pt modelId="{C802E11D-9BE5-4DC7-991D-30F1EF7AAE40}" type="pres">
      <dgm:prSet presAssocID="{73F63503-2D9D-4319-A3D2-8A96CB508DA6}" presName="imgShp" presStyleLbl="fgImgPlace1" presStyleIdx="0" presStyleCnt="4" custScaleX="125568" custScaleY="123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DE4BD9-6D2D-4A7A-8DE0-1A58E9B23B6C}" type="pres">
      <dgm:prSet presAssocID="{73F63503-2D9D-4319-A3D2-8A96CB508DA6}" presName="txShp" presStyleLbl="node1" presStyleIdx="0" presStyleCnt="4" custLinFactNeighborX="522" custLinFactNeighborY="-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5329-6811-40EC-A33E-11CD319F571E}" type="pres">
      <dgm:prSet presAssocID="{89D36D39-4882-4266-9395-7BCD84FF206C}" presName="spacing" presStyleCnt="0"/>
      <dgm:spPr/>
    </dgm:pt>
    <dgm:pt modelId="{82C0BA8E-CA54-4124-9EE0-40053720F93C}" type="pres">
      <dgm:prSet presAssocID="{568FC45E-1F5C-4C06-A0CB-AF796D4E47BC}" presName="composite" presStyleCnt="0"/>
      <dgm:spPr/>
    </dgm:pt>
    <dgm:pt modelId="{801E9884-D92B-447E-8E0B-773A15FCF230}" type="pres">
      <dgm:prSet presAssocID="{568FC45E-1F5C-4C06-A0CB-AF796D4E47BC}" presName="imgShp" presStyleLbl="fgImgPlace1" presStyleIdx="1" presStyleCnt="4" custScaleX="127955" custScaleY="1220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6F19BF-E248-41F4-8924-3487F493276B}" type="pres">
      <dgm:prSet presAssocID="{568FC45E-1F5C-4C06-A0CB-AF796D4E47B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F6929-1056-4B0A-9758-ABD482CB051C}" type="pres">
      <dgm:prSet presAssocID="{49CF69FB-0E82-4B86-9B5C-F004F79C721A}" presName="spacing" presStyleCnt="0"/>
      <dgm:spPr/>
    </dgm:pt>
    <dgm:pt modelId="{D52E8917-65CE-4947-AC00-1DA250176681}" type="pres">
      <dgm:prSet presAssocID="{F6B2DBF6-85BA-46F3-BD4A-1EF59502DB7F}" presName="composite" presStyleCnt="0"/>
      <dgm:spPr/>
    </dgm:pt>
    <dgm:pt modelId="{68EB7D79-A1F5-4B81-B467-12FD28F01B1E}" type="pres">
      <dgm:prSet presAssocID="{F6B2DBF6-85BA-46F3-BD4A-1EF59502DB7F}" presName="imgShp" presStyleLbl="fgImgPlace1" presStyleIdx="2" presStyleCnt="4" custScaleX="131787" custScaleY="1248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91967D-DD67-4023-8197-6EECCD596143}" type="pres">
      <dgm:prSet presAssocID="{F6B2DBF6-85BA-46F3-BD4A-1EF59502DB7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34782-7884-48AE-864B-B261708E8982}" type="pres">
      <dgm:prSet presAssocID="{1B5229CE-6609-4DEB-8544-45A78C0A8A29}" presName="spacing" presStyleCnt="0"/>
      <dgm:spPr/>
    </dgm:pt>
    <dgm:pt modelId="{93F9D383-35C2-4E4D-B20B-813F0641A6CC}" type="pres">
      <dgm:prSet presAssocID="{6E3DEA9B-638E-48FC-94AA-9F3FADFF26E8}" presName="composite" presStyleCnt="0"/>
      <dgm:spPr/>
    </dgm:pt>
    <dgm:pt modelId="{26314C62-2197-4088-ACCC-0688F14C27C4}" type="pres">
      <dgm:prSet presAssocID="{6E3DEA9B-638E-48FC-94AA-9F3FADFF26E8}" presName="imgShp" presStyleLbl="fgImgPlace1" presStyleIdx="3" presStyleCnt="4" custScaleX="133850" custScaleY="12522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0B89EA0-4C6B-4D98-B490-DC0D7AD7F3FA}" type="pres">
      <dgm:prSet presAssocID="{6E3DEA9B-638E-48FC-94AA-9F3FADFF26E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E7CD4-0303-43FB-91F2-8F80BFC8E8F0}" type="presOf" srcId="{568FC45E-1F5C-4C06-A0CB-AF796D4E47BC}" destId="{906F19BF-E248-41F4-8924-3487F493276B}" srcOrd="0" destOrd="0" presId="urn:microsoft.com/office/officeart/2005/8/layout/vList3"/>
    <dgm:cxn modelId="{E809B3FC-037D-4F91-9205-CA797DE0FC32}" srcId="{CBD8490A-5984-4BBA-A559-8D86001797BB}" destId="{568FC45E-1F5C-4C06-A0CB-AF796D4E47BC}" srcOrd="1" destOrd="0" parTransId="{20B08174-ABA9-473E-B6E8-3F7256FE7A88}" sibTransId="{49CF69FB-0E82-4B86-9B5C-F004F79C721A}"/>
    <dgm:cxn modelId="{B503FAD2-9D6C-458B-8C21-B1E4832133DF}" type="presOf" srcId="{6E3DEA9B-638E-48FC-94AA-9F3FADFF26E8}" destId="{C0B89EA0-4C6B-4D98-B490-DC0D7AD7F3FA}" srcOrd="0" destOrd="0" presId="urn:microsoft.com/office/officeart/2005/8/layout/vList3"/>
    <dgm:cxn modelId="{E311067F-D4E4-4E5D-9C13-071CAE5D99B8}" type="presOf" srcId="{73F63503-2D9D-4319-A3D2-8A96CB508DA6}" destId="{DBDE4BD9-6D2D-4A7A-8DE0-1A58E9B23B6C}" srcOrd="0" destOrd="0" presId="urn:microsoft.com/office/officeart/2005/8/layout/vList3"/>
    <dgm:cxn modelId="{EACA9C65-70B1-4120-8F88-D7AD2D73D67F}" type="presOf" srcId="{F6B2DBF6-85BA-46F3-BD4A-1EF59502DB7F}" destId="{0A91967D-DD67-4023-8197-6EECCD596143}" srcOrd="0" destOrd="0" presId="urn:microsoft.com/office/officeart/2005/8/layout/vList3"/>
    <dgm:cxn modelId="{EAA0BA2C-2E10-4D8F-B633-C424C8B64A9B}" srcId="{CBD8490A-5984-4BBA-A559-8D86001797BB}" destId="{6E3DEA9B-638E-48FC-94AA-9F3FADFF26E8}" srcOrd="3" destOrd="0" parTransId="{962AF534-4DB7-41D0-A853-D6AACD1830CB}" sibTransId="{663C967A-E7D8-4B73-8EAC-BAEC35BE6853}"/>
    <dgm:cxn modelId="{7729E7B1-FE85-45E4-BD5E-C165D1E07406}" type="presOf" srcId="{CBD8490A-5984-4BBA-A559-8D86001797BB}" destId="{041F4386-B514-4FD4-AD52-F0B5CC321FEA}" srcOrd="0" destOrd="0" presId="urn:microsoft.com/office/officeart/2005/8/layout/vList3"/>
    <dgm:cxn modelId="{464EB229-6F81-4F01-9480-ED96244A0C72}" srcId="{CBD8490A-5984-4BBA-A559-8D86001797BB}" destId="{73F63503-2D9D-4319-A3D2-8A96CB508DA6}" srcOrd="0" destOrd="0" parTransId="{D4AB022D-D445-4E65-8D3B-859965C18D1A}" sibTransId="{89D36D39-4882-4266-9395-7BCD84FF206C}"/>
    <dgm:cxn modelId="{EADA8E94-68D9-4BCD-8AA2-91CD798521E0}" srcId="{CBD8490A-5984-4BBA-A559-8D86001797BB}" destId="{F6B2DBF6-85BA-46F3-BD4A-1EF59502DB7F}" srcOrd="2" destOrd="0" parTransId="{D1DD84BA-5888-471E-AAE3-B5E7DAB9217E}" sibTransId="{1B5229CE-6609-4DEB-8544-45A78C0A8A29}"/>
    <dgm:cxn modelId="{59CBD879-DF3D-4EF0-9CF3-6F5F2AA53A51}" type="presParOf" srcId="{041F4386-B514-4FD4-AD52-F0B5CC321FEA}" destId="{12B42E24-3852-463A-8732-F29F206E1E6F}" srcOrd="0" destOrd="0" presId="urn:microsoft.com/office/officeart/2005/8/layout/vList3"/>
    <dgm:cxn modelId="{45135FFA-E27D-4B40-A45A-6445F65A147E}" type="presParOf" srcId="{12B42E24-3852-463A-8732-F29F206E1E6F}" destId="{C802E11D-9BE5-4DC7-991D-30F1EF7AAE40}" srcOrd="0" destOrd="0" presId="urn:microsoft.com/office/officeart/2005/8/layout/vList3"/>
    <dgm:cxn modelId="{66B7049C-1BEB-44B1-90A4-47BA5825A0B0}" type="presParOf" srcId="{12B42E24-3852-463A-8732-F29F206E1E6F}" destId="{DBDE4BD9-6D2D-4A7A-8DE0-1A58E9B23B6C}" srcOrd="1" destOrd="0" presId="urn:microsoft.com/office/officeart/2005/8/layout/vList3"/>
    <dgm:cxn modelId="{B5FFCF05-5E26-4E31-91F3-5D939AF9867F}" type="presParOf" srcId="{041F4386-B514-4FD4-AD52-F0B5CC321FEA}" destId="{A5C15329-6811-40EC-A33E-11CD319F571E}" srcOrd="1" destOrd="0" presId="urn:microsoft.com/office/officeart/2005/8/layout/vList3"/>
    <dgm:cxn modelId="{9E62CC52-5B3E-46B4-9F95-BB86E56B8565}" type="presParOf" srcId="{041F4386-B514-4FD4-AD52-F0B5CC321FEA}" destId="{82C0BA8E-CA54-4124-9EE0-40053720F93C}" srcOrd="2" destOrd="0" presId="urn:microsoft.com/office/officeart/2005/8/layout/vList3"/>
    <dgm:cxn modelId="{957CFE30-20FB-4308-8AC7-233343F66B12}" type="presParOf" srcId="{82C0BA8E-CA54-4124-9EE0-40053720F93C}" destId="{801E9884-D92B-447E-8E0B-773A15FCF230}" srcOrd="0" destOrd="0" presId="urn:microsoft.com/office/officeart/2005/8/layout/vList3"/>
    <dgm:cxn modelId="{E567E2DC-246B-4D02-9E1B-9F61F60FEA1A}" type="presParOf" srcId="{82C0BA8E-CA54-4124-9EE0-40053720F93C}" destId="{906F19BF-E248-41F4-8924-3487F493276B}" srcOrd="1" destOrd="0" presId="urn:microsoft.com/office/officeart/2005/8/layout/vList3"/>
    <dgm:cxn modelId="{8A9DFE97-5A87-41AC-8C86-417CC43B5118}" type="presParOf" srcId="{041F4386-B514-4FD4-AD52-F0B5CC321FEA}" destId="{5F5F6929-1056-4B0A-9758-ABD482CB051C}" srcOrd="3" destOrd="0" presId="urn:microsoft.com/office/officeart/2005/8/layout/vList3"/>
    <dgm:cxn modelId="{EC75C4F3-85FF-499E-8A76-391B782115ED}" type="presParOf" srcId="{041F4386-B514-4FD4-AD52-F0B5CC321FEA}" destId="{D52E8917-65CE-4947-AC00-1DA250176681}" srcOrd="4" destOrd="0" presId="urn:microsoft.com/office/officeart/2005/8/layout/vList3"/>
    <dgm:cxn modelId="{A4883D5A-8D8E-4EA4-B738-3CFB23180396}" type="presParOf" srcId="{D52E8917-65CE-4947-AC00-1DA250176681}" destId="{68EB7D79-A1F5-4B81-B467-12FD28F01B1E}" srcOrd="0" destOrd="0" presId="urn:microsoft.com/office/officeart/2005/8/layout/vList3"/>
    <dgm:cxn modelId="{ACA6FC51-4710-400B-AB11-CAD6CC1C7AD4}" type="presParOf" srcId="{D52E8917-65CE-4947-AC00-1DA250176681}" destId="{0A91967D-DD67-4023-8197-6EECCD596143}" srcOrd="1" destOrd="0" presId="urn:microsoft.com/office/officeart/2005/8/layout/vList3"/>
    <dgm:cxn modelId="{CC8174C2-1382-4DC1-9514-2DC85C25B903}" type="presParOf" srcId="{041F4386-B514-4FD4-AD52-F0B5CC321FEA}" destId="{80534782-7884-48AE-864B-B261708E8982}" srcOrd="5" destOrd="0" presId="urn:microsoft.com/office/officeart/2005/8/layout/vList3"/>
    <dgm:cxn modelId="{348AE4ED-1F1B-47AD-9C65-1BD71B461942}" type="presParOf" srcId="{041F4386-B514-4FD4-AD52-F0B5CC321FEA}" destId="{93F9D383-35C2-4E4D-B20B-813F0641A6CC}" srcOrd="6" destOrd="0" presId="urn:microsoft.com/office/officeart/2005/8/layout/vList3"/>
    <dgm:cxn modelId="{24C85E6D-E97A-45EF-ADA0-031643AB0E2B}" type="presParOf" srcId="{93F9D383-35C2-4E4D-B20B-813F0641A6CC}" destId="{26314C62-2197-4088-ACCC-0688F14C27C4}" srcOrd="0" destOrd="0" presId="urn:microsoft.com/office/officeart/2005/8/layout/vList3"/>
    <dgm:cxn modelId="{5D7CE818-C944-48EB-AC20-664CC7E87EE8}" type="presParOf" srcId="{93F9D383-35C2-4E4D-B20B-813F0641A6CC}" destId="{C0B89EA0-4C6B-4D98-B490-DC0D7AD7F3FA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D3F80-7F46-4502-B8B9-D993FD6DA2A4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4B414B9-E222-46CE-B3A9-C25AE3C581CC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Растрова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450DBB-FF42-498F-BBAA-CA969398ED2A}" type="parTrans" cxnId="{8C1E1F6C-3BD1-4A17-978F-6D87FFA2AFBB}">
      <dgm:prSet/>
      <dgm:spPr/>
      <dgm:t>
        <a:bodyPr/>
        <a:lstStyle/>
        <a:p>
          <a:endParaRPr lang="ru-RU"/>
        </a:p>
      </dgm:t>
    </dgm:pt>
    <dgm:pt modelId="{57395BB7-206B-442F-8ABA-40E3D5C9ADC9}" type="sibTrans" cxnId="{8C1E1F6C-3BD1-4A17-978F-6D87FFA2AFBB}">
      <dgm:prSet/>
      <dgm:spPr/>
      <dgm:t>
        <a:bodyPr/>
        <a:lstStyle/>
        <a:p>
          <a:endParaRPr lang="ru-RU"/>
        </a:p>
      </dgm:t>
    </dgm:pt>
    <dgm:pt modelId="{F4CA0CA0-11C9-4DD2-9BB4-C4022A0E8A2E}">
      <dgm:prSet phldrT="[Текст]"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Adobe Photoshop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5429180-5BE9-4A20-9A2C-58EE7421E27C}" type="parTrans" cxnId="{763E3778-9917-45B6-9849-FD3A91E7B556}">
      <dgm:prSet/>
      <dgm:spPr/>
      <dgm:t>
        <a:bodyPr/>
        <a:lstStyle/>
        <a:p>
          <a:endParaRPr lang="ru-RU"/>
        </a:p>
      </dgm:t>
    </dgm:pt>
    <dgm:pt modelId="{65B76F52-A879-46ED-8783-694622242F3C}" type="sibTrans" cxnId="{763E3778-9917-45B6-9849-FD3A91E7B556}">
      <dgm:prSet/>
      <dgm:spPr/>
      <dgm:t>
        <a:bodyPr/>
        <a:lstStyle/>
        <a:p>
          <a:endParaRPr lang="ru-RU"/>
        </a:p>
      </dgm:t>
    </dgm:pt>
    <dgm:pt modelId="{9BFC697C-5A6C-485E-9A23-1F36C977134D}">
      <dgm:prSet phldrT="[Текст]" custT="1"/>
      <dgm:spPr/>
      <dgm:t>
        <a:bodyPr/>
        <a:lstStyle/>
        <a:p>
          <a:r>
            <a:rPr lang="uk-UA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535EC1-B42C-4983-9CC6-23EC4EA25CFF}" type="parTrans" cxnId="{DF2C205E-25B9-4290-9039-5DA5F68F9614}">
      <dgm:prSet/>
      <dgm:spPr/>
      <dgm:t>
        <a:bodyPr/>
        <a:lstStyle/>
        <a:p>
          <a:endParaRPr lang="ru-RU"/>
        </a:p>
      </dgm:t>
    </dgm:pt>
    <dgm:pt modelId="{DF97813D-C170-4F8A-BAD8-BDA4665342F8}" type="sibTrans" cxnId="{DF2C205E-25B9-4290-9039-5DA5F68F9614}">
      <dgm:prSet/>
      <dgm:spPr/>
      <dgm:t>
        <a:bodyPr/>
        <a:lstStyle/>
        <a:p>
          <a:endParaRPr lang="ru-RU"/>
        </a:p>
      </dgm:t>
    </dgm:pt>
    <dgm:pt modelId="{4E92824C-52D2-4857-B20E-27A80363149E}">
      <dgm:prSet phldrT="[Текст]"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Art Dabbler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6A6C3394-8AC7-4717-A1F0-6DD59A8D344A}" type="parTrans" cxnId="{CA2421DC-CEDC-4F80-B5E3-C34121945030}">
      <dgm:prSet/>
      <dgm:spPr/>
      <dgm:t>
        <a:bodyPr/>
        <a:lstStyle/>
        <a:p>
          <a:endParaRPr lang="ru-RU"/>
        </a:p>
      </dgm:t>
    </dgm:pt>
    <dgm:pt modelId="{09EB58A4-D9F0-4CC9-B374-A1CAF0EEAC9F}" type="sibTrans" cxnId="{CA2421DC-CEDC-4F80-B5E3-C34121945030}">
      <dgm:prSet/>
      <dgm:spPr/>
      <dgm:t>
        <a:bodyPr/>
        <a:lstStyle/>
        <a:p>
          <a:endParaRPr lang="ru-RU"/>
        </a:p>
      </dgm:t>
    </dgm:pt>
    <dgm:pt modelId="{17225251-56B4-4626-9642-DAA0B51904B7}">
      <dgm:prSet phldrT="[Текст]"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Adobe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Illustrator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103706A-2D35-4464-AA69-48405AD8182F}" type="parTrans" cxnId="{BC3E0E4B-8BA2-4155-B2F5-FD7D847F8907}">
      <dgm:prSet/>
      <dgm:spPr/>
      <dgm:t>
        <a:bodyPr/>
        <a:lstStyle/>
        <a:p>
          <a:endParaRPr lang="ru-RU"/>
        </a:p>
      </dgm:t>
    </dgm:pt>
    <dgm:pt modelId="{F30EA630-5E96-415A-8894-A7D058B3DA0C}" type="sibTrans" cxnId="{BC3E0E4B-8BA2-4155-B2F5-FD7D847F8907}">
      <dgm:prSet/>
      <dgm:spPr/>
      <dgm:t>
        <a:bodyPr/>
        <a:lstStyle/>
        <a:p>
          <a:endParaRPr lang="ru-RU"/>
        </a:p>
      </dgm:t>
    </dgm:pt>
    <dgm:pt modelId="{028A972A-2941-45A3-92DA-DFB564BF3F9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EA70E9-649D-4B46-A2B5-ED98082D8AD4}" type="parTrans" cxnId="{B18B61DD-2A40-4C96-B0AF-47D400496135}">
      <dgm:prSet/>
      <dgm:spPr/>
      <dgm:t>
        <a:bodyPr/>
        <a:lstStyle/>
        <a:p>
          <a:endParaRPr lang="ru-RU"/>
        </a:p>
      </dgm:t>
    </dgm:pt>
    <dgm:pt modelId="{AE57FF54-9325-4D97-A745-65B6AAD49FB2}" type="sibTrans" cxnId="{B18B61DD-2A40-4C96-B0AF-47D400496135}">
      <dgm:prSet/>
      <dgm:spPr/>
      <dgm:t>
        <a:bodyPr/>
        <a:lstStyle/>
        <a:p>
          <a:endParaRPr lang="ru-RU"/>
        </a:p>
      </dgm:t>
    </dgm:pt>
    <dgm:pt modelId="{CD88C4CA-20E2-4072-A94F-DEAB0915308C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Векторна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5E4045-739B-4C57-B1C7-F4A391171474}" type="parTrans" cxnId="{FD101215-D137-4F83-ACC9-A5932C789F7D}">
      <dgm:prSet/>
      <dgm:spPr/>
      <dgm:t>
        <a:bodyPr/>
        <a:lstStyle/>
        <a:p>
          <a:endParaRPr lang="ru-RU"/>
        </a:p>
      </dgm:t>
    </dgm:pt>
    <dgm:pt modelId="{0EDD5DAF-A824-4BE9-8103-E5559B546E1F}" type="sibTrans" cxnId="{FD101215-D137-4F83-ACC9-A5932C789F7D}">
      <dgm:prSet/>
      <dgm:spPr/>
      <dgm:t>
        <a:bodyPr/>
        <a:lstStyle/>
        <a:p>
          <a:endParaRPr lang="ru-RU"/>
        </a:p>
      </dgm:t>
    </dgm:pt>
    <dgm:pt modelId="{02A44F9B-AEF5-44E9-9E4D-797728511DC5}">
      <dgm:prSet custT="1"/>
      <dgm:spPr/>
      <dgm:t>
        <a:bodyPr/>
        <a:lstStyle/>
        <a:p>
          <a:r>
            <a:rPr lang="en-US" sz="1600" b="1" i="1" u="none" dirty="0" smtClean="0">
              <a:latin typeface="Times New Roman" pitchFamily="18" charset="0"/>
              <a:cs typeface="Times New Roman" pitchFamily="18" charset="0"/>
            </a:rPr>
            <a:t>3DCrafter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D2B615F-4181-48C7-BF28-3193EBB8A246}" type="parTrans" cxnId="{13771757-D855-4B21-863D-7E3DCEAAB581}">
      <dgm:prSet/>
      <dgm:spPr/>
      <dgm:t>
        <a:bodyPr/>
        <a:lstStyle/>
        <a:p>
          <a:endParaRPr lang="ru-RU"/>
        </a:p>
      </dgm:t>
    </dgm:pt>
    <dgm:pt modelId="{EBE78F94-A490-4186-8EC9-CEEB8A329AEF}" type="sibTrans" cxnId="{13771757-D855-4B21-863D-7E3DCEAAB581}">
      <dgm:prSet/>
      <dgm:spPr/>
      <dgm:t>
        <a:bodyPr/>
        <a:lstStyle/>
        <a:p>
          <a:endParaRPr lang="ru-RU"/>
        </a:p>
      </dgm:t>
    </dgm:pt>
    <dgm:pt modelId="{F022EE12-6046-4AC3-BF6D-9D4EDF126029}">
      <dgm:prSet custT="1"/>
      <dgm:spPr/>
      <dgm:t>
        <a:bodyPr/>
        <a:lstStyle/>
        <a:p>
          <a:r>
            <a:rPr lang="en-US" sz="1600" b="1" i="1" u="none" dirty="0" err="1" smtClean="0">
              <a:latin typeface="Times New Roman" pitchFamily="18" charset="0"/>
              <a:cs typeface="Times New Roman" pitchFamily="18" charset="0"/>
            </a:rPr>
            <a:t>MachStudio</a:t>
          </a:r>
          <a:r>
            <a:rPr lang="en-US" sz="1600" b="1" i="1" u="none" dirty="0" smtClean="0">
              <a:latin typeface="Times New Roman" pitchFamily="18" charset="0"/>
              <a:cs typeface="Times New Roman" pitchFamily="18" charset="0"/>
            </a:rPr>
            <a:t> Pro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80E5B34-5EB5-4CAF-A170-8DA5259F9BE1}" type="parTrans" cxnId="{406B9326-E82A-4CAE-9E4D-EFB83C0F29AE}">
      <dgm:prSet/>
      <dgm:spPr/>
      <dgm:t>
        <a:bodyPr/>
        <a:lstStyle/>
        <a:p>
          <a:endParaRPr lang="ru-RU"/>
        </a:p>
      </dgm:t>
    </dgm:pt>
    <dgm:pt modelId="{63FA1CA0-3E5F-460D-86CF-6312DFEF0E32}" type="sibTrans" cxnId="{406B9326-E82A-4CAE-9E4D-EFB83C0F29AE}">
      <dgm:prSet/>
      <dgm:spPr/>
      <dgm:t>
        <a:bodyPr/>
        <a:lstStyle/>
        <a:p>
          <a:endParaRPr lang="ru-RU"/>
        </a:p>
      </dgm:t>
    </dgm:pt>
    <dgm:pt modelId="{33FE96C4-C304-41D7-AD3F-442DF206CA15}">
      <dgm:prSet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Adobe Illustrator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832B5DA-F33B-472C-8A62-8B5D51806343}" type="parTrans" cxnId="{455713C2-00C2-4166-8CFF-E8C26D70F7E7}">
      <dgm:prSet/>
      <dgm:spPr/>
      <dgm:t>
        <a:bodyPr/>
        <a:lstStyle/>
        <a:p>
          <a:endParaRPr lang="ru-RU"/>
        </a:p>
      </dgm:t>
    </dgm:pt>
    <dgm:pt modelId="{D3649CB0-4C3D-4E61-8E73-63D92F8EC5DB}" type="sibTrans" cxnId="{455713C2-00C2-4166-8CFF-E8C26D70F7E7}">
      <dgm:prSet/>
      <dgm:spPr/>
      <dgm:t>
        <a:bodyPr/>
        <a:lstStyle/>
        <a:p>
          <a:endParaRPr lang="ru-RU"/>
        </a:p>
      </dgm:t>
    </dgm:pt>
    <dgm:pt modelId="{2C057F04-6536-4E29-A868-D4E2AF7B8ED9}">
      <dgm:prSet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Corel Draw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ABADACE0-CA3A-4B50-949B-CFBA5A0AA84A}" type="parTrans" cxnId="{01D3FA26-8C59-4B63-A5BF-7CC78F356949}">
      <dgm:prSet/>
      <dgm:spPr/>
      <dgm:t>
        <a:bodyPr/>
        <a:lstStyle/>
        <a:p>
          <a:endParaRPr lang="ru-RU"/>
        </a:p>
      </dgm:t>
    </dgm:pt>
    <dgm:pt modelId="{FC717878-AE1E-4654-B094-5EA7CD1172DC}" type="sibTrans" cxnId="{01D3FA26-8C59-4B63-A5BF-7CC78F356949}">
      <dgm:prSet/>
      <dgm:spPr/>
      <dgm:t>
        <a:bodyPr/>
        <a:lstStyle/>
        <a:p>
          <a:endParaRPr lang="ru-RU"/>
        </a:p>
      </dgm:t>
    </dgm:pt>
    <dgm:pt modelId="{AD3CB2C6-7E4A-41D8-AA95-F8B1733D4768}">
      <dgm:prSet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Corel Painter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5E13D73-C66F-4DA7-B672-6CC070D0FFD6}" type="parTrans" cxnId="{6AFFC654-E491-42BA-A6C6-86CD32D1CED4}">
      <dgm:prSet/>
      <dgm:spPr/>
      <dgm:t>
        <a:bodyPr/>
        <a:lstStyle/>
        <a:p>
          <a:endParaRPr lang="ru-RU"/>
        </a:p>
      </dgm:t>
    </dgm:pt>
    <dgm:pt modelId="{1672098B-E141-4D22-9C42-6920333E61C3}" type="sibTrans" cxnId="{6AFFC654-E491-42BA-A6C6-86CD32D1CED4}">
      <dgm:prSet/>
      <dgm:spPr/>
      <dgm:t>
        <a:bodyPr/>
        <a:lstStyle/>
        <a:p>
          <a:endParaRPr lang="ru-RU"/>
        </a:p>
      </dgm:t>
    </dgm:pt>
    <dgm:pt modelId="{7DD48193-9D8E-4637-A583-3D1903C3F4ED}" type="pres">
      <dgm:prSet presAssocID="{3E2D3F80-7F46-4502-B8B9-D993FD6DA2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9CD3C4-D597-471F-A2C3-B6783416E16D}" type="pres">
      <dgm:prSet presAssocID="{64B414B9-E222-46CE-B3A9-C25AE3C581CC}" presName="root" presStyleCnt="0"/>
      <dgm:spPr/>
    </dgm:pt>
    <dgm:pt modelId="{41161AB8-49B2-4BF2-B4EF-3577E6F2AA5A}" type="pres">
      <dgm:prSet presAssocID="{64B414B9-E222-46CE-B3A9-C25AE3C581CC}" presName="rootComposite" presStyleCnt="0"/>
      <dgm:spPr/>
    </dgm:pt>
    <dgm:pt modelId="{A49D5A6F-7CCC-4EDF-B0C5-D5E547FDD1C2}" type="pres">
      <dgm:prSet presAssocID="{64B414B9-E222-46CE-B3A9-C25AE3C581CC}" presName="rootText" presStyleLbl="node1" presStyleIdx="0" presStyleCnt="4" custLinFactNeighborX="522" custLinFactNeighborY="-1383"/>
      <dgm:spPr/>
      <dgm:t>
        <a:bodyPr/>
        <a:lstStyle/>
        <a:p>
          <a:endParaRPr lang="ru-RU"/>
        </a:p>
      </dgm:t>
    </dgm:pt>
    <dgm:pt modelId="{BCDC1402-8CC9-4E10-B344-867CC79CA46A}" type="pres">
      <dgm:prSet presAssocID="{64B414B9-E222-46CE-B3A9-C25AE3C581CC}" presName="rootConnector" presStyleLbl="node1" presStyleIdx="0" presStyleCnt="4"/>
      <dgm:spPr/>
      <dgm:t>
        <a:bodyPr/>
        <a:lstStyle/>
        <a:p>
          <a:endParaRPr lang="ru-RU"/>
        </a:p>
      </dgm:t>
    </dgm:pt>
    <dgm:pt modelId="{E7554A76-4B5F-4CCF-87F4-89109E430FCD}" type="pres">
      <dgm:prSet presAssocID="{64B414B9-E222-46CE-B3A9-C25AE3C581CC}" presName="childShape" presStyleCnt="0"/>
      <dgm:spPr/>
    </dgm:pt>
    <dgm:pt modelId="{EAA72FA4-8AD1-410B-91D8-A2840F3299B3}" type="pres">
      <dgm:prSet presAssocID="{F5429180-5BE9-4A20-9A2C-58EE7421E27C}" presName="Name13" presStyleLbl="parChTrans1D2" presStyleIdx="0" presStyleCnt="8"/>
      <dgm:spPr/>
      <dgm:t>
        <a:bodyPr/>
        <a:lstStyle/>
        <a:p>
          <a:endParaRPr lang="ru-RU"/>
        </a:p>
      </dgm:t>
    </dgm:pt>
    <dgm:pt modelId="{E35AEA00-3E6F-4831-9B72-D6B683CEB0A7}" type="pres">
      <dgm:prSet presAssocID="{F4CA0CA0-11C9-4DD2-9BB4-C4022A0E8A2E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E1AB3-D3EB-4BBB-AF42-E9ADE6F414DD}" type="pres">
      <dgm:prSet presAssocID="{45E13D73-C66F-4DA7-B672-6CC070D0FFD6}" presName="Name13" presStyleLbl="parChTrans1D2" presStyleIdx="1" presStyleCnt="8"/>
      <dgm:spPr/>
      <dgm:t>
        <a:bodyPr/>
        <a:lstStyle/>
        <a:p>
          <a:endParaRPr lang="ru-RU"/>
        </a:p>
      </dgm:t>
    </dgm:pt>
    <dgm:pt modelId="{2929EBED-E29A-4A05-9959-F22D9E30FCED}" type="pres">
      <dgm:prSet presAssocID="{AD3CB2C6-7E4A-41D8-AA95-F8B1733D4768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D26DF-9852-4622-8A89-962D70BE68B0}" type="pres">
      <dgm:prSet presAssocID="{9BFC697C-5A6C-485E-9A23-1F36C977134D}" presName="root" presStyleCnt="0"/>
      <dgm:spPr/>
    </dgm:pt>
    <dgm:pt modelId="{96B066F3-45A4-4918-9ACD-A092EB52519B}" type="pres">
      <dgm:prSet presAssocID="{9BFC697C-5A6C-485E-9A23-1F36C977134D}" presName="rootComposite" presStyleCnt="0"/>
      <dgm:spPr/>
    </dgm:pt>
    <dgm:pt modelId="{A1A5DC35-E5A6-4EDF-B02B-3955355A4CCE}" type="pres">
      <dgm:prSet presAssocID="{9BFC697C-5A6C-485E-9A23-1F36C977134D}" presName="rootText" presStyleLbl="node1" presStyleIdx="1" presStyleCnt="4"/>
      <dgm:spPr/>
      <dgm:t>
        <a:bodyPr/>
        <a:lstStyle/>
        <a:p>
          <a:endParaRPr lang="ru-RU"/>
        </a:p>
      </dgm:t>
    </dgm:pt>
    <dgm:pt modelId="{ED83C2CA-951A-490E-B47F-3F1B17587B68}" type="pres">
      <dgm:prSet presAssocID="{9BFC697C-5A6C-485E-9A23-1F36C977134D}" presName="rootConnector" presStyleLbl="node1" presStyleIdx="1" presStyleCnt="4"/>
      <dgm:spPr/>
      <dgm:t>
        <a:bodyPr/>
        <a:lstStyle/>
        <a:p>
          <a:endParaRPr lang="ru-RU"/>
        </a:p>
      </dgm:t>
    </dgm:pt>
    <dgm:pt modelId="{9ABDF3E9-329B-42B0-B9D6-29FA3586B6D4}" type="pres">
      <dgm:prSet presAssocID="{9BFC697C-5A6C-485E-9A23-1F36C977134D}" presName="childShape" presStyleCnt="0"/>
      <dgm:spPr/>
    </dgm:pt>
    <dgm:pt modelId="{13FE4B3A-03D6-4B1F-8B61-F06DBDE35F0A}" type="pres">
      <dgm:prSet presAssocID="{6A6C3394-8AC7-4717-A1F0-6DD59A8D344A}" presName="Name13" presStyleLbl="parChTrans1D2" presStyleIdx="2" presStyleCnt="8"/>
      <dgm:spPr/>
      <dgm:t>
        <a:bodyPr/>
        <a:lstStyle/>
        <a:p>
          <a:endParaRPr lang="ru-RU"/>
        </a:p>
      </dgm:t>
    </dgm:pt>
    <dgm:pt modelId="{D49F77C5-E34A-4656-B844-005E7FFA64B7}" type="pres">
      <dgm:prSet presAssocID="{4E92824C-52D2-4857-B20E-27A80363149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35339-E526-49F7-A8E7-BBC01B6F1D4C}" type="pres">
      <dgm:prSet presAssocID="{4103706A-2D35-4464-AA69-48405AD8182F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A614FDB-6D5C-41C4-B4DD-22C0EF575687}" type="pres">
      <dgm:prSet presAssocID="{17225251-56B4-4626-9642-DAA0B51904B7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6934-2420-4D39-B258-BC67588E27DA}" type="pres">
      <dgm:prSet presAssocID="{028A972A-2941-45A3-92DA-DFB564BF3F92}" presName="root" presStyleCnt="0"/>
      <dgm:spPr/>
    </dgm:pt>
    <dgm:pt modelId="{793BF58F-6B3F-407F-98CD-5764278FB473}" type="pres">
      <dgm:prSet presAssocID="{028A972A-2941-45A3-92DA-DFB564BF3F92}" presName="rootComposite" presStyleCnt="0"/>
      <dgm:spPr/>
    </dgm:pt>
    <dgm:pt modelId="{5054EB28-2889-4662-BD8D-ADDB3B95031C}" type="pres">
      <dgm:prSet presAssocID="{028A972A-2941-45A3-92DA-DFB564BF3F92}" presName="rootText" presStyleLbl="node1" presStyleIdx="2" presStyleCnt="4"/>
      <dgm:spPr/>
      <dgm:t>
        <a:bodyPr/>
        <a:lstStyle/>
        <a:p>
          <a:endParaRPr lang="ru-RU"/>
        </a:p>
      </dgm:t>
    </dgm:pt>
    <dgm:pt modelId="{E0145F93-073A-4CC2-8D41-112339841B57}" type="pres">
      <dgm:prSet presAssocID="{028A972A-2941-45A3-92DA-DFB564BF3F92}" presName="rootConnector" presStyleLbl="node1" presStyleIdx="2" presStyleCnt="4"/>
      <dgm:spPr/>
      <dgm:t>
        <a:bodyPr/>
        <a:lstStyle/>
        <a:p>
          <a:endParaRPr lang="ru-RU"/>
        </a:p>
      </dgm:t>
    </dgm:pt>
    <dgm:pt modelId="{2BFA0E64-8C7E-4142-B879-70720BBDC9E1}" type="pres">
      <dgm:prSet presAssocID="{028A972A-2941-45A3-92DA-DFB564BF3F92}" presName="childShape" presStyleCnt="0"/>
      <dgm:spPr/>
    </dgm:pt>
    <dgm:pt modelId="{12494189-3E9A-4F76-BFD0-432A57BBACBB}" type="pres">
      <dgm:prSet presAssocID="{7D2B615F-4181-48C7-BF28-3193EBB8A246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8B6B584-30E6-4F37-A038-7367B9D639AE}" type="pres">
      <dgm:prSet presAssocID="{02A44F9B-AEF5-44E9-9E4D-797728511DC5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CA25A-7C88-467C-9E58-5F5903E4F311}" type="pres">
      <dgm:prSet presAssocID="{780E5B34-5EB5-4CAF-A170-8DA5259F9BE1}" presName="Name13" presStyleLbl="parChTrans1D2" presStyleIdx="5" presStyleCnt="8"/>
      <dgm:spPr/>
      <dgm:t>
        <a:bodyPr/>
        <a:lstStyle/>
        <a:p>
          <a:endParaRPr lang="ru-RU"/>
        </a:p>
      </dgm:t>
    </dgm:pt>
    <dgm:pt modelId="{110443DA-67CD-4A29-B73D-D71340CA5EC9}" type="pres">
      <dgm:prSet presAssocID="{F022EE12-6046-4AC3-BF6D-9D4EDF12602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9A403-1215-4934-8C24-DDC8E9F0A134}" type="pres">
      <dgm:prSet presAssocID="{CD88C4CA-20E2-4072-A94F-DEAB0915308C}" presName="root" presStyleCnt="0"/>
      <dgm:spPr/>
    </dgm:pt>
    <dgm:pt modelId="{E6BF062C-8312-40A6-A88E-3C91C9362DF1}" type="pres">
      <dgm:prSet presAssocID="{CD88C4CA-20E2-4072-A94F-DEAB0915308C}" presName="rootComposite" presStyleCnt="0"/>
      <dgm:spPr/>
    </dgm:pt>
    <dgm:pt modelId="{EAD28289-62C6-4388-A6B5-3776742ED466}" type="pres">
      <dgm:prSet presAssocID="{CD88C4CA-20E2-4072-A94F-DEAB0915308C}" presName="rootText" presStyleLbl="node1" presStyleIdx="3" presStyleCnt="4"/>
      <dgm:spPr/>
      <dgm:t>
        <a:bodyPr/>
        <a:lstStyle/>
        <a:p>
          <a:endParaRPr lang="ru-RU"/>
        </a:p>
      </dgm:t>
    </dgm:pt>
    <dgm:pt modelId="{F2D1BCB0-5C39-46C0-AA93-8FB6CED1836A}" type="pres">
      <dgm:prSet presAssocID="{CD88C4CA-20E2-4072-A94F-DEAB0915308C}" presName="rootConnector" presStyleLbl="node1" presStyleIdx="3" presStyleCnt="4"/>
      <dgm:spPr/>
      <dgm:t>
        <a:bodyPr/>
        <a:lstStyle/>
        <a:p>
          <a:endParaRPr lang="ru-RU"/>
        </a:p>
      </dgm:t>
    </dgm:pt>
    <dgm:pt modelId="{FA493F56-981B-4982-B204-C97CA0D6B59D}" type="pres">
      <dgm:prSet presAssocID="{CD88C4CA-20E2-4072-A94F-DEAB0915308C}" presName="childShape" presStyleCnt="0"/>
      <dgm:spPr/>
    </dgm:pt>
    <dgm:pt modelId="{A66599EF-00BC-4FC6-A27F-D1D0D713230F}" type="pres">
      <dgm:prSet presAssocID="{3832B5DA-F33B-472C-8A62-8B5D51806343}" presName="Name13" presStyleLbl="parChTrans1D2" presStyleIdx="6" presStyleCnt="8"/>
      <dgm:spPr/>
      <dgm:t>
        <a:bodyPr/>
        <a:lstStyle/>
        <a:p>
          <a:endParaRPr lang="ru-RU"/>
        </a:p>
      </dgm:t>
    </dgm:pt>
    <dgm:pt modelId="{12D3478B-D8E3-48B6-9E7F-E3CEEDF56C56}" type="pres">
      <dgm:prSet presAssocID="{33FE96C4-C304-41D7-AD3F-442DF206CA15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6B4C-3928-4608-BD5C-5AABAB8BE7B0}" type="pres">
      <dgm:prSet presAssocID="{ABADACE0-CA3A-4B50-949B-CFBA5A0AA84A}" presName="Name13" presStyleLbl="parChTrans1D2" presStyleIdx="7" presStyleCnt="8"/>
      <dgm:spPr/>
      <dgm:t>
        <a:bodyPr/>
        <a:lstStyle/>
        <a:p>
          <a:endParaRPr lang="ru-RU"/>
        </a:p>
      </dgm:t>
    </dgm:pt>
    <dgm:pt modelId="{E7BAE746-D6AC-46A9-AE0D-04280C7B888A}" type="pres">
      <dgm:prSet presAssocID="{2C057F04-6536-4E29-A868-D4E2AF7B8ED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61AD3-38CD-4281-84C3-CD8563204919}" type="presOf" srcId="{4E92824C-52D2-4857-B20E-27A80363149E}" destId="{D49F77C5-E34A-4656-B844-005E7FFA64B7}" srcOrd="0" destOrd="0" presId="urn:microsoft.com/office/officeart/2005/8/layout/hierarchy3"/>
    <dgm:cxn modelId="{13771757-D855-4B21-863D-7E3DCEAAB581}" srcId="{028A972A-2941-45A3-92DA-DFB564BF3F92}" destId="{02A44F9B-AEF5-44E9-9E4D-797728511DC5}" srcOrd="0" destOrd="0" parTransId="{7D2B615F-4181-48C7-BF28-3193EBB8A246}" sibTransId="{EBE78F94-A490-4186-8EC9-CEEB8A329AEF}"/>
    <dgm:cxn modelId="{8C1E1F6C-3BD1-4A17-978F-6D87FFA2AFBB}" srcId="{3E2D3F80-7F46-4502-B8B9-D993FD6DA2A4}" destId="{64B414B9-E222-46CE-B3A9-C25AE3C581CC}" srcOrd="0" destOrd="0" parTransId="{B2450DBB-FF42-498F-BBAA-CA969398ED2A}" sibTransId="{57395BB7-206B-442F-8ABA-40E3D5C9ADC9}"/>
    <dgm:cxn modelId="{A7B8C177-9B37-4B38-BA7D-C271600B40BB}" type="presOf" srcId="{64B414B9-E222-46CE-B3A9-C25AE3C581CC}" destId="{BCDC1402-8CC9-4E10-B344-867CC79CA46A}" srcOrd="1" destOrd="0" presId="urn:microsoft.com/office/officeart/2005/8/layout/hierarchy3"/>
    <dgm:cxn modelId="{763E3778-9917-45B6-9849-FD3A91E7B556}" srcId="{64B414B9-E222-46CE-B3A9-C25AE3C581CC}" destId="{F4CA0CA0-11C9-4DD2-9BB4-C4022A0E8A2E}" srcOrd="0" destOrd="0" parTransId="{F5429180-5BE9-4A20-9A2C-58EE7421E27C}" sibTransId="{65B76F52-A879-46ED-8783-694622242F3C}"/>
    <dgm:cxn modelId="{6AFFC654-E491-42BA-A6C6-86CD32D1CED4}" srcId="{64B414B9-E222-46CE-B3A9-C25AE3C581CC}" destId="{AD3CB2C6-7E4A-41D8-AA95-F8B1733D4768}" srcOrd="1" destOrd="0" parTransId="{45E13D73-C66F-4DA7-B672-6CC070D0FFD6}" sibTransId="{1672098B-E141-4D22-9C42-6920333E61C3}"/>
    <dgm:cxn modelId="{F19B47C6-640D-4BA8-965F-1CDC26B07E47}" type="presOf" srcId="{028A972A-2941-45A3-92DA-DFB564BF3F92}" destId="{E0145F93-073A-4CC2-8D41-112339841B57}" srcOrd="1" destOrd="0" presId="urn:microsoft.com/office/officeart/2005/8/layout/hierarchy3"/>
    <dgm:cxn modelId="{0AA7E98D-7991-4FFC-814A-C659BA31FA89}" type="presOf" srcId="{ABADACE0-CA3A-4B50-949B-CFBA5A0AA84A}" destId="{BE3B6B4C-3928-4608-BD5C-5AABAB8BE7B0}" srcOrd="0" destOrd="0" presId="urn:microsoft.com/office/officeart/2005/8/layout/hierarchy3"/>
    <dgm:cxn modelId="{DC1636D1-F260-41C0-959E-EB16605D6DE8}" type="presOf" srcId="{02A44F9B-AEF5-44E9-9E4D-797728511DC5}" destId="{68B6B584-30E6-4F37-A038-7367B9D639AE}" srcOrd="0" destOrd="0" presId="urn:microsoft.com/office/officeart/2005/8/layout/hierarchy3"/>
    <dgm:cxn modelId="{160F091F-5CE5-46DC-A5D8-1326C0470B64}" type="presOf" srcId="{6A6C3394-8AC7-4717-A1F0-6DD59A8D344A}" destId="{13FE4B3A-03D6-4B1F-8B61-F06DBDE35F0A}" srcOrd="0" destOrd="0" presId="urn:microsoft.com/office/officeart/2005/8/layout/hierarchy3"/>
    <dgm:cxn modelId="{FE7D45C1-697B-4056-B70D-3E8A60B0522D}" type="presOf" srcId="{CD88C4CA-20E2-4072-A94F-DEAB0915308C}" destId="{EAD28289-62C6-4388-A6B5-3776742ED466}" srcOrd="0" destOrd="0" presId="urn:microsoft.com/office/officeart/2005/8/layout/hierarchy3"/>
    <dgm:cxn modelId="{80A954C4-650A-4763-9B89-217F9110BD59}" type="presOf" srcId="{F4CA0CA0-11C9-4DD2-9BB4-C4022A0E8A2E}" destId="{E35AEA00-3E6F-4831-9B72-D6B683CEB0A7}" srcOrd="0" destOrd="0" presId="urn:microsoft.com/office/officeart/2005/8/layout/hierarchy3"/>
    <dgm:cxn modelId="{E3BE92FD-C4BA-4A43-855E-2F820A71C74A}" type="presOf" srcId="{780E5B34-5EB5-4CAF-A170-8DA5259F9BE1}" destId="{EF9CA25A-7C88-467C-9E58-5F5903E4F311}" srcOrd="0" destOrd="0" presId="urn:microsoft.com/office/officeart/2005/8/layout/hierarchy3"/>
    <dgm:cxn modelId="{BC3E0E4B-8BA2-4155-B2F5-FD7D847F8907}" srcId="{9BFC697C-5A6C-485E-9A23-1F36C977134D}" destId="{17225251-56B4-4626-9642-DAA0B51904B7}" srcOrd="1" destOrd="0" parTransId="{4103706A-2D35-4464-AA69-48405AD8182F}" sibTransId="{F30EA630-5E96-415A-8894-A7D058B3DA0C}"/>
    <dgm:cxn modelId="{455713C2-00C2-4166-8CFF-E8C26D70F7E7}" srcId="{CD88C4CA-20E2-4072-A94F-DEAB0915308C}" destId="{33FE96C4-C304-41D7-AD3F-442DF206CA15}" srcOrd="0" destOrd="0" parTransId="{3832B5DA-F33B-472C-8A62-8B5D51806343}" sibTransId="{D3649CB0-4C3D-4E61-8E73-63D92F8EC5DB}"/>
    <dgm:cxn modelId="{19D6DAC3-5623-4F42-988A-CEAA8B4F8D28}" type="presOf" srcId="{17225251-56B4-4626-9642-DAA0B51904B7}" destId="{6A614FDB-6D5C-41C4-B4DD-22C0EF575687}" srcOrd="0" destOrd="0" presId="urn:microsoft.com/office/officeart/2005/8/layout/hierarchy3"/>
    <dgm:cxn modelId="{DF2C205E-25B9-4290-9039-5DA5F68F9614}" srcId="{3E2D3F80-7F46-4502-B8B9-D993FD6DA2A4}" destId="{9BFC697C-5A6C-485E-9A23-1F36C977134D}" srcOrd="1" destOrd="0" parTransId="{6F535EC1-B42C-4983-9CC6-23EC4EA25CFF}" sibTransId="{DF97813D-C170-4F8A-BAD8-BDA4665342F8}"/>
    <dgm:cxn modelId="{CA2421DC-CEDC-4F80-B5E3-C34121945030}" srcId="{9BFC697C-5A6C-485E-9A23-1F36C977134D}" destId="{4E92824C-52D2-4857-B20E-27A80363149E}" srcOrd="0" destOrd="0" parTransId="{6A6C3394-8AC7-4717-A1F0-6DD59A8D344A}" sibTransId="{09EB58A4-D9F0-4CC9-B374-A1CAF0EEAC9F}"/>
    <dgm:cxn modelId="{406B9326-E82A-4CAE-9E4D-EFB83C0F29AE}" srcId="{028A972A-2941-45A3-92DA-DFB564BF3F92}" destId="{F022EE12-6046-4AC3-BF6D-9D4EDF126029}" srcOrd="1" destOrd="0" parTransId="{780E5B34-5EB5-4CAF-A170-8DA5259F9BE1}" sibTransId="{63FA1CA0-3E5F-460D-86CF-6312DFEF0E32}"/>
    <dgm:cxn modelId="{EEA6D455-971A-4F63-B136-6ACD768E8DBE}" type="presOf" srcId="{028A972A-2941-45A3-92DA-DFB564BF3F92}" destId="{5054EB28-2889-4662-BD8D-ADDB3B95031C}" srcOrd="0" destOrd="0" presId="urn:microsoft.com/office/officeart/2005/8/layout/hierarchy3"/>
    <dgm:cxn modelId="{A0199C0E-AF56-4CEF-91D7-4908EBF39F77}" type="presOf" srcId="{7D2B615F-4181-48C7-BF28-3193EBB8A246}" destId="{12494189-3E9A-4F76-BFD0-432A57BBACBB}" srcOrd="0" destOrd="0" presId="urn:microsoft.com/office/officeart/2005/8/layout/hierarchy3"/>
    <dgm:cxn modelId="{01D3FA26-8C59-4B63-A5BF-7CC78F356949}" srcId="{CD88C4CA-20E2-4072-A94F-DEAB0915308C}" destId="{2C057F04-6536-4E29-A868-D4E2AF7B8ED9}" srcOrd="1" destOrd="0" parTransId="{ABADACE0-CA3A-4B50-949B-CFBA5A0AA84A}" sibTransId="{FC717878-AE1E-4654-B094-5EA7CD1172DC}"/>
    <dgm:cxn modelId="{1D9D5CAF-8098-49EF-A79C-667CA056DFE3}" type="presOf" srcId="{4103706A-2D35-4464-AA69-48405AD8182F}" destId="{3F935339-E526-49F7-A8E7-BBC01B6F1D4C}" srcOrd="0" destOrd="0" presId="urn:microsoft.com/office/officeart/2005/8/layout/hierarchy3"/>
    <dgm:cxn modelId="{EB3AAFFE-5BFC-4E40-BFB8-01E7F001A42A}" type="presOf" srcId="{CD88C4CA-20E2-4072-A94F-DEAB0915308C}" destId="{F2D1BCB0-5C39-46C0-AA93-8FB6CED1836A}" srcOrd="1" destOrd="0" presId="urn:microsoft.com/office/officeart/2005/8/layout/hierarchy3"/>
    <dgm:cxn modelId="{BB41A158-E49F-42AF-9F83-49F8D0E31653}" type="presOf" srcId="{3832B5DA-F33B-472C-8A62-8B5D51806343}" destId="{A66599EF-00BC-4FC6-A27F-D1D0D713230F}" srcOrd="0" destOrd="0" presId="urn:microsoft.com/office/officeart/2005/8/layout/hierarchy3"/>
    <dgm:cxn modelId="{CF185A09-8879-4732-9037-DA7C8BBA4A2E}" type="presOf" srcId="{64B414B9-E222-46CE-B3A9-C25AE3C581CC}" destId="{A49D5A6F-7CCC-4EDF-B0C5-D5E547FDD1C2}" srcOrd="0" destOrd="0" presId="urn:microsoft.com/office/officeart/2005/8/layout/hierarchy3"/>
    <dgm:cxn modelId="{65F97EC7-6128-478D-90CF-D3E725CA35FB}" type="presOf" srcId="{9BFC697C-5A6C-485E-9A23-1F36C977134D}" destId="{ED83C2CA-951A-490E-B47F-3F1B17587B68}" srcOrd="1" destOrd="0" presId="urn:microsoft.com/office/officeart/2005/8/layout/hierarchy3"/>
    <dgm:cxn modelId="{2AD15589-FF08-4126-A12A-6485A258FD1C}" type="presOf" srcId="{9BFC697C-5A6C-485E-9A23-1F36C977134D}" destId="{A1A5DC35-E5A6-4EDF-B02B-3955355A4CCE}" srcOrd="0" destOrd="0" presId="urn:microsoft.com/office/officeart/2005/8/layout/hierarchy3"/>
    <dgm:cxn modelId="{65A4C85F-303B-4E1E-9E84-5354EE658F3D}" type="presOf" srcId="{F5429180-5BE9-4A20-9A2C-58EE7421E27C}" destId="{EAA72FA4-8AD1-410B-91D8-A2840F3299B3}" srcOrd="0" destOrd="0" presId="urn:microsoft.com/office/officeart/2005/8/layout/hierarchy3"/>
    <dgm:cxn modelId="{C859C510-21BC-4656-8230-6DD1A62194BE}" type="presOf" srcId="{AD3CB2C6-7E4A-41D8-AA95-F8B1733D4768}" destId="{2929EBED-E29A-4A05-9959-F22D9E30FCED}" srcOrd="0" destOrd="0" presId="urn:microsoft.com/office/officeart/2005/8/layout/hierarchy3"/>
    <dgm:cxn modelId="{B692C4DD-2C17-4C43-80EB-4C6DC1626B92}" type="presOf" srcId="{33FE96C4-C304-41D7-AD3F-442DF206CA15}" destId="{12D3478B-D8E3-48B6-9E7F-E3CEEDF56C56}" srcOrd="0" destOrd="0" presId="urn:microsoft.com/office/officeart/2005/8/layout/hierarchy3"/>
    <dgm:cxn modelId="{30156BD2-3572-497E-89A5-2C267165B0D0}" type="presOf" srcId="{F022EE12-6046-4AC3-BF6D-9D4EDF126029}" destId="{110443DA-67CD-4A29-B73D-D71340CA5EC9}" srcOrd="0" destOrd="0" presId="urn:microsoft.com/office/officeart/2005/8/layout/hierarchy3"/>
    <dgm:cxn modelId="{FD101215-D137-4F83-ACC9-A5932C789F7D}" srcId="{3E2D3F80-7F46-4502-B8B9-D993FD6DA2A4}" destId="{CD88C4CA-20E2-4072-A94F-DEAB0915308C}" srcOrd="3" destOrd="0" parTransId="{FE5E4045-739B-4C57-B1C7-F4A391171474}" sibTransId="{0EDD5DAF-A824-4BE9-8103-E5559B546E1F}"/>
    <dgm:cxn modelId="{B18B61DD-2A40-4C96-B0AF-47D400496135}" srcId="{3E2D3F80-7F46-4502-B8B9-D993FD6DA2A4}" destId="{028A972A-2941-45A3-92DA-DFB564BF3F92}" srcOrd="2" destOrd="0" parTransId="{82EA70E9-649D-4B46-A2B5-ED98082D8AD4}" sibTransId="{AE57FF54-9325-4D97-A745-65B6AAD49FB2}"/>
    <dgm:cxn modelId="{8321807C-5E55-4F9D-B7B9-6DBEA8EB7FBD}" type="presOf" srcId="{45E13D73-C66F-4DA7-B672-6CC070D0FFD6}" destId="{77BE1AB3-D3EB-4BBB-AF42-E9ADE6F414DD}" srcOrd="0" destOrd="0" presId="urn:microsoft.com/office/officeart/2005/8/layout/hierarchy3"/>
    <dgm:cxn modelId="{9AE86E32-AFD2-4E9F-A42A-057944DD8352}" type="presOf" srcId="{2C057F04-6536-4E29-A868-D4E2AF7B8ED9}" destId="{E7BAE746-D6AC-46A9-AE0D-04280C7B888A}" srcOrd="0" destOrd="0" presId="urn:microsoft.com/office/officeart/2005/8/layout/hierarchy3"/>
    <dgm:cxn modelId="{658E8ADD-E2CD-4645-9656-63E82BFAA9CF}" type="presOf" srcId="{3E2D3F80-7F46-4502-B8B9-D993FD6DA2A4}" destId="{7DD48193-9D8E-4637-A583-3D1903C3F4ED}" srcOrd="0" destOrd="0" presId="urn:microsoft.com/office/officeart/2005/8/layout/hierarchy3"/>
    <dgm:cxn modelId="{A4743693-89B7-4632-8497-3E99C17903E6}" type="presParOf" srcId="{7DD48193-9D8E-4637-A583-3D1903C3F4ED}" destId="{CC9CD3C4-D597-471F-A2C3-B6783416E16D}" srcOrd="0" destOrd="0" presId="urn:microsoft.com/office/officeart/2005/8/layout/hierarchy3"/>
    <dgm:cxn modelId="{5CACA14E-548D-466E-8CD0-CBE6483813C2}" type="presParOf" srcId="{CC9CD3C4-D597-471F-A2C3-B6783416E16D}" destId="{41161AB8-49B2-4BF2-B4EF-3577E6F2AA5A}" srcOrd="0" destOrd="0" presId="urn:microsoft.com/office/officeart/2005/8/layout/hierarchy3"/>
    <dgm:cxn modelId="{863098B6-2620-4764-86E2-706C75E87BD5}" type="presParOf" srcId="{41161AB8-49B2-4BF2-B4EF-3577E6F2AA5A}" destId="{A49D5A6F-7CCC-4EDF-B0C5-D5E547FDD1C2}" srcOrd="0" destOrd="0" presId="urn:microsoft.com/office/officeart/2005/8/layout/hierarchy3"/>
    <dgm:cxn modelId="{4625C851-3D63-46AB-B726-761A9340DE7D}" type="presParOf" srcId="{41161AB8-49B2-4BF2-B4EF-3577E6F2AA5A}" destId="{BCDC1402-8CC9-4E10-B344-867CC79CA46A}" srcOrd="1" destOrd="0" presId="urn:microsoft.com/office/officeart/2005/8/layout/hierarchy3"/>
    <dgm:cxn modelId="{6BAE39EE-6323-4EA1-9AF1-4795C758799E}" type="presParOf" srcId="{CC9CD3C4-D597-471F-A2C3-B6783416E16D}" destId="{E7554A76-4B5F-4CCF-87F4-89109E430FCD}" srcOrd="1" destOrd="0" presId="urn:microsoft.com/office/officeart/2005/8/layout/hierarchy3"/>
    <dgm:cxn modelId="{ABFC262A-ECB6-4AE7-8D15-A27FD5CF0906}" type="presParOf" srcId="{E7554A76-4B5F-4CCF-87F4-89109E430FCD}" destId="{EAA72FA4-8AD1-410B-91D8-A2840F3299B3}" srcOrd="0" destOrd="0" presId="urn:microsoft.com/office/officeart/2005/8/layout/hierarchy3"/>
    <dgm:cxn modelId="{1BFF4BC1-850E-419B-9AB5-88E1E5B9F025}" type="presParOf" srcId="{E7554A76-4B5F-4CCF-87F4-89109E430FCD}" destId="{E35AEA00-3E6F-4831-9B72-D6B683CEB0A7}" srcOrd="1" destOrd="0" presId="urn:microsoft.com/office/officeart/2005/8/layout/hierarchy3"/>
    <dgm:cxn modelId="{FC6FB216-CC1A-452C-80E2-C72D9FA16E1F}" type="presParOf" srcId="{E7554A76-4B5F-4CCF-87F4-89109E430FCD}" destId="{77BE1AB3-D3EB-4BBB-AF42-E9ADE6F414DD}" srcOrd="2" destOrd="0" presId="urn:microsoft.com/office/officeart/2005/8/layout/hierarchy3"/>
    <dgm:cxn modelId="{2BCCB042-BF97-427F-94FF-CBAA33AE2F39}" type="presParOf" srcId="{E7554A76-4B5F-4CCF-87F4-89109E430FCD}" destId="{2929EBED-E29A-4A05-9959-F22D9E30FCED}" srcOrd="3" destOrd="0" presId="urn:microsoft.com/office/officeart/2005/8/layout/hierarchy3"/>
    <dgm:cxn modelId="{6C0946D8-78ED-46A6-9DEB-D1A797628B9F}" type="presParOf" srcId="{7DD48193-9D8E-4637-A583-3D1903C3F4ED}" destId="{DBED26DF-9852-4622-8A89-962D70BE68B0}" srcOrd="1" destOrd="0" presId="urn:microsoft.com/office/officeart/2005/8/layout/hierarchy3"/>
    <dgm:cxn modelId="{472DFE2A-D55D-43A2-AA88-CFD6BF8C3F24}" type="presParOf" srcId="{DBED26DF-9852-4622-8A89-962D70BE68B0}" destId="{96B066F3-45A4-4918-9ACD-A092EB52519B}" srcOrd="0" destOrd="0" presId="urn:microsoft.com/office/officeart/2005/8/layout/hierarchy3"/>
    <dgm:cxn modelId="{50804221-8EE2-4D66-B4FB-55ADAA623BA9}" type="presParOf" srcId="{96B066F3-45A4-4918-9ACD-A092EB52519B}" destId="{A1A5DC35-E5A6-4EDF-B02B-3955355A4CCE}" srcOrd="0" destOrd="0" presId="urn:microsoft.com/office/officeart/2005/8/layout/hierarchy3"/>
    <dgm:cxn modelId="{7F955553-A739-44D0-8CC1-CF7C1748DAD6}" type="presParOf" srcId="{96B066F3-45A4-4918-9ACD-A092EB52519B}" destId="{ED83C2CA-951A-490E-B47F-3F1B17587B68}" srcOrd="1" destOrd="0" presId="urn:microsoft.com/office/officeart/2005/8/layout/hierarchy3"/>
    <dgm:cxn modelId="{E0D13C40-E4E9-4113-849E-D62E62D58208}" type="presParOf" srcId="{DBED26DF-9852-4622-8A89-962D70BE68B0}" destId="{9ABDF3E9-329B-42B0-B9D6-29FA3586B6D4}" srcOrd="1" destOrd="0" presId="urn:microsoft.com/office/officeart/2005/8/layout/hierarchy3"/>
    <dgm:cxn modelId="{0C297A53-457F-405D-8273-98FFAACBBA02}" type="presParOf" srcId="{9ABDF3E9-329B-42B0-B9D6-29FA3586B6D4}" destId="{13FE4B3A-03D6-4B1F-8B61-F06DBDE35F0A}" srcOrd="0" destOrd="0" presId="urn:microsoft.com/office/officeart/2005/8/layout/hierarchy3"/>
    <dgm:cxn modelId="{83256151-AF70-4C3E-B4D3-C703CFC1D035}" type="presParOf" srcId="{9ABDF3E9-329B-42B0-B9D6-29FA3586B6D4}" destId="{D49F77C5-E34A-4656-B844-005E7FFA64B7}" srcOrd="1" destOrd="0" presId="urn:microsoft.com/office/officeart/2005/8/layout/hierarchy3"/>
    <dgm:cxn modelId="{435BE695-419A-4B66-8FE2-1C1E685FE002}" type="presParOf" srcId="{9ABDF3E9-329B-42B0-B9D6-29FA3586B6D4}" destId="{3F935339-E526-49F7-A8E7-BBC01B6F1D4C}" srcOrd="2" destOrd="0" presId="urn:microsoft.com/office/officeart/2005/8/layout/hierarchy3"/>
    <dgm:cxn modelId="{6D308DBE-1438-4B5F-95D4-838E527F4C60}" type="presParOf" srcId="{9ABDF3E9-329B-42B0-B9D6-29FA3586B6D4}" destId="{6A614FDB-6D5C-41C4-B4DD-22C0EF575687}" srcOrd="3" destOrd="0" presId="urn:microsoft.com/office/officeart/2005/8/layout/hierarchy3"/>
    <dgm:cxn modelId="{82266380-DBC8-4709-A1DD-0CF76063C614}" type="presParOf" srcId="{7DD48193-9D8E-4637-A583-3D1903C3F4ED}" destId="{F5E26934-2420-4D39-B258-BC67588E27DA}" srcOrd="2" destOrd="0" presId="urn:microsoft.com/office/officeart/2005/8/layout/hierarchy3"/>
    <dgm:cxn modelId="{58B52657-6744-4A94-A8DD-C9F874565BAE}" type="presParOf" srcId="{F5E26934-2420-4D39-B258-BC67588E27DA}" destId="{793BF58F-6B3F-407F-98CD-5764278FB473}" srcOrd="0" destOrd="0" presId="urn:microsoft.com/office/officeart/2005/8/layout/hierarchy3"/>
    <dgm:cxn modelId="{DC7980F7-5972-4EC4-85A8-48AC1A5655F7}" type="presParOf" srcId="{793BF58F-6B3F-407F-98CD-5764278FB473}" destId="{5054EB28-2889-4662-BD8D-ADDB3B95031C}" srcOrd="0" destOrd="0" presId="urn:microsoft.com/office/officeart/2005/8/layout/hierarchy3"/>
    <dgm:cxn modelId="{69096570-54D9-4F36-A7D2-8BF0304A9AAA}" type="presParOf" srcId="{793BF58F-6B3F-407F-98CD-5764278FB473}" destId="{E0145F93-073A-4CC2-8D41-112339841B57}" srcOrd="1" destOrd="0" presId="urn:microsoft.com/office/officeart/2005/8/layout/hierarchy3"/>
    <dgm:cxn modelId="{D626FDA4-A781-4A03-96B9-5BA0B3C366E7}" type="presParOf" srcId="{F5E26934-2420-4D39-B258-BC67588E27DA}" destId="{2BFA0E64-8C7E-4142-B879-70720BBDC9E1}" srcOrd="1" destOrd="0" presId="urn:microsoft.com/office/officeart/2005/8/layout/hierarchy3"/>
    <dgm:cxn modelId="{3FD841BF-0A01-4A5A-9920-FFF3ACD7AFF2}" type="presParOf" srcId="{2BFA0E64-8C7E-4142-B879-70720BBDC9E1}" destId="{12494189-3E9A-4F76-BFD0-432A57BBACBB}" srcOrd="0" destOrd="0" presId="urn:microsoft.com/office/officeart/2005/8/layout/hierarchy3"/>
    <dgm:cxn modelId="{2584BCF2-E363-4379-954F-C1ADFBEDC34B}" type="presParOf" srcId="{2BFA0E64-8C7E-4142-B879-70720BBDC9E1}" destId="{68B6B584-30E6-4F37-A038-7367B9D639AE}" srcOrd="1" destOrd="0" presId="urn:microsoft.com/office/officeart/2005/8/layout/hierarchy3"/>
    <dgm:cxn modelId="{A86D441D-77E5-4166-AC84-8F6EFBEFD514}" type="presParOf" srcId="{2BFA0E64-8C7E-4142-B879-70720BBDC9E1}" destId="{EF9CA25A-7C88-467C-9E58-5F5903E4F311}" srcOrd="2" destOrd="0" presId="urn:microsoft.com/office/officeart/2005/8/layout/hierarchy3"/>
    <dgm:cxn modelId="{6C452B22-F03E-4B2D-A215-A42D576372CC}" type="presParOf" srcId="{2BFA0E64-8C7E-4142-B879-70720BBDC9E1}" destId="{110443DA-67CD-4A29-B73D-D71340CA5EC9}" srcOrd="3" destOrd="0" presId="urn:microsoft.com/office/officeart/2005/8/layout/hierarchy3"/>
    <dgm:cxn modelId="{12A87E95-5ECE-4102-839E-B652C21827E3}" type="presParOf" srcId="{7DD48193-9D8E-4637-A583-3D1903C3F4ED}" destId="{BF89A403-1215-4934-8C24-DDC8E9F0A134}" srcOrd="3" destOrd="0" presId="urn:microsoft.com/office/officeart/2005/8/layout/hierarchy3"/>
    <dgm:cxn modelId="{A045653E-1B2A-4319-9263-24A47740EF1A}" type="presParOf" srcId="{BF89A403-1215-4934-8C24-DDC8E9F0A134}" destId="{E6BF062C-8312-40A6-A88E-3C91C9362DF1}" srcOrd="0" destOrd="0" presId="urn:microsoft.com/office/officeart/2005/8/layout/hierarchy3"/>
    <dgm:cxn modelId="{BF48D419-2776-44EA-A108-E521F6EF82B5}" type="presParOf" srcId="{E6BF062C-8312-40A6-A88E-3C91C9362DF1}" destId="{EAD28289-62C6-4388-A6B5-3776742ED466}" srcOrd="0" destOrd="0" presId="urn:microsoft.com/office/officeart/2005/8/layout/hierarchy3"/>
    <dgm:cxn modelId="{19F3B816-EC35-4DF2-8E2D-40896053D847}" type="presParOf" srcId="{E6BF062C-8312-40A6-A88E-3C91C9362DF1}" destId="{F2D1BCB0-5C39-46C0-AA93-8FB6CED1836A}" srcOrd="1" destOrd="0" presId="urn:microsoft.com/office/officeart/2005/8/layout/hierarchy3"/>
    <dgm:cxn modelId="{398D9B9C-BA0A-4F53-B579-0D4DC610BE9E}" type="presParOf" srcId="{BF89A403-1215-4934-8C24-DDC8E9F0A134}" destId="{FA493F56-981B-4982-B204-C97CA0D6B59D}" srcOrd="1" destOrd="0" presId="urn:microsoft.com/office/officeart/2005/8/layout/hierarchy3"/>
    <dgm:cxn modelId="{3E420968-7EA9-45BD-BFB6-7155FB550B73}" type="presParOf" srcId="{FA493F56-981B-4982-B204-C97CA0D6B59D}" destId="{A66599EF-00BC-4FC6-A27F-D1D0D713230F}" srcOrd="0" destOrd="0" presId="urn:microsoft.com/office/officeart/2005/8/layout/hierarchy3"/>
    <dgm:cxn modelId="{84107BDC-37F1-47CC-90AE-3CD30F64EBCB}" type="presParOf" srcId="{FA493F56-981B-4982-B204-C97CA0D6B59D}" destId="{12D3478B-D8E3-48B6-9E7F-E3CEEDF56C56}" srcOrd="1" destOrd="0" presId="urn:microsoft.com/office/officeart/2005/8/layout/hierarchy3"/>
    <dgm:cxn modelId="{7E32D6B9-C6FA-4256-AC1A-F84B0D5D330F}" type="presParOf" srcId="{FA493F56-981B-4982-B204-C97CA0D6B59D}" destId="{BE3B6B4C-3928-4608-BD5C-5AABAB8BE7B0}" srcOrd="2" destOrd="0" presId="urn:microsoft.com/office/officeart/2005/8/layout/hierarchy3"/>
    <dgm:cxn modelId="{6F3E4E93-9C00-4202-BD98-A8CA7F856F53}" type="presParOf" srcId="{FA493F56-981B-4982-B204-C97CA0D6B59D}" destId="{E7BAE746-D6AC-46A9-AE0D-04280C7B888A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B461C-0D30-45D7-B24D-E25F8FA8068C}" type="doc">
      <dgm:prSet loTypeId="urn:microsoft.com/office/officeart/2005/8/layout/process2" loCatId="process" qsTypeId="urn:microsoft.com/office/officeart/2005/8/quickstyle/simple3" qsCatId="simple" csTypeId="urn:microsoft.com/office/officeart/2005/8/colors/accent2_2" csCatId="accent2" phldr="1"/>
      <dgm:spPr/>
    </dgm:pt>
    <dgm:pt modelId="{30AD4DB0-1DE5-44F1-A5EE-8AC23DE7F91F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2 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B4ED1413-1277-4DCD-89C1-88C04A643FF9}" type="parTrans" cxnId="{0599B9F0-6F40-45BE-81E7-87B1203E4088}">
      <dgm:prSet/>
      <dgm:spPr/>
      <dgm:t>
        <a:bodyPr/>
        <a:lstStyle/>
        <a:p>
          <a:endParaRPr lang="ru-RU"/>
        </a:p>
      </dgm:t>
    </dgm:pt>
    <dgm:pt modelId="{44991B9F-AA7C-45EC-A823-FDF36828D369}" type="sibTrans" cxnId="{0599B9F0-6F40-45BE-81E7-87B1203E4088}">
      <dgm:prSet/>
      <dgm:spPr/>
      <dgm:t>
        <a:bodyPr/>
        <a:lstStyle/>
        <a:p>
          <a:endParaRPr lang="ru-RU"/>
        </a:p>
      </dgm:t>
    </dgm:pt>
    <dgm:pt modelId="{B291A9C2-ABA7-4ABD-BEF5-BCE793374148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3.0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02BC847-EA12-4F94-802B-02EBCC0D65F8}" type="parTrans" cxnId="{6AC4B74C-6970-4F80-AD32-2FFDDC819913}">
      <dgm:prSet/>
      <dgm:spPr/>
      <dgm:t>
        <a:bodyPr/>
        <a:lstStyle/>
        <a:p>
          <a:endParaRPr lang="ru-RU"/>
        </a:p>
      </dgm:t>
    </dgm:pt>
    <dgm:pt modelId="{36EEF5D4-FF4C-436D-9BFE-2EEA4EE2B867}" type="sibTrans" cxnId="{6AC4B74C-6970-4F80-AD32-2FFDDC819913}">
      <dgm:prSet/>
      <dgm:spPr/>
      <dgm:t>
        <a:bodyPr/>
        <a:lstStyle/>
        <a:p>
          <a:endParaRPr lang="ru-RU"/>
        </a:p>
      </dgm:t>
    </dgm:pt>
    <dgm:pt modelId="{F576D9D5-DAFF-4C3A-BE44-4DC985E343CE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4.0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742DDB2A-1B3D-433F-B165-3F20F31D5BE9}" type="parTrans" cxnId="{757FF691-16F2-485E-9E02-30D6D446EBEA}">
      <dgm:prSet/>
      <dgm:spPr/>
      <dgm:t>
        <a:bodyPr/>
        <a:lstStyle/>
        <a:p>
          <a:endParaRPr lang="ru-RU"/>
        </a:p>
      </dgm:t>
    </dgm:pt>
    <dgm:pt modelId="{11B33CE7-A440-4B85-B37E-293BA622B1B9}" type="sibTrans" cxnId="{757FF691-16F2-485E-9E02-30D6D446EBEA}">
      <dgm:prSet/>
      <dgm:spPr/>
      <dgm:t>
        <a:bodyPr/>
        <a:lstStyle/>
        <a:p>
          <a:endParaRPr lang="ru-RU"/>
        </a:p>
      </dgm:t>
    </dgm:pt>
    <dgm:pt modelId="{0A508126-D279-498A-9658-D2BFE26F08C3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Photoshop5.0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670FF4F-EDB7-44DD-AA3E-70E7B3DCEB62}" type="parTrans" cxnId="{22845BCE-ABE1-42E6-AE14-C7A3A93C14A4}">
      <dgm:prSet/>
      <dgm:spPr/>
      <dgm:t>
        <a:bodyPr/>
        <a:lstStyle/>
        <a:p>
          <a:endParaRPr lang="ru-RU"/>
        </a:p>
      </dgm:t>
    </dgm:pt>
    <dgm:pt modelId="{ABC2C7E6-6880-4C60-87DC-4F45686E2614}" type="sibTrans" cxnId="{22845BCE-ABE1-42E6-AE14-C7A3A93C14A4}">
      <dgm:prSet/>
      <dgm:spPr/>
      <dgm:t>
        <a:bodyPr/>
        <a:lstStyle/>
        <a:p>
          <a:endParaRPr lang="ru-RU"/>
        </a:p>
      </dgm:t>
    </dgm:pt>
    <dgm:pt modelId="{F3BFBC20-3A82-4B4E-A704-42749148887B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6.0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FBD81EC5-BE0C-4574-B399-E3932D1A0AE5}" type="parTrans" cxnId="{9970C5A9-A92D-4205-98D3-4730D7BA7329}">
      <dgm:prSet/>
      <dgm:spPr/>
      <dgm:t>
        <a:bodyPr/>
        <a:lstStyle/>
        <a:p>
          <a:endParaRPr lang="ru-RU"/>
        </a:p>
      </dgm:t>
    </dgm:pt>
    <dgm:pt modelId="{12B20609-42EA-45F9-A596-FD2B78DE74F3}" type="sibTrans" cxnId="{9970C5A9-A92D-4205-98D3-4730D7BA7329}">
      <dgm:prSet/>
      <dgm:spPr/>
      <dgm:t>
        <a:bodyPr/>
        <a:lstStyle/>
        <a:p>
          <a:endParaRPr lang="ru-RU"/>
        </a:p>
      </dgm:t>
    </dgm:pt>
    <dgm:pt modelId="{E0823B20-F2F2-4E3D-BD1F-8C6D48C68EF6}">
      <dgm:prSet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1.0</a:t>
          </a:r>
          <a:endParaRPr lang="uk-UA" b="1" i="1" dirty="0">
            <a:latin typeface="Times New Roman" pitchFamily="18" charset="0"/>
            <a:cs typeface="Times New Roman" pitchFamily="18" charset="0"/>
          </a:endParaRPr>
        </a:p>
      </dgm:t>
    </dgm:pt>
    <dgm:pt modelId="{B5061BB5-0CF2-49F5-ACD9-1B84351322B4}" type="parTrans" cxnId="{9F295F39-0993-45EF-9DAD-2D8189F5BA14}">
      <dgm:prSet/>
      <dgm:spPr/>
      <dgm:t>
        <a:bodyPr/>
        <a:lstStyle/>
        <a:p>
          <a:endParaRPr lang="ru-RU"/>
        </a:p>
      </dgm:t>
    </dgm:pt>
    <dgm:pt modelId="{22F5268F-9446-4EF0-8DDE-05A3453DCA66}" type="sibTrans" cxnId="{9F295F39-0993-45EF-9DAD-2D8189F5BA14}">
      <dgm:prSet/>
      <dgm:spPr/>
      <dgm:t>
        <a:bodyPr/>
        <a:lstStyle/>
        <a:p>
          <a:endParaRPr lang="ru-RU"/>
        </a:p>
      </dgm:t>
    </dgm:pt>
    <dgm:pt modelId="{128C76C6-0A37-40FF-92DF-2EDFA740A4DA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7.0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D9EB33D-FAD4-4CCF-984B-BFEBE41B897E}" type="parTrans" cxnId="{C670C9C3-CBAC-445F-9D12-9A63DB8A10FC}">
      <dgm:prSet/>
      <dgm:spPr/>
      <dgm:t>
        <a:bodyPr/>
        <a:lstStyle/>
        <a:p>
          <a:endParaRPr lang="ru-RU"/>
        </a:p>
      </dgm:t>
    </dgm:pt>
    <dgm:pt modelId="{03619FC8-64AC-4174-AF2E-AEEBF86756EC}" type="sibTrans" cxnId="{C670C9C3-CBAC-445F-9D12-9A63DB8A10FC}">
      <dgm:prSet/>
      <dgm:spPr/>
      <dgm:t>
        <a:bodyPr/>
        <a:lstStyle/>
        <a:p>
          <a:endParaRPr lang="ru-RU"/>
        </a:p>
      </dgm:t>
    </dgm:pt>
    <dgm:pt modelId="{A5F7E463-57C8-45A1-BE69-DADA4748F524}" type="pres">
      <dgm:prSet presAssocID="{EB1B461C-0D30-45D7-B24D-E25F8FA8068C}" presName="linearFlow" presStyleCnt="0">
        <dgm:presLayoutVars>
          <dgm:resizeHandles val="exact"/>
        </dgm:presLayoutVars>
      </dgm:prSet>
      <dgm:spPr/>
    </dgm:pt>
    <dgm:pt modelId="{0FB4710A-898F-45BD-AA9B-0C932B623AC8}" type="pres">
      <dgm:prSet presAssocID="{E0823B20-F2F2-4E3D-BD1F-8C6D48C68EF6}" presName="node" presStyleLbl="node1" presStyleIdx="0" presStyleCnt="7" custLinFactNeighborX="1265" custLinFactNeighborY="27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0A26-F94A-4099-A411-B51CEB736EA2}" type="pres">
      <dgm:prSet presAssocID="{22F5268F-9446-4EF0-8DDE-05A3453DCA66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995E301-EF5B-44A9-8864-22FE0AB4FEDF}" type="pres">
      <dgm:prSet presAssocID="{22F5268F-9446-4EF0-8DDE-05A3453DCA6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9E8DB52-8D7E-4866-B075-8C341E5190B9}" type="pres">
      <dgm:prSet presAssocID="{30AD4DB0-1DE5-44F1-A5EE-8AC23DE7F9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0A7B-02D1-49D4-9E43-89270F8A67EC}" type="pres">
      <dgm:prSet presAssocID="{44991B9F-AA7C-45EC-A823-FDF36828D36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A7453A2-59C1-4129-B079-81866D5B21ED}" type="pres">
      <dgm:prSet presAssocID="{44991B9F-AA7C-45EC-A823-FDF36828D36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E2D85E1-E2ED-490B-BD10-8FF747988184}" type="pres">
      <dgm:prSet presAssocID="{B291A9C2-ABA7-4ABD-BEF5-BCE79337414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98F46-801B-4D91-BF7B-A9AB971B4FA6}" type="pres">
      <dgm:prSet presAssocID="{36EEF5D4-FF4C-436D-9BFE-2EEA4EE2B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B5F3257-B38B-4380-A2EF-B6BC7B18D404}" type="pres">
      <dgm:prSet presAssocID="{36EEF5D4-FF4C-436D-9BFE-2EEA4EE2B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B085A40-7362-4815-AD4E-A7689A79019F}" type="pres">
      <dgm:prSet presAssocID="{F576D9D5-DAFF-4C3A-BE44-4DC985E343C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EDD2-4812-4F0F-8F50-27A0B0EC8833}" type="pres">
      <dgm:prSet presAssocID="{11B33CE7-A440-4B85-B37E-293BA622B1B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7F33E20-D508-4F96-88D0-E2FDDE50BA02}" type="pres">
      <dgm:prSet presAssocID="{11B33CE7-A440-4B85-B37E-293BA622B1B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E5D1633-37E2-4BD8-944C-D4C9909F8F2F}" type="pres">
      <dgm:prSet presAssocID="{0A508126-D279-498A-9658-D2BFE26F08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D2D52-5B6A-4ED7-AD77-32DBFB9C70B9}" type="pres">
      <dgm:prSet presAssocID="{ABC2C7E6-6880-4C60-87DC-4F45686E2614}" presName="sibTrans" presStyleLbl="sibTrans2D1" presStyleIdx="4" presStyleCnt="6"/>
      <dgm:spPr/>
      <dgm:t>
        <a:bodyPr/>
        <a:lstStyle/>
        <a:p>
          <a:endParaRPr lang="ru-RU"/>
        </a:p>
      </dgm:t>
    </dgm:pt>
    <dgm:pt modelId="{D4BA51F2-69B9-4519-9894-3120BF9A2974}" type="pres">
      <dgm:prSet presAssocID="{ABC2C7E6-6880-4C60-87DC-4F45686E261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68B3A35-1D2E-42DE-99AA-0B909F7EEEC1}" type="pres">
      <dgm:prSet presAssocID="{F3BFBC20-3A82-4B4E-A704-42749148887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76920-FECA-4C49-86B6-315D3D31EDC8}" type="pres">
      <dgm:prSet presAssocID="{12B20609-42EA-45F9-A596-FD2B78DE74F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B81A0B13-7204-46D6-A1BF-FD60A1A04952}" type="pres">
      <dgm:prSet presAssocID="{12B20609-42EA-45F9-A596-FD2B78DE74F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71E77B-5281-4CC2-8836-390A6FA8D7B8}" type="pres">
      <dgm:prSet presAssocID="{128C76C6-0A37-40FF-92DF-2EDFA740A4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4B74C-6970-4F80-AD32-2FFDDC819913}" srcId="{EB1B461C-0D30-45D7-B24D-E25F8FA8068C}" destId="{B291A9C2-ABA7-4ABD-BEF5-BCE793374148}" srcOrd="2" destOrd="0" parTransId="{902BC847-EA12-4F94-802B-02EBCC0D65F8}" sibTransId="{36EEF5D4-FF4C-436D-9BFE-2EEA4EE2B867}"/>
    <dgm:cxn modelId="{0599B9F0-6F40-45BE-81E7-87B1203E4088}" srcId="{EB1B461C-0D30-45D7-B24D-E25F8FA8068C}" destId="{30AD4DB0-1DE5-44F1-A5EE-8AC23DE7F91F}" srcOrd="1" destOrd="0" parTransId="{B4ED1413-1277-4DCD-89C1-88C04A643FF9}" sibTransId="{44991B9F-AA7C-45EC-A823-FDF36828D369}"/>
    <dgm:cxn modelId="{F2A0540F-C44C-45D8-B9A1-216CD3B43209}" type="presOf" srcId="{ABC2C7E6-6880-4C60-87DC-4F45686E2614}" destId="{DF5D2D52-5B6A-4ED7-AD77-32DBFB9C70B9}" srcOrd="0" destOrd="0" presId="urn:microsoft.com/office/officeart/2005/8/layout/process2"/>
    <dgm:cxn modelId="{DD721EB0-AFE4-4348-B053-0B4A7F56BB33}" type="presOf" srcId="{44991B9F-AA7C-45EC-A823-FDF36828D369}" destId="{EA7453A2-59C1-4129-B079-81866D5B21ED}" srcOrd="1" destOrd="0" presId="urn:microsoft.com/office/officeart/2005/8/layout/process2"/>
    <dgm:cxn modelId="{7CD41C6C-54D6-43CB-92A0-ED9B22F91A26}" type="presOf" srcId="{12B20609-42EA-45F9-A596-FD2B78DE74F3}" destId="{B81A0B13-7204-46D6-A1BF-FD60A1A04952}" srcOrd="1" destOrd="0" presId="urn:microsoft.com/office/officeart/2005/8/layout/process2"/>
    <dgm:cxn modelId="{C670C9C3-CBAC-445F-9D12-9A63DB8A10FC}" srcId="{EB1B461C-0D30-45D7-B24D-E25F8FA8068C}" destId="{128C76C6-0A37-40FF-92DF-2EDFA740A4DA}" srcOrd="6" destOrd="0" parTransId="{1D9EB33D-FAD4-4CCF-984B-BFEBE41B897E}" sibTransId="{03619FC8-64AC-4174-AF2E-AEEBF86756EC}"/>
    <dgm:cxn modelId="{F3C9CD6E-7DED-4F70-8A7E-729914F4E627}" type="presOf" srcId="{12B20609-42EA-45F9-A596-FD2B78DE74F3}" destId="{A8776920-FECA-4C49-86B6-315D3D31EDC8}" srcOrd="0" destOrd="0" presId="urn:microsoft.com/office/officeart/2005/8/layout/process2"/>
    <dgm:cxn modelId="{8F4BF40F-7E8B-4F91-9FA9-443181BCAF06}" type="presOf" srcId="{11B33CE7-A440-4B85-B37E-293BA622B1B9}" destId="{A7F33E20-D508-4F96-88D0-E2FDDE50BA02}" srcOrd="1" destOrd="0" presId="urn:microsoft.com/office/officeart/2005/8/layout/process2"/>
    <dgm:cxn modelId="{757FF691-16F2-485E-9E02-30D6D446EBEA}" srcId="{EB1B461C-0D30-45D7-B24D-E25F8FA8068C}" destId="{F576D9D5-DAFF-4C3A-BE44-4DC985E343CE}" srcOrd="3" destOrd="0" parTransId="{742DDB2A-1B3D-433F-B165-3F20F31D5BE9}" sibTransId="{11B33CE7-A440-4B85-B37E-293BA622B1B9}"/>
    <dgm:cxn modelId="{96D68CB0-739F-4970-ACD5-7419A4F53881}" type="presOf" srcId="{36EEF5D4-FF4C-436D-9BFE-2EEA4EE2B867}" destId="{CB5F3257-B38B-4380-A2EF-B6BC7B18D404}" srcOrd="1" destOrd="0" presId="urn:microsoft.com/office/officeart/2005/8/layout/process2"/>
    <dgm:cxn modelId="{0111ACF7-F23A-4195-A4A1-29B7B8C2AA51}" type="presOf" srcId="{22F5268F-9446-4EF0-8DDE-05A3453DCA66}" destId="{44630A26-F94A-4099-A411-B51CEB736EA2}" srcOrd="0" destOrd="0" presId="urn:microsoft.com/office/officeart/2005/8/layout/process2"/>
    <dgm:cxn modelId="{E5CE5FA0-7ED7-410D-8528-897BFD46118B}" type="presOf" srcId="{44991B9F-AA7C-45EC-A823-FDF36828D369}" destId="{197D0A7B-02D1-49D4-9E43-89270F8A67EC}" srcOrd="0" destOrd="0" presId="urn:microsoft.com/office/officeart/2005/8/layout/process2"/>
    <dgm:cxn modelId="{22845BCE-ABE1-42E6-AE14-C7A3A93C14A4}" srcId="{EB1B461C-0D30-45D7-B24D-E25F8FA8068C}" destId="{0A508126-D279-498A-9658-D2BFE26F08C3}" srcOrd="4" destOrd="0" parTransId="{0670FF4F-EDB7-44DD-AA3E-70E7B3DCEB62}" sibTransId="{ABC2C7E6-6880-4C60-87DC-4F45686E2614}"/>
    <dgm:cxn modelId="{AB90ABA2-233C-4B50-9ECE-A7E1C2EF1ED4}" type="presOf" srcId="{128C76C6-0A37-40FF-92DF-2EDFA740A4DA}" destId="{B971E77B-5281-4CC2-8836-390A6FA8D7B8}" srcOrd="0" destOrd="0" presId="urn:microsoft.com/office/officeart/2005/8/layout/process2"/>
    <dgm:cxn modelId="{9F295F39-0993-45EF-9DAD-2D8189F5BA14}" srcId="{EB1B461C-0D30-45D7-B24D-E25F8FA8068C}" destId="{E0823B20-F2F2-4E3D-BD1F-8C6D48C68EF6}" srcOrd="0" destOrd="0" parTransId="{B5061BB5-0CF2-49F5-ACD9-1B84351322B4}" sibTransId="{22F5268F-9446-4EF0-8DDE-05A3453DCA66}"/>
    <dgm:cxn modelId="{D4B2DEA4-633A-4BB1-9A59-FCFFB356653B}" type="presOf" srcId="{B291A9C2-ABA7-4ABD-BEF5-BCE793374148}" destId="{CE2D85E1-E2ED-490B-BD10-8FF747988184}" srcOrd="0" destOrd="0" presId="urn:microsoft.com/office/officeart/2005/8/layout/process2"/>
    <dgm:cxn modelId="{A54465D0-F16D-4B08-9AB0-A2C82B9100F1}" type="presOf" srcId="{11B33CE7-A440-4B85-B37E-293BA622B1B9}" destId="{A826EDD2-4812-4F0F-8F50-27A0B0EC8833}" srcOrd="0" destOrd="0" presId="urn:microsoft.com/office/officeart/2005/8/layout/process2"/>
    <dgm:cxn modelId="{E84BDEFF-5070-44D2-B145-3D8CD2A842CF}" type="presOf" srcId="{22F5268F-9446-4EF0-8DDE-05A3453DCA66}" destId="{C995E301-EF5B-44A9-8864-22FE0AB4FEDF}" srcOrd="1" destOrd="0" presId="urn:microsoft.com/office/officeart/2005/8/layout/process2"/>
    <dgm:cxn modelId="{9970C5A9-A92D-4205-98D3-4730D7BA7329}" srcId="{EB1B461C-0D30-45D7-B24D-E25F8FA8068C}" destId="{F3BFBC20-3A82-4B4E-A704-42749148887B}" srcOrd="5" destOrd="0" parTransId="{FBD81EC5-BE0C-4574-B399-E3932D1A0AE5}" sibTransId="{12B20609-42EA-45F9-A596-FD2B78DE74F3}"/>
    <dgm:cxn modelId="{E3E94C9C-01E2-4C7B-8FF4-BD8FE9A2048C}" type="presOf" srcId="{0A508126-D279-498A-9658-D2BFE26F08C3}" destId="{AE5D1633-37E2-4BD8-944C-D4C9909F8F2F}" srcOrd="0" destOrd="0" presId="urn:microsoft.com/office/officeart/2005/8/layout/process2"/>
    <dgm:cxn modelId="{F8406B58-14C4-4538-9FE0-269159931A9F}" type="presOf" srcId="{EB1B461C-0D30-45D7-B24D-E25F8FA8068C}" destId="{A5F7E463-57C8-45A1-BE69-DADA4748F524}" srcOrd="0" destOrd="0" presId="urn:microsoft.com/office/officeart/2005/8/layout/process2"/>
    <dgm:cxn modelId="{A53F9D5C-E885-4034-8397-F8DFA95D8C38}" type="presOf" srcId="{F3BFBC20-3A82-4B4E-A704-42749148887B}" destId="{268B3A35-1D2E-42DE-99AA-0B909F7EEEC1}" srcOrd="0" destOrd="0" presId="urn:microsoft.com/office/officeart/2005/8/layout/process2"/>
    <dgm:cxn modelId="{063B54A3-4B79-45B2-B229-92845E2FE2A6}" type="presOf" srcId="{ABC2C7E6-6880-4C60-87DC-4F45686E2614}" destId="{D4BA51F2-69B9-4519-9894-3120BF9A2974}" srcOrd="1" destOrd="0" presId="urn:microsoft.com/office/officeart/2005/8/layout/process2"/>
    <dgm:cxn modelId="{6891B38C-4AF0-450F-B964-26CECE0A62B7}" type="presOf" srcId="{36EEF5D4-FF4C-436D-9BFE-2EEA4EE2B867}" destId="{E6298F46-801B-4D91-BF7B-A9AB971B4FA6}" srcOrd="0" destOrd="0" presId="urn:microsoft.com/office/officeart/2005/8/layout/process2"/>
    <dgm:cxn modelId="{10500EFA-7707-4137-A5E2-F6CBEF6ECC2C}" type="presOf" srcId="{E0823B20-F2F2-4E3D-BD1F-8C6D48C68EF6}" destId="{0FB4710A-898F-45BD-AA9B-0C932B623AC8}" srcOrd="0" destOrd="0" presId="urn:microsoft.com/office/officeart/2005/8/layout/process2"/>
    <dgm:cxn modelId="{E4F6F092-5FEC-4F64-8BB0-077AC1F0A773}" type="presOf" srcId="{30AD4DB0-1DE5-44F1-A5EE-8AC23DE7F91F}" destId="{89E8DB52-8D7E-4866-B075-8C341E5190B9}" srcOrd="0" destOrd="0" presId="urn:microsoft.com/office/officeart/2005/8/layout/process2"/>
    <dgm:cxn modelId="{26D2F825-46F1-4156-A1C3-834BCC525F30}" type="presOf" srcId="{F576D9D5-DAFF-4C3A-BE44-4DC985E343CE}" destId="{DB085A40-7362-4815-AD4E-A7689A79019F}" srcOrd="0" destOrd="0" presId="urn:microsoft.com/office/officeart/2005/8/layout/process2"/>
    <dgm:cxn modelId="{835C37E8-6E29-4755-8696-883D51EA8E70}" type="presParOf" srcId="{A5F7E463-57C8-45A1-BE69-DADA4748F524}" destId="{0FB4710A-898F-45BD-AA9B-0C932B623AC8}" srcOrd="0" destOrd="0" presId="urn:microsoft.com/office/officeart/2005/8/layout/process2"/>
    <dgm:cxn modelId="{6D0230FD-3251-4A38-82B3-FE4EF365F2BC}" type="presParOf" srcId="{A5F7E463-57C8-45A1-BE69-DADA4748F524}" destId="{44630A26-F94A-4099-A411-B51CEB736EA2}" srcOrd="1" destOrd="0" presId="urn:microsoft.com/office/officeart/2005/8/layout/process2"/>
    <dgm:cxn modelId="{0A61FE73-7A1C-46F5-85EF-1891978883FD}" type="presParOf" srcId="{44630A26-F94A-4099-A411-B51CEB736EA2}" destId="{C995E301-EF5B-44A9-8864-22FE0AB4FEDF}" srcOrd="0" destOrd="0" presId="urn:microsoft.com/office/officeart/2005/8/layout/process2"/>
    <dgm:cxn modelId="{9B7C6372-60A5-4407-8CC9-7C52C0C728BB}" type="presParOf" srcId="{A5F7E463-57C8-45A1-BE69-DADA4748F524}" destId="{89E8DB52-8D7E-4866-B075-8C341E5190B9}" srcOrd="2" destOrd="0" presId="urn:microsoft.com/office/officeart/2005/8/layout/process2"/>
    <dgm:cxn modelId="{2227E4EB-EF33-41FB-A826-5DEE7C4F0CAD}" type="presParOf" srcId="{A5F7E463-57C8-45A1-BE69-DADA4748F524}" destId="{197D0A7B-02D1-49D4-9E43-89270F8A67EC}" srcOrd="3" destOrd="0" presId="urn:microsoft.com/office/officeart/2005/8/layout/process2"/>
    <dgm:cxn modelId="{D1BE19D8-B8A1-43FD-8476-292225054864}" type="presParOf" srcId="{197D0A7B-02D1-49D4-9E43-89270F8A67EC}" destId="{EA7453A2-59C1-4129-B079-81866D5B21ED}" srcOrd="0" destOrd="0" presId="urn:microsoft.com/office/officeart/2005/8/layout/process2"/>
    <dgm:cxn modelId="{78D4B508-2627-40A6-B618-E235AFA03157}" type="presParOf" srcId="{A5F7E463-57C8-45A1-BE69-DADA4748F524}" destId="{CE2D85E1-E2ED-490B-BD10-8FF747988184}" srcOrd="4" destOrd="0" presId="urn:microsoft.com/office/officeart/2005/8/layout/process2"/>
    <dgm:cxn modelId="{D6C2AFDB-9375-4324-B226-479BAEDC5A02}" type="presParOf" srcId="{A5F7E463-57C8-45A1-BE69-DADA4748F524}" destId="{E6298F46-801B-4D91-BF7B-A9AB971B4FA6}" srcOrd="5" destOrd="0" presId="urn:microsoft.com/office/officeart/2005/8/layout/process2"/>
    <dgm:cxn modelId="{5192F127-468E-412E-8739-B0B874C05CFD}" type="presParOf" srcId="{E6298F46-801B-4D91-BF7B-A9AB971B4FA6}" destId="{CB5F3257-B38B-4380-A2EF-B6BC7B18D404}" srcOrd="0" destOrd="0" presId="urn:microsoft.com/office/officeart/2005/8/layout/process2"/>
    <dgm:cxn modelId="{9B794BAA-D206-4938-991F-A2221D66D9B6}" type="presParOf" srcId="{A5F7E463-57C8-45A1-BE69-DADA4748F524}" destId="{DB085A40-7362-4815-AD4E-A7689A79019F}" srcOrd="6" destOrd="0" presId="urn:microsoft.com/office/officeart/2005/8/layout/process2"/>
    <dgm:cxn modelId="{4BA9D49E-2696-4DC7-AE59-3DECFB182047}" type="presParOf" srcId="{A5F7E463-57C8-45A1-BE69-DADA4748F524}" destId="{A826EDD2-4812-4F0F-8F50-27A0B0EC8833}" srcOrd="7" destOrd="0" presId="urn:microsoft.com/office/officeart/2005/8/layout/process2"/>
    <dgm:cxn modelId="{DA3DCD7E-8635-4A75-B1C0-416061656493}" type="presParOf" srcId="{A826EDD2-4812-4F0F-8F50-27A0B0EC8833}" destId="{A7F33E20-D508-4F96-88D0-E2FDDE50BA02}" srcOrd="0" destOrd="0" presId="urn:microsoft.com/office/officeart/2005/8/layout/process2"/>
    <dgm:cxn modelId="{9AAE58A4-AC39-4FD1-AB42-8A92FA94E3AD}" type="presParOf" srcId="{A5F7E463-57C8-45A1-BE69-DADA4748F524}" destId="{AE5D1633-37E2-4BD8-944C-D4C9909F8F2F}" srcOrd="8" destOrd="0" presId="urn:microsoft.com/office/officeart/2005/8/layout/process2"/>
    <dgm:cxn modelId="{67C44FC1-7121-4747-B767-83AAE0FF69C5}" type="presParOf" srcId="{A5F7E463-57C8-45A1-BE69-DADA4748F524}" destId="{DF5D2D52-5B6A-4ED7-AD77-32DBFB9C70B9}" srcOrd="9" destOrd="0" presId="urn:microsoft.com/office/officeart/2005/8/layout/process2"/>
    <dgm:cxn modelId="{438D9783-18F7-457F-9E9E-36137D5601B8}" type="presParOf" srcId="{DF5D2D52-5B6A-4ED7-AD77-32DBFB9C70B9}" destId="{D4BA51F2-69B9-4519-9894-3120BF9A2974}" srcOrd="0" destOrd="0" presId="urn:microsoft.com/office/officeart/2005/8/layout/process2"/>
    <dgm:cxn modelId="{BB86B3D9-D3FD-4648-AEC2-7510B6F29FF5}" type="presParOf" srcId="{A5F7E463-57C8-45A1-BE69-DADA4748F524}" destId="{268B3A35-1D2E-42DE-99AA-0B909F7EEEC1}" srcOrd="10" destOrd="0" presId="urn:microsoft.com/office/officeart/2005/8/layout/process2"/>
    <dgm:cxn modelId="{319C2A61-46EB-4DA3-88DA-829127D119A2}" type="presParOf" srcId="{A5F7E463-57C8-45A1-BE69-DADA4748F524}" destId="{A8776920-FECA-4C49-86B6-315D3D31EDC8}" srcOrd="11" destOrd="0" presId="urn:microsoft.com/office/officeart/2005/8/layout/process2"/>
    <dgm:cxn modelId="{B1CFC9A0-87CC-42AA-9C63-096CD4A55C13}" type="presParOf" srcId="{A8776920-FECA-4C49-86B6-315D3D31EDC8}" destId="{B81A0B13-7204-46D6-A1BF-FD60A1A04952}" srcOrd="0" destOrd="0" presId="urn:microsoft.com/office/officeart/2005/8/layout/process2"/>
    <dgm:cxn modelId="{292994DF-326A-466D-B098-247CA93E8A1A}" type="presParOf" srcId="{A5F7E463-57C8-45A1-BE69-DADA4748F524}" destId="{B971E77B-5281-4CC2-8836-390A6FA8D7B8}" srcOrd="12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356AC-680A-4702-965C-6E0F695C006D}" type="doc">
      <dgm:prSet loTypeId="urn:microsoft.com/office/officeart/2005/8/layout/process2" loCatId="process" qsTypeId="urn:microsoft.com/office/officeart/2005/8/quickstyle/simple3" qsCatId="simple" csTypeId="urn:microsoft.com/office/officeart/2005/8/colors/accent2_3" csCatId="accent2" phldr="1"/>
      <dgm:spPr/>
    </dgm:pt>
    <dgm:pt modelId="{8F8DDDF4-8731-4F17-93C2-374387E31FE1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B381FB0-154C-46EC-8ADA-18894C0AD309}" type="parTrans" cxnId="{260CBBCC-0450-49FE-A112-5E9D409DC08E}">
      <dgm:prSet/>
      <dgm:spPr/>
      <dgm:t>
        <a:bodyPr/>
        <a:lstStyle/>
        <a:p>
          <a:endParaRPr lang="ru-RU"/>
        </a:p>
      </dgm:t>
    </dgm:pt>
    <dgm:pt modelId="{F1295200-1067-4329-9246-693710ECF87D}" type="sibTrans" cxnId="{260CBBCC-0450-49FE-A112-5E9D409DC08E}">
      <dgm:prSet/>
      <dgm:spPr/>
      <dgm:t>
        <a:bodyPr/>
        <a:lstStyle/>
        <a:p>
          <a:endParaRPr lang="ru-RU"/>
        </a:p>
      </dgm:t>
    </dgm:pt>
    <dgm:pt modelId="{568F1620-9026-46A3-8D9E-A69309F9D479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CS2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514B926-55C3-4C34-9266-6D6810277021}" type="parTrans" cxnId="{3AE8AE6F-7695-4A98-8161-4435D1D87E3F}">
      <dgm:prSet/>
      <dgm:spPr/>
      <dgm:t>
        <a:bodyPr/>
        <a:lstStyle/>
        <a:p>
          <a:endParaRPr lang="ru-RU"/>
        </a:p>
      </dgm:t>
    </dgm:pt>
    <dgm:pt modelId="{1372FC30-16E7-4541-B061-0EA906D2EFBE}" type="sibTrans" cxnId="{3AE8AE6F-7695-4A98-8161-4435D1D87E3F}">
      <dgm:prSet/>
      <dgm:spPr/>
      <dgm:t>
        <a:bodyPr/>
        <a:lstStyle/>
        <a:p>
          <a:endParaRPr lang="ru-RU"/>
        </a:p>
      </dgm:t>
    </dgm:pt>
    <dgm:pt modelId="{21C1FB99-2EF8-4D0B-B4F5-A5369B6066B3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CS3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AB9544C-82E2-4805-9995-CB61B8DE933E}" type="parTrans" cxnId="{ADDFBA95-EE6B-4034-9EC9-F0676017F4AD}">
      <dgm:prSet/>
      <dgm:spPr/>
      <dgm:t>
        <a:bodyPr/>
        <a:lstStyle/>
        <a:p>
          <a:endParaRPr lang="ru-RU"/>
        </a:p>
      </dgm:t>
    </dgm:pt>
    <dgm:pt modelId="{1F28B278-9B58-4CC7-AA22-86FF88B3550B}" type="sibTrans" cxnId="{ADDFBA95-EE6B-4034-9EC9-F0676017F4AD}">
      <dgm:prSet/>
      <dgm:spPr/>
      <dgm:t>
        <a:bodyPr/>
        <a:lstStyle/>
        <a:p>
          <a:endParaRPr lang="ru-RU"/>
        </a:p>
      </dgm:t>
    </dgm:pt>
    <dgm:pt modelId="{E26B7903-A429-4633-9F94-DF50E443E116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CS4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024C8A6-A80E-4E97-8115-898ACB1C77EE}" type="parTrans" cxnId="{3B394E20-051A-4760-825E-C9C460A35551}">
      <dgm:prSet/>
      <dgm:spPr/>
      <dgm:t>
        <a:bodyPr/>
        <a:lstStyle/>
        <a:p>
          <a:endParaRPr lang="ru-RU"/>
        </a:p>
      </dgm:t>
    </dgm:pt>
    <dgm:pt modelId="{CCC49F24-942C-4136-96BB-57EE0208C9B9}" type="sibTrans" cxnId="{3B394E20-051A-4760-825E-C9C460A35551}">
      <dgm:prSet/>
      <dgm:spPr/>
      <dgm:t>
        <a:bodyPr/>
        <a:lstStyle/>
        <a:p>
          <a:endParaRPr lang="ru-RU"/>
        </a:p>
      </dgm:t>
    </dgm:pt>
    <dgm:pt modelId="{2CEAE01C-84DE-48C5-9F33-0685A9C769C9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CS5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564923DD-82DE-4A5A-BAF1-7E55FBBE893A}" type="parTrans" cxnId="{BD00273A-A063-4BBC-A988-2A9C13AD137F}">
      <dgm:prSet/>
      <dgm:spPr/>
      <dgm:t>
        <a:bodyPr/>
        <a:lstStyle/>
        <a:p>
          <a:endParaRPr lang="ru-RU"/>
        </a:p>
      </dgm:t>
    </dgm:pt>
    <dgm:pt modelId="{2B5E2209-F5E1-4095-9EFC-1662C2E9CF79}" type="sibTrans" cxnId="{BD00273A-A063-4BBC-A988-2A9C13AD137F}">
      <dgm:prSet/>
      <dgm:spPr/>
      <dgm:t>
        <a:bodyPr/>
        <a:lstStyle/>
        <a:p>
          <a:endParaRPr lang="ru-RU"/>
        </a:p>
      </dgm:t>
    </dgm:pt>
    <dgm:pt modelId="{5A1B4D1B-FF3F-4076-9945-2CCBA7C6FDB2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CS6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2A8ABE2-9858-410B-9BBF-29E03BBB5161}" type="parTrans" cxnId="{030AFDAA-32E7-473E-8698-F3F888BC1DC2}">
      <dgm:prSet/>
      <dgm:spPr/>
      <dgm:t>
        <a:bodyPr/>
        <a:lstStyle/>
        <a:p>
          <a:endParaRPr lang="ru-RU"/>
        </a:p>
      </dgm:t>
    </dgm:pt>
    <dgm:pt modelId="{C9229F9E-9588-4E49-83DF-40C96D2DD642}" type="sibTrans" cxnId="{030AFDAA-32E7-473E-8698-F3F888BC1DC2}">
      <dgm:prSet/>
      <dgm:spPr/>
      <dgm:t>
        <a:bodyPr/>
        <a:lstStyle/>
        <a:p>
          <a:endParaRPr lang="ru-RU"/>
        </a:p>
      </dgm:t>
    </dgm:pt>
    <dgm:pt modelId="{26D76130-D955-4E5F-85CB-C8794AA2E545}" type="pres">
      <dgm:prSet presAssocID="{291356AC-680A-4702-965C-6E0F695C006D}" presName="linearFlow" presStyleCnt="0">
        <dgm:presLayoutVars>
          <dgm:resizeHandles val="exact"/>
        </dgm:presLayoutVars>
      </dgm:prSet>
      <dgm:spPr/>
    </dgm:pt>
    <dgm:pt modelId="{C551934E-2505-4F59-BEC7-552D2D82A0A9}" type="pres">
      <dgm:prSet presAssocID="{8F8DDDF4-8731-4F17-93C2-374387E31FE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479FC-30E3-489B-B362-5F06257FF0C9}" type="pres">
      <dgm:prSet presAssocID="{F1295200-1067-4329-9246-693710ECF87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C1F7DA3-5B01-442D-9EDF-258991F5E100}" type="pres">
      <dgm:prSet presAssocID="{F1295200-1067-4329-9246-693710ECF87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D53C69A-D3C7-4526-BD9C-468F007C9EB1}" type="pres">
      <dgm:prSet presAssocID="{568F1620-9026-46A3-8D9E-A69309F9D4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A3239-B4F7-4D5B-BB85-130C2732B43F}" type="pres">
      <dgm:prSet presAssocID="{1372FC30-16E7-4541-B061-0EA906D2EFB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3696D7A-D123-468C-8F02-708E01A144B7}" type="pres">
      <dgm:prSet presAssocID="{1372FC30-16E7-4541-B061-0EA906D2EFB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E578FF6-9CE0-443E-8D9C-8230C082EFE0}" type="pres">
      <dgm:prSet presAssocID="{21C1FB99-2EF8-4D0B-B4F5-A5369B6066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9AEAB-8B7A-499F-9E48-8E2A0D4C9F59}" type="pres">
      <dgm:prSet presAssocID="{1F28B278-9B58-4CC7-AA22-86FF88B3550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10C530B-2FC9-46C7-8007-392A0C989425}" type="pres">
      <dgm:prSet presAssocID="{1F28B278-9B58-4CC7-AA22-86FF88B3550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F1B7536-74DE-4E5F-8BA0-332DEAD93A7B}" type="pres">
      <dgm:prSet presAssocID="{E26B7903-A429-4633-9F94-DF50E443E1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6D2C4-9B76-4618-A562-918AB93000C1}" type="pres">
      <dgm:prSet presAssocID="{CCC49F24-942C-4136-96BB-57EE0208C9B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37AC23D-9904-43BB-A55A-E3D3E6D43BB2}" type="pres">
      <dgm:prSet presAssocID="{CCC49F24-942C-4136-96BB-57EE0208C9B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2E7E38F-ECA5-4EE3-9D21-7658687DAD06}" type="pres">
      <dgm:prSet presAssocID="{2CEAE01C-84DE-48C5-9F33-0685A9C769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E06F8-4F28-419A-900D-6A8DD7823E50}" type="pres">
      <dgm:prSet presAssocID="{2B5E2209-F5E1-4095-9EFC-1662C2E9CF7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5B3ABFE-2A89-44A5-A795-34E9FC1074CC}" type="pres">
      <dgm:prSet presAssocID="{2B5E2209-F5E1-4095-9EFC-1662C2E9CF7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69B33CE-2B1C-4896-A302-10B5A36A15C0}" type="pres">
      <dgm:prSet presAssocID="{5A1B4D1B-FF3F-4076-9945-2CCBA7C6FD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093C6-76BD-4972-99E0-308EDBBCD17E}" type="presOf" srcId="{F1295200-1067-4329-9246-693710ECF87D}" destId="{DA5479FC-30E3-489B-B362-5F06257FF0C9}" srcOrd="0" destOrd="0" presId="urn:microsoft.com/office/officeart/2005/8/layout/process2"/>
    <dgm:cxn modelId="{9ACDFA79-8C2A-4F34-8A7D-056799129975}" type="presOf" srcId="{1372FC30-16E7-4541-B061-0EA906D2EFBE}" destId="{63696D7A-D123-468C-8F02-708E01A144B7}" srcOrd="1" destOrd="0" presId="urn:microsoft.com/office/officeart/2005/8/layout/process2"/>
    <dgm:cxn modelId="{BF589F81-85BF-4C1C-A14D-92DD6C55F724}" type="presOf" srcId="{568F1620-9026-46A3-8D9E-A69309F9D479}" destId="{CD53C69A-D3C7-4526-BD9C-468F007C9EB1}" srcOrd="0" destOrd="0" presId="urn:microsoft.com/office/officeart/2005/8/layout/process2"/>
    <dgm:cxn modelId="{3E17B998-79AD-44D3-B85E-1B676227EF24}" type="presOf" srcId="{291356AC-680A-4702-965C-6E0F695C006D}" destId="{26D76130-D955-4E5F-85CB-C8794AA2E545}" srcOrd="0" destOrd="0" presId="urn:microsoft.com/office/officeart/2005/8/layout/process2"/>
    <dgm:cxn modelId="{68B9F60E-319A-49CC-9BAB-86A52C59303C}" type="presOf" srcId="{8F8DDDF4-8731-4F17-93C2-374387E31FE1}" destId="{C551934E-2505-4F59-BEC7-552D2D82A0A9}" srcOrd="0" destOrd="0" presId="urn:microsoft.com/office/officeart/2005/8/layout/process2"/>
    <dgm:cxn modelId="{90DCC79D-00BC-4A8F-824B-655A7ECCFD63}" type="presOf" srcId="{21C1FB99-2EF8-4D0B-B4F5-A5369B6066B3}" destId="{7E578FF6-9CE0-443E-8D9C-8230C082EFE0}" srcOrd="0" destOrd="0" presId="urn:microsoft.com/office/officeart/2005/8/layout/process2"/>
    <dgm:cxn modelId="{39F48FF2-1023-42E4-A646-6EE094D68205}" type="presOf" srcId="{CCC49F24-942C-4136-96BB-57EE0208C9B9}" destId="{1786D2C4-9B76-4618-A562-918AB93000C1}" srcOrd="0" destOrd="0" presId="urn:microsoft.com/office/officeart/2005/8/layout/process2"/>
    <dgm:cxn modelId="{632D7B9E-CC47-44A5-824D-F0C6C0235317}" type="presOf" srcId="{5A1B4D1B-FF3F-4076-9945-2CCBA7C6FDB2}" destId="{369B33CE-2B1C-4896-A302-10B5A36A15C0}" srcOrd="0" destOrd="0" presId="urn:microsoft.com/office/officeart/2005/8/layout/process2"/>
    <dgm:cxn modelId="{5660507E-0D8C-4E50-9CBA-415FF3C77EC6}" type="presOf" srcId="{2B5E2209-F5E1-4095-9EFC-1662C2E9CF79}" destId="{75B3ABFE-2A89-44A5-A795-34E9FC1074CC}" srcOrd="1" destOrd="0" presId="urn:microsoft.com/office/officeart/2005/8/layout/process2"/>
    <dgm:cxn modelId="{00C1407C-B229-4FAE-9B81-2C86D5E1308A}" type="presOf" srcId="{CCC49F24-942C-4136-96BB-57EE0208C9B9}" destId="{837AC23D-9904-43BB-A55A-E3D3E6D43BB2}" srcOrd="1" destOrd="0" presId="urn:microsoft.com/office/officeart/2005/8/layout/process2"/>
    <dgm:cxn modelId="{8986007F-398D-432F-90A4-AEF4BC6AC4D1}" type="presOf" srcId="{1F28B278-9B58-4CC7-AA22-86FF88B3550B}" destId="{B9D9AEAB-8B7A-499F-9E48-8E2A0D4C9F59}" srcOrd="0" destOrd="0" presId="urn:microsoft.com/office/officeart/2005/8/layout/process2"/>
    <dgm:cxn modelId="{ADDFBA95-EE6B-4034-9EC9-F0676017F4AD}" srcId="{291356AC-680A-4702-965C-6E0F695C006D}" destId="{21C1FB99-2EF8-4D0B-B4F5-A5369B6066B3}" srcOrd="2" destOrd="0" parTransId="{9AB9544C-82E2-4805-9995-CB61B8DE933E}" sibTransId="{1F28B278-9B58-4CC7-AA22-86FF88B3550B}"/>
    <dgm:cxn modelId="{030AFDAA-32E7-473E-8698-F3F888BC1DC2}" srcId="{291356AC-680A-4702-965C-6E0F695C006D}" destId="{5A1B4D1B-FF3F-4076-9945-2CCBA7C6FDB2}" srcOrd="5" destOrd="0" parTransId="{12A8ABE2-9858-410B-9BBF-29E03BBB5161}" sibTransId="{C9229F9E-9588-4E49-83DF-40C96D2DD642}"/>
    <dgm:cxn modelId="{6574BFB9-8819-47F9-AFA4-06935A1FB5CA}" type="presOf" srcId="{E26B7903-A429-4633-9F94-DF50E443E116}" destId="{2F1B7536-74DE-4E5F-8BA0-332DEAD93A7B}" srcOrd="0" destOrd="0" presId="urn:microsoft.com/office/officeart/2005/8/layout/process2"/>
    <dgm:cxn modelId="{517949A3-BB19-4F55-AA74-F40F9C2C4C65}" type="presOf" srcId="{F1295200-1067-4329-9246-693710ECF87D}" destId="{0C1F7DA3-5B01-442D-9EDF-258991F5E100}" srcOrd="1" destOrd="0" presId="urn:microsoft.com/office/officeart/2005/8/layout/process2"/>
    <dgm:cxn modelId="{9B262510-51B8-4191-9034-85E4A67FA58A}" type="presOf" srcId="{1F28B278-9B58-4CC7-AA22-86FF88B3550B}" destId="{F10C530B-2FC9-46C7-8007-392A0C989425}" srcOrd="1" destOrd="0" presId="urn:microsoft.com/office/officeart/2005/8/layout/process2"/>
    <dgm:cxn modelId="{3AE8AE6F-7695-4A98-8161-4435D1D87E3F}" srcId="{291356AC-680A-4702-965C-6E0F695C006D}" destId="{568F1620-9026-46A3-8D9E-A69309F9D479}" srcOrd="1" destOrd="0" parTransId="{9514B926-55C3-4C34-9266-6D6810277021}" sibTransId="{1372FC30-16E7-4541-B061-0EA906D2EFBE}"/>
    <dgm:cxn modelId="{BD00273A-A063-4BBC-A988-2A9C13AD137F}" srcId="{291356AC-680A-4702-965C-6E0F695C006D}" destId="{2CEAE01C-84DE-48C5-9F33-0685A9C769C9}" srcOrd="4" destOrd="0" parTransId="{564923DD-82DE-4A5A-BAF1-7E55FBBE893A}" sibTransId="{2B5E2209-F5E1-4095-9EFC-1662C2E9CF79}"/>
    <dgm:cxn modelId="{260CBBCC-0450-49FE-A112-5E9D409DC08E}" srcId="{291356AC-680A-4702-965C-6E0F695C006D}" destId="{8F8DDDF4-8731-4F17-93C2-374387E31FE1}" srcOrd="0" destOrd="0" parTransId="{CB381FB0-154C-46EC-8ADA-18894C0AD309}" sibTransId="{F1295200-1067-4329-9246-693710ECF87D}"/>
    <dgm:cxn modelId="{3B7E1936-01A3-4444-BFA7-6B05AFB53678}" type="presOf" srcId="{2CEAE01C-84DE-48C5-9F33-0685A9C769C9}" destId="{52E7E38F-ECA5-4EE3-9D21-7658687DAD06}" srcOrd="0" destOrd="0" presId="urn:microsoft.com/office/officeart/2005/8/layout/process2"/>
    <dgm:cxn modelId="{3B394E20-051A-4760-825E-C9C460A35551}" srcId="{291356AC-680A-4702-965C-6E0F695C006D}" destId="{E26B7903-A429-4633-9F94-DF50E443E116}" srcOrd="3" destOrd="0" parTransId="{0024C8A6-A80E-4E97-8115-898ACB1C77EE}" sibTransId="{CCC49F24-942C-4136-96BB-57EE0208C9B9}"/>
    <dgm:cxn modelId="{A94092AC-D54B-4980-9477-825DB0BF028A}" type="presOf" srcId="{2B5E2209-F5E1-4095-9EFC-1662C2E9CF79}" destId="{5C4E06F8-4F28-419A-900D-6A8DD7823E50}" srcOrd="0" destOrd="0" presId="urn:microsoft.com/office/officeart/2005/8/layout/process2"/>
    <dgm:cxn modelId="{C881195A-C815-4910-BFC2-5D5CE3280EAE}" type="presOf" srcId="{1372FC30-16E7-4541-B061-0EA906D2EFBE}" destId="{EF5A3239-B4F7-4D5B-BB85-130C2732B43F}" srcOrd="0" destOrd="0" presId="urn:microsoft.com/office/officeart/2005/8/layout/process2"/>
    <dgm:cxn modelId="{DF76CB54-A4C7-43E8-B6EF-7FD524C468B8}" type="presParOf" srcId="{26D76130-D955-4E5F-85CB-C8794AA2E545}" destId="{C551934E-2505-4F59-BEC7-552D2D82A0A9}" srcOrd="0" destOrd="0" presId="urn:microsoft.com/office/officeart/2005/8/layout/process2"/>
    <dgm:cxn modelId="{3B518870-9032-4439-98E0-53E91959DF5B}" type="presParOf" srcId="{26D76130-D955-4E5F-85CB-C8794AA2E545}" destId="{DA5479FC-30E3-489B-B362-5F06257FF0C9}" srcOrd="1" destOrd="0" presId="urn:microsoft.com/office/officeart/2005/8/layout/process2"/>
    <dgm:cxn modelId="{C8C1E60C-806F-4E40-BDC7-482FDA79C0CE}" type="presParOf" srcId="{DA5479FC-30E3-489B-B362-5F06257FF0C9}" destId="{0C1F7DA3-5B01-442D-9EDF-258991F5E100}" srcOrd="0" destOrd="0" presId="urn:microsoft.com/office/officeart/2005/8/layout/process2"/>
    <dgm:cxn modelId="{0C27DDFB-5840-4D49-835E-9D55CB9B3558}" type="presParOf" srcId="{26D76130-D955-4E5F-85CB-C8794AA2E545}" destId="{CD53C69A-D3C7-4526-BD9C-468F007C9EB1}" srcOrd="2" destOrd="0" presId="urn:microsoft.com/office/officeart/2005/8/layout/process2"/>
    <dgm:cxn modelId="{1352BEA7-B771-4719-BAC5-9335CDD35A89}" type="presParOf" srcId="{26D76130-D955-4E5F-85CB-C8794AA2E545}" destId="{EF5A3239-B4F7-4D5B-BB85-130C2732B43F}" srcOrd="3" destOrd="0" presId="urn:microsoft.com/office/officeart/2005/8/layout/process2"/>
    <dgm:cxn modelId="{C7B47272-CCED-426C-9C67-D6C261478F62}" type="presParOf" srcId="{EF5A3239-B4F7-4D5B-BB85-130C2732B43F}" destId="{63696D7A-D123-468C-8F02-708E01A144B7}" srcOrd="0" destOrd="0" presId="urn:microsoft.com/office/officeart/2005/8/layout/process2"/>
    <dgm:cxn modelId="{F1B9A613-322D-48BF-A23E-574DF403A9CA}" type="presParOf" srcId="{26D76130-D955-4E5F-85CB-C8794AA2E545}" destId="{7E578FF6-9CE0-443E-8D9C-8230C082EFE0}" srcOrd="4" destOrd="0" presId="urn:microsoft.com/office/officeart/2005/8/layout/process2"/>
    <dgm:cxn modelId="{0BCB4062-9B3C-4C38-83FE-54AB0F81239B}" type="presParOf" srcId="{26D76130-D955-4E5F-85CB-C8794AA2E545}" destId="{B9D9AEAB-8B7A-499F-9E48-8E2A0D4C9F59}" srcOrd="5" destOrd="0" presId="urn:microsoft.com/office/officeart/2005/8/layout/process2"/>
    <dgm:cxn modelId="{F18326E7-5796-4603-8211-8445D538B785}" type="presParOf" srcId="{B9D9AEAB-8B7A-499F-9E48-8E2A0D4C9F59}" destId="{F10C530B-2FC9-46C7-8007-392A0C989425}" srcOrd="0" destOrd="0" presId="urn:microsoft.com/office/officeart/2005/8/layout/process2"/>
    <dgm:cxn modelId="{14C60F33-123D-45FE-A250-AFDC9EF43865}" type="presParOf" srcId="{26D76130-D955-4E5F-85CB-C8794AA2E545}" destId="{2F1B7536-74DE-4E5F-8BA0-332DEAD93A7B}" srcOrd="6" destOrd="0" presId="urn:microsoft.com/office/officeart/2005/8/layout/process2"/>
    <dgm:cxn modelId="{4E5549C0-C0DF-4E87-ACFE-D2F2F6381F34}" type="presParOf" srcId="{26D76130-D955-4E5F-85CB-C8794AA2E545}" destId="{1786D2C4-9B76-4618-A562-918AB93000C1}" srcOrd="7" destOrd="0" presId="urn:microsoft.com/office/officeart/2005/8/layout/process2"/>
    <dgm:cxn modelId="{46C93A9A-150F-436A-A86F-DA5C6C4F5094}" type="presParOf" srcId="{1786D2C4-9B76-4618-A562-918AB93000C1}" destId="{837AC23D-9904-43BB-A55A-E3D3E6D43BB2}" srcOrd="0" destOrd="0" presId="urn:microsoft.com/office/officeart/2005/8/layout/process2"/>
    <dgm:cxn modelId="{E0B05812-456A-4631-BC79-1616F61508F9}" type="presParOf" srcId="{26D76130-D955-4E5F-85CB-C8794AA2E545}" destId="{52E7E38F-ECA5-4EE3-9D21-7658687DAD06}" srcOrd="8" destOrd="0" presId="urn:microsoft.com/office/officeart/2005/8/layout/process2"/>
    <dgm:cxn modelId="{05B3040E-A56B-4FB1-A326-7B91C7BF174A}" type="presParOf" srcId="{26D76130-D955-4E5F-85CB-C8794AA2E545}" destId="{5C4E06F8-4F28-419A-900D-6A8DD7823E50}" srcOrd="9" destOrd="0" presId="urn:microsoft.com/office/officeart/2005/8/layout/process2"/>
    <dgm:cxn modelId="{01ED15AB-2D7C-4A21-A649-5D040D30C809}" type="presParOf" srcId="{5C4E06F8-4F28-419A-900D-6A8DD7823E50}" destId="{75B3ABFE-2A89-44A5-A795-34E9FC1074CC}" srcOrd="0" destOrd="0" presId="urn:microsoft.com/office/officeart/2005/8/layout/process2"/>
    <dgm:cxn modelId="{66EBF988-A8FD-4D1D-9CDF-C10B7959867F}" type="presParOf" srcId="{26D76130-D955-4E5F-85CB-C8794AA2E545}" destId="{369B33CE-2B1C-4896-A302-10B5A36A15C0}" srcOrd="1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E4BD9-6D2D-4A7A-8DE0-1A58E9B23B6C}">
      <dsp:nvSpPr>
        <dsp:cNvPr id="0" name=""/>
        <dsp:cNvSpPr/>
      </dsp:nvSpPr>
      <dsp:spPr>
        <a:xfrm rot="10800000">
          <a:off x="1391826" y="87786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Растрова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91826" y="87786"/>
        <a:ext cx="4373300" cy="851976"/>
      </dsp:txXfrm>
    </dsp:sp>
    <dsp:sp modelId="{C802E11D-9BE5-4DC7-991D-30F1EF7AAE40}">
      <dsp:nvSpPr>
        <dsp:cNvPr id="0" name=""/>
        <dsp:cNvSpPr/>
      </dsp:nvSpPr>
      <dsp:spPr>
        <a:xfrm>
          <a:off x="834093" y="1166"/>
          <a:ext cx="1069810" cy="1048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6F19BF-E248-41F4-8924-3487F493276B}">
      <dsp:nvSpPr>
        <dsp:cNvPr id="0" name=""/>
        <dsp:cNvSpPr/>
      </dsp:nvSpPr>
      <dsp:spPr>
        <a:xfrm rot="10800000">
          <a:off x="1374082" y="1398001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err="1" smtClean="0"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74082" y="1398001"/>
        <a:ext cx="4373300" cy="851976"/>
      </dsp:txXfrm>
    </dsp:sp>
    <dsp:sp modelId="{801E9884-D92B-447E-8E0B-773A15FCF230}">
      <dsp:nvSpPr>
        <dsp:cNvPr id="0" name=""/>
        <dsp:cNvSpPr/>
      </dsp:nvSpPr>
      <dsp:spPr>
        <a:xfrm>
          <a:off x="829008" y="1304270"/>
          <a:ext cx="1090146" cy="10394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91967D-DD67-4023-8197-6EECCD596143}">
      <dsp:nvSpPr>
        <dsp:cNvPr id="0" name=""/>
        <dsp:cNvSpPr/>
      </dsp:nvSpPr>
      <dsp:spPr>
        <a:xfrm rot="10800000">
          <a:off x="1382244" y="2703994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Векторна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2244" y="2703994"/>
        <a:ext cx="4373300" cy="851976"/>
      </dsp:txXfrm>
    </dsp:sp>
    <dsp:sp modelId="{68EB7D79-A1F5-4B81-B467-12FD28F01B1E}">
      <dsp:nvSpPr>
        <dsp:cNvPr id="0" name=""/>
        <dsp:cNvSpPr/>
      </dsp:nvSpPr>
      <dsp:spPr>
        <a:xfrm>
          <a:off x="820847" y="2598029"/>
          <a:ext cx="1122794" cy="10639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B89EA0-4C6B-4D98-B490-DC0D7AD7F3FA}">
      <dsp:nvSpPr>
        <dsp:cNvPr id="0" name=""/>
        <dsp:cNvSpPr/>
      </dsp:nvSpPr>
      <dsp:spPr>
        <a:xfrm rot="10800000">
          <a:off x="1386638" y="4023720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6638" y="4023720"/>
        <a:ext cx="4373300" cy="851976"/>
      </dsp:txXfrm>
    </dsp:sp>
    <dsp:sp modelId="{26314C62-2197-4088-ACCC-0688F14C27C4}">
      <dsp:nvSpPr>
        <dsp:cNvPr id="0" name=""/>
        <dsp:cNvSpPr/>
      </dsp:nvSpPr>
      <dsp:spPr>
        <a:xfrm>
          <a:off x="816452" y="3916256"/>
          <a:ext cx="1140370" cy="10669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D5A6F-7CCC-4EDF-B0C5-D5E547FDD1C2}">
      <dsp:nvSpPr>
        <dsp:cNvPr id="0" name=""/>
        <dsp:cNvSpPr/>
      </dsp:nvSpPr>
      <dsp:spPr>
        <a:xfrm>
          <a:off x="10151" y="762145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Растрова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51" y="762145"/>
        <a:ext cx="1666943" cy="833471"/>
      </dsp:txXfrm>
    </dsp:sp>
    <dsp:sp modelId="{EAA72FA4-8AD1-410B-91D8-A2840F3299B3}">
      <dsp:nvSpPr>
        <dsp:cNvPr id="0" name=""/>
        <dsp:cNvSpPr/>
      </dsp:nvSpPr>
      <dsp:spPr>
        <a:xfrm>
          <a:off x="176846" y="1595617"/>
          <a:ext cx="157992" cy="6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30"/>
              </a:lnTo>
              <a:lnTo>
                <a:pt x="157992" y="636630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AEA00-3E6F-4831-9B72-D6B683CEB0A7}">
      <dsp:nvSpPr>
        <dsp:cNvPr id="0" name=""/>
        <dsp:cNvSpPr/>
      </dsp:nvSpPr>
      <dsp:spPr>
        <a:xfrm>
          <a:off x="334838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Adobe Photoshop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838" y="1815512"/>
        <a:ext cx="1333554" cy="833471"/>
      </dsp:txXfrm>
    </dsp:sp>
    <dsp:sp modelId="{77BE1AB3-D3EB-4BBB-AF42-E9ADE6F414DD}">
      <dsp:nvSpPr>
        <dsp:cNvPr id="0" name=""/>
        <dsp:cNvSpPr/>
      </dsp:nvSpPr>
      <dsp:spPr>
        <a:xfrm>
          <a:off x="176846" y="1595617"/>
          <a:ext cx="157992" cy="1678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469"/>
              </a:lnTo>
              <a:lnTo>
                <a:pt x="157992" y="16784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9EBED-E29A-4A05-9959-F22D9E30FCED}">
      <dsp:nvSpPr>
        <dsp:cNvPr id="0" name=""/>
        <dsp:cNvSpPr/>
      </dsp:nvSpPr>
      <dsp:spPr>
        <a:xfrm>
          <a:off x="334838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Corel Painter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838" y="2857351"/>
        <a:ext cx="1333554" cy="833471"/>
      </dsp:txXfrm>
    </dsp:sp>
    <dsp:sp modelId="{A1A5DC35-E5A6-4EDF-B02B-3955355A4CCE}">
      <dsp:nvSpPr>
        <dsp:cNvPr id="0" name=""/>
        <dsp:cNvSpPr/>
      </dsp:nvSpPr>
      <dsp:spPr>
        <a:xfrm>
          <a:off x="2085129" y="773672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5129" y="773672"/>
        <a:ext cx="1666943" cy="833471"/>
      </dsp:txXfrm>
    </dsp:sp>
    <dsp:sp modelId="{13FE4B3A-03D6-4B1F-8B61-F06DBDE35F0A}">
      <dsp:nvSpPr>
        <dsp:cNvPr id="0" name=""/>
        <dsp:cNvSpPr/>
      </dsp:nvSpPr>
      <dsp:spPr>
        <a:xfrm>
          <a:off x="2251823" y="160714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F77C5-E34A-4656-B844-005E7FFA64B7}">
      <dsp:nvSpPr>
        <dsp:cNvPr id="0" name=""/>
        <dsp:cNvSpPr/>
      </dsp:nvSpPr>
      <dsp:spPr>
        <a:xfrm>
          <a:off x="2418517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Art Dabbler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8517" y="1815512"/>
        <a:ext cx="1333554" cy="833471"/>
      </dsp:txXfrm>
    </dsp:sp>
    <dsp:sp modelId="{3F935339-E526-49F7-A8E7-BBC01B6F1D4C}">
      <dsp:nvSpPr>
        <dsp:cNvPr id="0" name=""/>
        <dsp:cNvSpPr/>
      </dsp:nvSpPr>
      <dsp:spPr>
        <a:xfrm>
          <a:off x="2251823" y="1607144"/>
          <a:ext cx="166694" cy="166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943"/>
              </a:lnTo>
              <a:lnTo>
                <a:pt x="166694" y="166694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4FDB-6D5C-41C4-B4DD-22C0EF575687}">
      <dsp:nvSpPr>
        <dsp:cNvPr id="0" name=""/>
        <dsp:cNvSpPr/>
      </dsp:nvSpPr>
      <dsp:spPr>
        <a:xfrm>
          <a:off x="2418517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Adobe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Illustrator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8517" y="2857351"/>
        <a:ext cx="1333554" cy="833471"/>
      </dsp:txXfrm>
    </dsp:sp>
    <dsp:sp modelId="{5054EB28-2889-4662-BD8D-ADDB3B95031C}">
      <dsp:nvSpPr>
        <dsp:cNvPr id="0" name=""/>
        <dsp:cNvSpPr/>
      </dsp:nvSpPr>
      <dsp:spPr>
        <a:xfrm>
          <a:off x="4168807" y="773672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8807" y="773672"/>
        <a:ext cx="1666943" cy="833471"/>
      </dsp:txXfrm>
    </dsp:sp>
    <dsp:sp modelId="{12494189-3E9A-4F76-BFD0-432A57BBACBB}">
      <dsp:nvSpPr>
        <dsp:cNvPr id="0" name=""/>
        <dsp:cNvSpPr/>
      </dsp:nvSpPr>
      <dsp:spPr>
        <a:xfrm>
          <a:off x="4335502" y="160714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6B584-30E6-4F37-A038-7367B9D639AE}">
      <dsp:nvSpPr>
        <dsp:cNvPr id="0" name=""/>
        <dsp:cNvSpPr/>
      </dsp:nvSpPr>
      <dsp:spPr>
        <a:xfrm>
          <a:off x="4502196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none" kern="1200" dirty="0" smtClean="0">
              <a:latin typeface="Times New Roman" pitchFamily="18" charset="0"/>
              <a:cs typeface="Times New Roman" pitchFamily="18" charset="0"/>
            </a:rPr>
            <a:t>3DCrafter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2196" y="1815512"/>
        <a:ext cx="1333554" cy="833471"/>
      </dsp:txXfrm>
    </dsp:sp>
    <dsp:sp modelId="{EF9CA25A-7C88-467C-9E58-5F5903E4F311}">
      <dsp:nvSpPr>
        <dsp:cNvPr id="0" name=""/>
        <dsp:cNvSpPr/>
      </dsp:nvSpPr>
      <dsp:spPr>
        <a:xfrm>
          <a:off x="4335502" y="1607144"/>
          <a:ext cx="166694" cy="166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943"/>
              </a:lnTo>
              <a:lnTo>
                <a:pt x="166694" y="166694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443DA-67CD-4A29-B73D-D71340CA5EC9}">
      <dsp:nvSpPr>
        <dsp:cNvPr id="0" name=""/>
        <dsp:cNvSpPr/>
      </dsp:nvSpPr>
      <dsp:spPr>
        <a:xfrm>
          <a:off x="4502196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none" kern="1200" dirty="0" err="1" smtClean="0">
              <a:latin typeface="Times New Roman" pitchFamily="18" charset="0"/>
              <a:cs typeface="Times New Roman" pitchFamily="18" charset="0"/>
            </a:rPr>
            <a:t>MachStudio</a:t>
          </a:r>
          <a:r>
            <a:rPr lang="en-US" sz="1600" b="1" i="1" u="none" kern="1200" dirty="0" smtClean="0">
              <a:latin typeface="Times New Roman" pitchFamily="18" charset="0"/>
              <a:cs typeface="Times New Roman" pitchFamily="18" charset="0"/>
            </a:rPr>
            <a:t> Pro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2196" y="2857351"/>
        <a:ext cx="1333554" cy="833471"/>
      </dsp:txXfrm>
    </dsp:sp>
    <dsp:sp modelId="{EAD28289-62C6-4388-A6B5-3776742ED466}">
      <dsp:nvSpPr>
        <dsp:cNvPr id="0" name=""/>
        <dsp:cNvSpPr/>
      </dsp:nvSpPr>
      <dsp:spPr>
        <a:xfrm>
          <a:off x="6252486" y="773672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Векторна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2486" y="773672"/>
        <a:ext cx="1666943" cy="833471"/>
      </dsp:txXfrm>
    </dsp:sp>
    <dsp:sp modelId="{A66599EF-00BC-4FC6-A27F-D1D0D713230F}">
      <dsp:nvSpPr>
        <dsp:cNvPr id="0" name=""/>
        <dsp:cNvSpPr/>
      </dsp:nvSpPr>
      <dsp:spPr>
        <a:xfrm>
          <a:off x="6419180" y="160714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3478B-D8E3-48B6-9E7F-E3CEEDF56C56}">
      <dsp:nvSpPr>
        <dsp:cNvPr id="0" name=""/>
        <dsp:cNvSpPr/>
      </dsp:nvSpPr>
      <dsp:spPr>
        <a:xfrm>
          <a:off x="6585875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Adobe Illustrator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5875" y="1815512"/>
        <a:ext cx="1333554" cy="833471"/>
      </dsp:txXfrm>
    </dsp:sp>
    <dsp:sp modelId="{BE3B6B4C-3928-4608-BD5C-5AABAB8BE7B0}">
      <dsp:nvSpPr>
        <dsp:cNvPr id="0" name=""/>
        <dsp:cNvSpPr/>
      </dsp:nvSpPr>
      <dsp:spPr>
        <a:xfrm>
          <a:off x="6419180" y="1607144"/>
          <a:ext cx="166694" cy="166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943"/>
              </a:lnTo>
              <a:lnTo>
                <a:pt x="166694" y="166694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AE746-D6AC-46A9-AE0D-04280C7B888A}">
      <dsp:nvSpPr>
        <dsp:cNvPr id="0" name=""/>
        <dsp:cNvSpPr/>
      </dsp:nvSpPr>
      <dsp:spPr>
        <a:xfrm>
          <a:off x="6585875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Corel Draw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5875" y="2857351"/>
        <a:ext cx="1333554" cy="8334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4710A-898F-45BD-AA9B-0C932B623AC8}">
      <dsp:nvSpPr>
        <dsp:cNvPr id="0" name=""/>
        <dsp:cNvSpPr/>
      </dsp:nvSpPr>
      <dsp:spPr>
        <a:xfrm>
          <a:off x="2358544" y="72007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1.0</a:t>
          </a:r>
          <a:endParaRPr lang="uk-UA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544" y="72007"/>
        <a:ext cx="1981440" cy="512709"/>
      </dsp:txXfrm>
    </dsp:sp>
    <dsp:sp modelId="{44630A26-F94A-4099-A411-B51CEB736EA2}">
      <dsp:nvSpPr>
        <dsp:cNvPr id="0" name=""/>
        <dsp:cNvSpPr/>
      </dsp:nvSpPr>
      <dsp:spPr>
        <a:xfrm rot="5523453">
          <a:off x="3267323" y="561843"/>
          <a:ext cx="138818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5523453">
        <a:off x="3267323" y="561843"/>
        <a:ext cx="138818" cy="230719"/>
      </dsp:txXfrm>
    </dsp:sp>
    <dsp:sp modelId="{89E8DB52-8D7E-4866-B075-8C341E5190B9}">
      <dsp:nvSpPr>
        <dsp:cNvPr id="0" name=""/>
        <dsp:cNvSpPr/>
      </dsp:nvSpPr>
      <dsp:spPr>
        <a:xfrm>
          <a:off x="2333479" y="769689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2 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769689"/>
        <a:ext cx="1981440" cy="512709"/>
      </dsp:txXfrm>
    </dsp:sp>
    <dsp:sp modelId="{197D0A7B-02D1-49D4-9E43-89270F8A67EC}">
      <dsp:nvSpPr>
        <dsp:cNvPr id="0" name=""/>
        <dsp:cNvSpPr/>
      </dsp:nvSpPr>
      <dsp:spPr>
        <a:xfrm rot="5400000">
          <a:off x="3228067" y="1295216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1295216"/>
        <a:ext cx="192265" cy="230719"/>
      </dsp:txXfrm>
    </dsp:sp>
    <dsp:sp modelId="{CE2D85E1-E2ED-490B-BD10-8FF747988184}">
      <dsp:nvSpPr>
        <dsp:cNvPr id="0" name=""/>
        <dsp:cNvSpPr/>
      </dsp:nvSpPr>
      <dsp:spPr>
        <a:xfrm>
          <a:off x="2333479" y="1538753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3.0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1538753"/>
        <a:ext cx="1981440" cy="512709"/>
      </dsp:txXfrm>
    </dsp:sp>
    <dsp:sp modelId="{E6298F46-801B-4D91-BF7B-A9AB971B4FA6}">
      <dsp:nvSpPr>
        <dsp:cNvPr id="0" name=""/>
        <dsp:cNvSpPr/>
      </dsp:nvSpPr>
      <dsp:spPr>
        <a:xfrm rot="5400000">
          <a:off x="3228067" y="2064280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2064280"/>
        <a:ext cx="192265" cy="230719"/>
      </dsp:txXfrm>
    </dsp:sp>
    <dsp:sp modelId="{DB085A40-7362-4815-AD4E-A7689A79019F}">
      <dsp:nvSpPr>
        <dsp:cNvPr id="0" name=""/>
        <dsp:cNvSpPr/>
      </dsp:nvSpPr>
      <dsp:spPr>
        <a:xfrm>
          <a:off x="2333479" y="2307817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4.0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2307817"/>
        <a:ext cx="1981440" cy="512709"/>
      </dsp:txXfrm>
    </dsp:sp>
    <dsp:sp modelId="{A826EDD2-4812-4F0F-8F50-27A0B0EC8833}">
      <dsp:nvSpPr>
        <dsp:cNvPr id="0" name=""/>
        <dsp:cNvSpPr/>
      </dsp:nvSpPr>
      <dsp:spPr>
        <a:xfrm rot="5400000">
          <a:off x="3228067" y="2833344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2833344"/>
        <a:ext cx="192265" cy="230719"/>
      </dsp:txXfrm>
    </dsp:sp>
    <dsp:sp modelId="{AE5D1633-37E2-4BD8-944C-D4C9909F8F2F}">
      <dsp:nvSpPr>
        <dsp:cNvPr id="0" name=""/>
        <dsp:cNvSpPr/>
      </dsp:nvSpPr>
      <dsp:spPr>
        <a:xfrm>
          <a:off x="2333479" y="3076881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Photoshop5.0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3076881"/>
        <a:ext cx="1981440" cy="512709"/>
      </dsp:txXfrm>
    </dsp:sp>
    <dsp:sp modelId="{DF5D2D52-5B6A-4ED7-AD77-32DBFB9C70B9}">
      <dsp:nvSpPr>
        <dsp:cNvPr id="0" name=""/>
        <dsp:cNvSpPr/>
      </dsp:nvSpPr>
      <dsp:spPr>
        <a:xfrm rot="5400000">
          <a:off x="3228067" y="3602408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3602408"/>
        <a:ext cx="192265" cy="230719"/>
      </dsp:txXfrm>
    </dsp:sp>
    <dsp:sp modelId="{268B3A35-1D2E-42DE-99AA-0B909F7EEEC1}">
      <dsp:nvSpPr>
        <dsp:cNvPr id="0" name=""/>
        <dsp:cNvSpPr/>
      </dsp:nvSpPr>
      <dsp:spPr>
        <a:xfrm>
          <a:off x="2333479" y="3845944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6.0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3845944"/>
        <a:ext cx="1981440" cy="512709"/>
      </dsp:txXfrm>
    </dsp:sp>
    <dsp:sp modelId="{A8776920-FECA-4C49-86B6-315D3D31EDC8}">
      <dsp:nvSpPr>
        <dsp:cNvPr id="0" name=""/>
        <dsp:cNvSpPr/>
      </dsp:nvSpPr>
      <dsp:spPr>
        <a:xfrm rot="5400000">
          <a:off x="3228067" y="4371471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4371471"/>
        <a:ext cx="192265" cy="230719"/>
      </dsp:txXfrm>
    </dsp:sp>
    <dsp:sp modelId="{B971E77B-5281-4CC2-8836-390A6FA8D7B8}">
      <dsp:nvSpPr>
        <dsp:cNvPr id="0" name=""/>
        <dsp:cNvSpPr/>
      </dsp:nvSpPr>
      <dsp:spPr>
        <a:xfrm>
          <a:off x="2333479" y="4615008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7.0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4615008"/>
        <a:ext cx="1981440" cy="5127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51934E-2505-4F59-BEC7-552D2D82A0A9}">
      <dsp:nvSpPr>
        <dsp:cNvPr id="0" name=""/>
        <dsp:cNvSpPr/>
      </dsp:nvSpPr>
      <dsp:spPr>
        <a:xfrm>
          <a:off x="2326515" y="2091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2091"/>
        <a:ext cx="2283401" cy="619785"/>
      </dsp:txXfrm>
    </dsp:sp>
    <dsp:sp modelId="{DA5479FC-30E3-489B-B362-5F06257FF0C9}">
      <dsp:nvSpPr>
        <dsp:cNvPr id="0" name=""/>
        <dsp:cNvSpPr/>
      </dsp:nvSpPr>
      <dsp:spPr>
        <a:xfrm rot="5400000">
          <a:off x="3352006" y="637371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637371"/>
        <a:ext cx="232419" cy="278903"/>
      </dsp:txXfrm>
    </dsp:sp>
    <dsp:sp modelId="{CD53C69A-D3C7-4526-BD9C-468F007C9EB1}">
      <dsp:nvSpPr>
        <dsp:cNvPr id="0" name=""/>
        <dsp:cNvSpPr/>
      </dsp:nvSpPr>
      <dsp:spPr>
        <a:xfrm>
          <a:off x="2326515" y="931769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0369"/>
                <a:satOff val="-4565"/>
                <a:lumOff val="6024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50369"/>
                <a:satOff val="-4565"/>
                <a:lumOff val="6024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50369"/>
                <a:satOff val="-4565"/>
                <a:lumOff val="602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CS2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931769"/>
        <a:ext cx="2283401" cy="619785"/>
      </dsp:txXfrm>
    </dsp:sp>
    <dsp:sp modelId="{EF5A3239-B4F7-4D5B-BB85-130C2732B43F}">
      <dsp:nvSpPr>
        <dsp:cNvPr id="0" name=""/>
        <dsp:cNvSpPr/>
      </dsp:nvSpPr>
      <dsp:spPr>
        <a:xfrm rot="5400000">
          <a:off x="3352006" y="1567050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62949"/>
                <a:satOff val="-5615"/>
                <a:lumOff val="6959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62949"/>
                <a:satOff val="-5615"/>
                <a:lumOff val="6959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62949"/>
                <a:satOff val="-5615"/>
                <a:lumOff val="69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1567050"/>
        <a:ext cx="232419" cy="278903"/>
      </dsp:txXfrm>
    </dsp:sp>
    <dsp:sp modelId="{7E578FF6-9CE0-443E-8D9C-8230C082EFE0}">
      <dsp:nvSpPr>
        <dsp:cNvPr id="0" name=""/>
        <dsp:cNvSpPr/>
      </dsp:nvSpPr>
      <dsp:spPr>
        <a:xfrm>
          <a:off x="2326515" y="1861448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00738"/>
                <a:satOff val="-9130"/>
                <a:lumOff val="12048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100738"/>
                <a:satOff val="-9130"/>
                <a:lumOff val="12048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100738"/>
                <a:satOff val="-9130"/>
                <a:lumOff val="120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CS3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1861448"/>
        <a:ext cx="2283401" cy="619785"/>
      </dsp:txXfrm>
    </dsp:sp>
    <dsp:sp modelId="{B9D9AEAB-8B7A-499F-9E48-8E2A0D4C9F59}">
      <dsp:nvSpPr>
        <dsp:cNvPr id="0" name=""/>
        <dsp:cNvSpPr/>
      </dsp:nvSpPr>
      <dsp:spPr>
        <a:xfrm rot="5400000">
          <a:off x="3352006" y="2496728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25897"/>
                <a:satOff val="-11230"/>
                <a:lumOff val="13918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125897"/>
                <a:satOff val="-11230"/>
                <a:lumOff val="13918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125897"/>
                <a:satOff val="-11230"/>
                <a:lumOff val="1391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2496728"/>
        <a:ext cx="232419" cy="278903"/>
      </dsp:txXfrm>
    </dsp:sp>
    <dsp:sp modelId="{2F1B7536-74DE-4E5F-8BA0-332DEAD93A7B}">
      <dsp:nvSpPr>
        <dsp:cNvPr id="0" name=""/>
        <dsp:cNvSpPr/>
      </dsp:nvSpPr>
      <dsp:spPr>
        <a:xfrm>
          <a:off x="2326515" y="2791126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51107"/>
                <a:satOff val="-13694"/>
                <a:lumOff val="18072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151107"/>
                <a:satOff val="-13694"/>
                <a:lumOff val="18072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151107"/>
                <a:satOff val="-13694"/>
                <a:lumOff val="1807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CS4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2791126"/>
        <a:ext cx="2283401" cy="619785"/>
      </dsp:txXfrm>
    </dsp:sp>
    <dsp:sp modelId="{1786D2C4-9B76-4618-A562-918AB93000C1}">
      <dsp:nvSpPr>
        <dsp:cNvPr id="0" name=""/>
        <dsp:cNvSpPr/>
      </dsp:nvSpPr>
      <dsp:spPr>
        <a:xfrm rot="5400000">
          <a:off x="3352006" y="3426406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88846"/>
                <a:satOff val="-16846"/>
                <a:lumOff val="20877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188846"/>
                <a:satOff val="-16846"/>
                <a:lumOff val="20877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188846"/>
                <a:satOff val="-16846"/>
                <a:lumOff val="2087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3426406"/>
        <a:ext cx="232419" cy="278903"/>
      </dsp:txXfrm>
    </dsp:sp>
    <dsp:sp modelId="{52E7E38F-ECA5-4EE3-9D21-7658687DAD06}">
      <dsp:nvSpPr>
        <dsp:cNvPr id="0" name=""/>
        <dsp:cNvSpPr/>
      </dsp:nvSpPr>
      <dsp:spPr>
        <a:xfrm>
          <a:off x="2326515" y="3720804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01476"/>
                <a:satOff val="-18259"/>
                <a:lumOff val="24096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201476"/>
                <a:satOff val="-18259"/>
                <a:lumOff val="24096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201476"/>
                <a:satOff val="-18259"/>
                <a:lumOff val="2409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CS5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3720804"/>
        <a:ext cx="2283401" cy="619785"/>
      </dsp:txXfrm>
    </dsp:sp>
    <dsp:sp modelId="{5C4E06F8-4F28-419A-900D-6A8DD7823E50}">
      <dsp:nvSpPr>
        <dsp:cNvPr id="0" name=""/>
        <dsp:cNvSpPr/>
      </dsp:nvSpPr>
      <dsp:spPr>
        <a:xfrm rot="5400000">
          <a:off x="3352006" y="4356084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51795"/>
                <a:satOff val="-22461"/>
                <a:lumOff val="27836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251795"/>
                <a:satOff val="-22461"/>
                <a:lumOff val="27836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251795"/>
                <a:satOff val="-22461"/>
                <a:lumOff val="2783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4356084"/>
        <a:ext cx="232419" cy="278903"/>
      </dsp:txXfrm>
    </dsp:sp>
    <dsp:sp modelId="{369B33CE-2B1C-4896-A302-10B5A36A15C0}">
      <dsp:nvSpPr>
        <dsp:cNvPr id="0" name=""/>
        <dsp:cNvSpPr/>
      </dsp:nvSpPr>
      <dsp:spPr>
        <a:xfrm>
          <a:off x="2326515" y="4650482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51845"/>
                <a:satOff val="-22824"/>
                <a:lumOff val="30120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251845"/>
                <a:satOff val="-22824"/>
                <a:lumOff val="30120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251845"/>
                <a:satOff val="-22824"/>
                <a:lumOff val="3012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CS6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4650482"/>
        <a:ext cx="2283401" cy="619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BA65D-D3E5-4EE7-8D28-F3E23AF71B1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8643-32ED-4D7F-9C22-E708F30FD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8643-32ED-4D7F-9C22-E708F30FDF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8643-32ED-4D7F-9C22-E708F30FDFAA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slide" Target="slide19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diagramData" Target="../diagrams/data4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15" Type="http://schemas.openxmlformats.org/officeDocument/2006/relationships/slide" Target="slide21.xml"/><Relationship Id="rId10" Type="http://schemas.openxmlformats.org/officeDocument/2006/relationships/slide" Target="slide2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4.jpeg"/><Relationship Id="rId1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diagramColors" Target="../diagrams/colors1.xml"/><Relationship Id="rId10" Type="http://schemas.openxmlformats.org/officeDocument/2006/relationships/slide" Target="slide5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0.xml"/><Relationship Id="rId18" Type="http://schemas.openxmlformats.org/officeDocument/2006/relationships/slide" Target="slide46.xml"/><Relationship Id="rId26" Type="http://schemas.openxmlformats.org/officeDocument/2006/relationships/image" Target="../media/image10.png"/><Relationship Id="rId3" Type="http://schemas.openxmlformats.org/officeDocument/2006/relationships/slide" Target="slide30.xml"/><Relationship Id="rId21" Type="http://schemas.openxmlformats.org/officeDocument/2006/relationships/slide" Target="slide50.xml"/><Relationship Id="rId7" Type="http://schemas.openxmlformats.org/officeDocument/2006/relationships/slide" Target="slide34.xml"/><Relationship Id="rId12" Type="http://schemas.openxmlformats.org/officeDocument/2006/relationships/slide" Target="slide39.xml"/><Relationship Id="rId17" Type="http://schemas.openxmlformats.org/officeDocument/2006/relationships/slide" Target="slide45.xml"/><Relationship Id="rId25" Type="http://schemas.openxmlformats.org/officeDocument/2006/relationships/slide" Target="slide53.xml"/><Relationship Id="rId2" Type="http://schemas.openxmlformats.org/officeDocument/2006/relationships/image" Target="../media/image84.jpeg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24" Type="http://schemas.openxmlformats.org/officeDocument/2006/relationships/slide" Target="slide47.xml"/><Relationship Id="rId5" Type="http://schemas.openxmlformats.org/officeDocument/2006/relationships/slide" Target="slide32.xml"/><Relationship Id="rId15" Type="http://schemas.openxmlformats.org/officeDocument/2006/relationships/slide" Target="slide42.xml"/><Relationship Id="rId23" Type="http://schemas.openxmlformats.org/officeDocument/2006/relationships/slide" Target="slide52.xml"/><Relationship Id="rId10" Type="http://schemas.openxmlformats.org/officeDocument/2006/relationships/slide" Target="slide37.xml"/><Relationship Id="rId19" Type="http://schemas.openxmlformats.org/officeDocument/2006/relationships/slide" Target="slide48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41.xml"/><Relationship Id="rId22" Type="http://schemas.openxmlformats.org/officeDocument/2006/relationships/slide" Target="slide51.xml"/><Relationship Id="rId27" Type="http://schemas.openxmlformats.org/officeDocument/2006/relationships/slide" Target="slide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gif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gif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gif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gif"/><Relationship Id="rId5" Type="http://schemas.openxmlformats.org/officeDocument/2006/relationships/image" Target="../media/image10.png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gif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gif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gif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gif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4.gif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9.gif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9.xml"/><Relationship Id="rId4" Type="http://schemas.openxmlformats.org/officeDocument/2006/relationships/image" Target="../media/image1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slide" Target="slide13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diagramData" Target="../diagrams/data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slide" Target="slide11.xml"/><Relationship Id="rId5" Type="http://schemas.openxmlformats.org/officeDocument/2006/relationships/diagramColors" Target="../diagrams/colors3.xml"/><Relationship Id="rId15" Type="http://schemas.openxmlformats.org/officeDocument/2006/relationships/slide" Target="slide15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jpeg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81913" cy="1523495"/>
          </a:xfrm>
        </p:spPr>
        <p:txBody>
          <a:bodyPr/>
          <a:lstStyle/>
          <a:p>
            <a:pPr algn="ctr"/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Проектна робота з інформатики на тему: 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“Графічний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редактор 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Фотошоп”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365104"/>
            <a:ext cx="5424338" cy="461665"/>
          </a:xfrm>
        </p:spPr>
        <p:txBody>
          <a:bodyPr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Роботу виконала:</a:t>
            </a:r>
          </a:p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Учениця 10 класу</a:t>
            </a:r>
          </a:p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Миколаївської </a:t>
            </a:r>
          </a:p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гімназії № 41</a:t>
            </a:r>
          </a:p>
          <a:p>
            <a:pPr algn="ctr"/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Скрипник Вікторія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1268" name="Picture 4" descr="http://www.tiskara-rotograf.com/site/images/stories/New%20Stuff/photosho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42900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версій </a:t>
            </a:r>
            <a:r>
              <a:rPr lang="uk-UA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Photoshop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484784"/>
          <a:ext cx="693643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http://www.windows-az.com/uploads/posts/2011-12/1323790365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4077072"/>
            <a:ext cx="1968564" cy="256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1portable.ru/uploads/posts/2009-05/1242657899_adobe-photoshop-cs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1484784"/>
            <a:ext cx="185862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g-fotki.yandex.ru/get/5404/lagy-arina.d/0_30d86_15f4f5bf_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1484784"/>
            <a:ext cx="2269092" cy="254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i17.fastpic.ru/big/2011/0307/1e/21cc03f507a9df57a3bb9af3edb07e1e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2790478" cy="2790478"/>
          </a:xfrm>
          <a:prstGeom prst="rect">
            <a:avLst/>
          </a:prstGeom>
          <a:noFill/>
        </p:spPr>
      </p:pic>
      <p:pic>
        <p:nvPicPr>
          <p:cNvPr id="6148" name="Picture 4" descr="http://mediasubs.ru/group/uploads/be/besplatnoe-obuchenie/image2/EtY2QwYm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12" action="ppaction://hlinksldjump"/>
          </p:cNvPr>
          <p:cNvSpPr/>
          <p:nvPr/>
        </p:nvSpPr>
        <p:spPr bwMode="auto">
          <a:xfrm>
            <a:off x="3131840" y="1556792"/>
            <a:ext cx="223224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 bwMode="auto">
          <a:xfrm>
            <a:off x="3131840" y="2420888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14" action="ppaction://hlinksldjump"/>
          </p:cNvPr>
          <p:cNvSpPr/>
          <p:nvPr/>
        </p:nvSpPr>
        <p:spPr bwMode="auto">
          <a:xfrm>
            <a:off x="3131840" y="3356992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 bwMode="auto">
          <a:xfrm>
            <a:off x="3131840" y="4293096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Прямоугольник 12">
            <a:hlinkClick r:id="rId16" action="ppaction://hlinksldjump"/>
          </p:cNvPr>
          <p:cNvSpPr/>
          <p:nvPr/>
        </p:nvSpPr>
        <p:spPr bwMode="auto">
          <a:xfrm>
            <a:off x="3131840" y="5229200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 bwMode="auto">
          <a:xfrm>
            <a:off x="3131840" y="6165304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elcome splash in Adobe Photoshop 1.0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</p:spPr>
      </p:pic>
      <p:pic>
        <p:nvPicPr>
          <p:cNvPr id="2054" name="Picture 6" descr="Workspace in use in Adobe Photoshop 1.0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932040" cy="3645024"/>
          </a:xfrm>
          <a:prstGeom prst="rect">
            <a:avLst/>
          </a:prstGeom>
          <a:noFill/>
        </p:spPr>
      </p:pic>
      <p:pic>
        <p:nvPicPr>
          <p:cNvPr id="2056" name="Picture 8" descr="http://img01.quesabesde.com/media/img/noti/0024/photoshop_20aniversario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140968"/>
            <a:ext cx="4211960" cy="37170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3648" y="2276872"/>
            <a:ext cx="6857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Adobe</a:t>
            </a:r>
            <a:r>
              <a:rPr lang="uk-UA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Photoshop </a:t>
            </a:r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1.0</a:t>
            </a:r>
            <a:endParaRPr lang="uk-UA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 bwMode="auto">
          <a:xfrm>
            <a:off x="8244408" y="2636912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elcome splash in Adobe Photoshop 2.5 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00400"/>
          </a:xfrm>
          <a:prstGeom prst="rect">
            <a:avLst/>
          </a:prstGeom>
          <a:noFill/>
        </p:spPr>
      </p:pic>
      <p:pic>
        <p:nvPicPr>
          <p:cNvPr id="28678" name="Picture 6" descr="http://www.guidebookgallery.org/pics/splashes/photoshopelements/2.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924944"/>
            <a:ext cx="5040560" cy="3933056"/>
          </a:xfrm>
          <a:prstGeom prst="rect">
            <a:avLst/>
          </a:prstGeom>
          <a:noFill/>
        </p:spPr>
      </p:pic>
      <p:pic>
        <p:nvPicPr>
          <p:cNvPr id="28676" name="Picture 4" descr="Workspace in use in Adobe Photoshop 2.5 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9006"/>
            <a:ext cx="4474706" cy="33489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36912"/>
            <a:ext cx="7098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Adobe</a:t>
            </a:r>
            <a:r>
              <a:rPr lang="uk-UA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Photoshop 2 .0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7236296" y="2996952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bout box in Adobe Photoshop 3.0.4"/>
          <p:cNvPicPr>
            <a:picLocks noChangeAspect="1" noChangeArrowheads="1"/>
          </p:cNvPicPr>
          <p:nvPr/>
        </p:nvPicPr>
        <p:blipFill>
          <a:blip r:embed="rId2" cstate="print"/>
          <a:srcRect l="2942" t="15350" r="2927" b="34762"/>
          <a:stretch>
            <a:fillRect/>
          </a:stretch>
        </p:blipFill>
        <p:spPr bwMode="auto">
          <a:xfrm>
            <a:off x="0" y="0"/>
            <a:ext cx="9194432" cy="3284984"/>
          </a:xfrm>
          <a:prstGeom prst="rect">
            <a:avLst/>
          </a:prstGeom>
          <a:noFill/>
        </p:spPr>
      </p:pic>
      <p:pic>
        <p:nvPicPr>
          <p:cNvPr id="29700" name="Picture 4" descr="Workspace in use in Adobe Photoshop 3.0.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62698"/>
            <a:ext cx="5076056" cy="3595302"/>
          </a:xfrm>
          <a:prstGeom prst="rect">
            <a:avLst/>
          </a:prstGeom>
          <a:noFill/>
        </p:spPr>
      </p:pic>
      <p:pic>
        <p:nvPicPr>
          <p:cNvPr id="29702" name="Picture 6" descr="http://0.tqn.com/d/graphicssoft/1/7/l/W/5/PS20th07-ps3_boxsh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12975"/>
            <a:ext cx="4067944" cy="36529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5400" b="1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8244408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elcome splash in Adobe Photoshop 4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140968"/>
          </a:xfrm>
          <a:prstGeom prst="rect">
            <a:avLst/>
          </a:prstGeom>
          <a:noFill/>
        </p:spPr>
      </p:pic>
      <p:pic>
        <p:nvPicPr>
          <p:cNvPr id="30724" name="Picture 4" descr="Workspace in use in Adobe Photoshop 4.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68960"/>
            <a:ext cx="5315365" cy="3789040"/>
          </a:xfrm>
          <a:prstGeom prst="rect">
            <a:avLst/>
          </a:prstGeom>
          <a:noFill/>
        </p:spPr>
      </p:pic>
      <p:pic>
        <p:nvPicPr>
          <p:cNvPr id="30726" name="Picture 6" descr="http://img.achetezfacile.com/photo/001464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068959"/>
            <a:ext cx="3851920" cy="3816592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elcome splash in Adobe Photoshop 5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84985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 bwMode="auto">
          <a:xfrm>
            <a:off x="8244408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1752" name="Picture 8" descr="http://www.coverbrowser.com/image/bestselling-software-2008/15-4.jpg"/>
          <p:cNvPicPr>
            <a:picLocks noChangeAspect="1" noChangeArrowheads="1"/>
          </p:cNvPicPr>
          <p:nvPr/>
        </p:nvPicPr>
        <p:blipFill>
          <a:blip r:embed="rId4" cstate="print"/>
          <a:srcRect l="3540" b="3200"/>
          <a:stretch>
            <a:fillRect/>
          </a:stretch>
        </p:blipFill>
        <p:spPr bwMode="auto">
          <a:xfrm>
            <a:off x="5076056" y="3284984"/>
            <a:ext cx="4067945" cy="3573016"/>
          </a:xfrm>
          <a:prstGeom prst="rect">
            <a:avLst/>
          </a:prstGeom>
          <a:noFill/>
        </p:spPr>
      </p:pic>
      <p:pic>
        <p:nvPicPr>
          <p:cNvPr id="31748" name="Picture 4" descr="Workspace in use in Adobe Photoshop 5.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2976"/>
            <a:ext cx="5113337" cy="364502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elcome splash in Adobe Photoshop 6.0"/>
          <p:cNvPicPr>
            <a:picLocks noChangeAspect="1" noChangeArrowheads="1"/>
          </p:cNvPicPr>
          <p:nvPr/>
        </p:nvPicPr>
        <p:blipFill>
          <a:blip r:embed="rId2" cstate="print"/>
          <a:srcRect l="2994" t="14573" r="2694" b="32599"/>
          <a:stretch>
            <a:fillRect/>
          </a:stretch>
        </p:blipFill>
        <p:spPr bwMode="auto">
          <a:xfrm>
            <a:off x="0" y="0"/>
            <a:ext cx="9144000" cy="3528392"/>
          </a:xfrm>
          <a:prstGeom prst="rect">
            <a:avLst/>
          </a:prstGeom>
          <a:noFill/>
        </p:spPr>
      </p:pic>
      <p:pic>
        <p:nvPicPr>
          <p:cNvPr id="32772" name="Picture 4" descr="Workspace in use in Adobe Photoshop 6.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57650"/>
            <a:ext cx="4716016" cy="3400350"/>
          </a:xfrm>
          <a:prstGeom prst="rect">
            <a:avLst/>
          </a:prstGeom>
          <a:noFill/>
        </p:spPr>
      </p:pic>
      <p:pic>
        <p:nvPicPr>
          <p:cNvPr id="32774" name="Picture 6" descr="http://utorr.org/files/posters/516907_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496697"/>
            <a:ext cx="4427984" cy="3361303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2708920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Welcome splash in Adobe Photoshop 7.0"/>
          <p:cNvPicPr>
            <a:picLocks noChangeAspect="1" noChangeArrowheads="1"/>
          </p:cNvPicPr>
          <p:nvPr/>
        </p:nvPicPr>
        <p:blipFill>
          <a:blip r:embed="rId2" cstate="print"/>
          <a:srcRect l="2874" r="2268" b="35660"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</p:spPr>
      </p:pic>
      <p:pic>
        <p:nvPicPr>
          <p:cNvPr id="33796" name="Picture 4" descr="Workspace in use in Adobe Photoshop 7.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6992"/>
            <a:ext cx="4855621" cy="3501008"/>
          </a:xfrm>
          <a:prstGeom prst="rect">
            <a:avLst/>
          </a:prstGeom>
          <a:noFill/>
        </p:spPr>
      </p:pic>
      <p:pic>
        <p:nvPicPr>
          <p:cNvPr id="33798" name="Picture 6" descr="http://imgg.0dayblog.com/images/2013/apps/ad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43611"/>
            <a:ext cx="4283967" cy="3514389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2708920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ownloadhill.com/wp-content/uploads/2013/01/ap-mac.jpg"/>
          <p:cNvPicPr>
            <a:picLocks noChangeAspect="1" noChangeArrowheads="1"/>
          </p:cNvPicPr>
          <p:nvPr/>
        </p:nvPicPr>
        <p:blipFill>
          <a:blip r:embed="rId2" cstate="print"/>
          <a:srcRect l="7445"/>
          <a:stretch>
            <a:fillRect/>
          </a:stretch>
        </p:blipFill>
        <p:spPr bwMode="auto">
          <a:xfrm rot="5400000">
            <a:off x="2857499" y="-2857501"/>
            <a:ext cx="3429000" cy="9144002"/>
          </a:xfrm>
          <a:prstGeom prst="rect">
            <a:avLst/>
          </a:prstGeom>
          <a:noFill/>
        </p:spPr>
      </p:pic>
      <p:pic>
        <p:nvPicPr>
          <p:cNvPr id="34820" name="Picture 4" descr="Workspace in use in Adobe Photoshop C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5004048" cy="3429000"/>
          </a:xfrm>
          <a:prstGeom prst="rect">
            <a:avLst/>
          </a:prstGeom>
          <a:noFill/>
        </p:spPr>
      </p:pic>
      <p:pic>
        <p:nvPicPr>
          <p:cNvPr id="34822" name="Picture 6" descr="http://super-warez.net/uploads/posts/2009-10/125464691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4211960" cy="3429000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316416" y="2564904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-eu.amazon.com/images/P/B0009E1UV0.03.LZZZZ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15202" y="-2815202"/>
            <a:ext cx="3513596" cy="9144000"/>
          </a:xfrm>
          <a:prstGeom prst="rect">
            <a:avLst/>
          </a:prstGeom>
          <a:noFill/>
        </p:spPr>
      </p:pic>
      <p:pic>
        <p:nvPicPr>
          <p:cNvPr id="35844" name="Picture 4" descr="Workspace in use in Adobe Photoshop C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3501009"/>
            <a:ext cx="4932041" cy="3356992"/>
          </a:xfrm>
          <a:prstGeom prst="rect">
            <a:avLst/>
          </a:prstGeom>
          <a:noFill/>
        </p:spPr>
      </p:pic>
      <p:pic>
        <p:nvPicPr>
          <p:cNvPr id="35846" name="Picture 6" descr="http://www.skyrda.ws/uploads/posts/2009-11/1257091901_455fac2d-1d94-48a5-a7ed-f568967c3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16674"/>
            <a:ext cx="4211959" cy="3341326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8244408" y="2636912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Види 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комп</a:t>
            </a:r>
            <a:r>
              <a:rPr lang="en-US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юте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них</a:t>
            </a:r>
            <a:r>
              <a:rPr lang="en-US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графік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57639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6" action="ppaction://hlinksldjump"/>
          </p:cNvPr>
          <p:cNvSpPr/>
          <p:nvPr/>
        </p:nvSpPr>
        <p:spPr bwMode="auto">
          <a:xfrm>
            <a:off x="2339752" y="1412776"/>
            <a:ext cx="4968552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 bwMode="auto">
          <a:xfrm>
            <a:off x="2339752" y="2708920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Picture 4" descr="http://mediasubs.ru/group/uploads/be/besplatnoe-obuchenie/image2/EtY2QwYmY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10" action="ppaction://hlinksldjump"/>
          </p:cNvPr>
          <p:cNvSpPr/>
          <p:nvPr/>
        </p:nvSpPr>
        <p:spPr bwMode="auto">
          <a:xfrm>
            <a:off x="2267744" y="4077072"/>
            <a:ext cx="504056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Прямоугольник 8">
            <a:hlinkClick r:id="rId11" action="ppaction://hlinksldjump"/>
          </p:cNvPr>
          <p:cNvSpPr/>
          <p:nvPr/>
        </p:nvSpPr>
        <p:spPr bwMode="auto">
          <a:xfrm>
            <a:off x="2339752" y="5373216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olamers.net/uploads/posts/1185985473_adobec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429001"/>
          </a:xfrm>
          <a:prstGeom prst="rect">
            <a:avLst/>
          </a:prstGeom>
          <a:noFill/>
        </p:spPr>
      </p:pic>
      <p:pic>
        <p:nvPicPr>
          <p:cNvPr id="36870" name="Picture 6" descr="http://wara.ws/uploads/posts/2008-05/1211205749_adobephotoshopcs3exten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3275856" cy="3501008"/>
          </a:xfrm>
          <a:prstGeom prst="rect">
            <a:avLst/>
          </a:prstGeom>
          <a:noFill/>
        </p:spPr>
      </p:pic>
      <p:pic>
        <p:nvPicPr>
          <p:cNvPr id="36868" name="Picture 4" descr="http://textedu.ru/tw_files2/urls_6/132/d-131949/131949_html_2e52df7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984"/>
            <a:ext cx="5868144" cy="3573016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3068960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netdna.webdesignerdepot.com/uploads/evolution_of_photoshop/photoshopcs4splashsc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59946"/>
          </a:xfrm>
          <a:prstGeom prst="rect">
            <a:avLst/>
          </a:prstGeom>
          <a:noFill/>
        </p:spPr>
      </p:pic>
      <p:pic>
        <p:nvPicPr>
          <p:cNvPr id="37892" name="Picture 4" descr="http://img819.imageshack.us/img819/1492/20kaz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3563887" cy="3501008"/>
          </a:xfrm>
          <a:prstGeom prst="rect">
            <a:avLst/>
          </a:prstGeom>
          <a:noFill/>
        </p:spPr>
      </p:pic>
      <p:pic>
        <p:nvPicPr>
          <p:cNvPr id="37894" name="Picture 6" descr="http://i278.photobucket.com/albums/kk108/piezie8/2d7hv7q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8520" y="3284984"/>
            <a:ext cx="5832648" cy="3718089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423920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eowin.net/images/uploaded/p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009112" cy="4084419"/>
          </a:xfrm>
          <a:prstGeom prst="rect">
            <a:avLst/>
          </a:prstGeom>
          <a:noFill/>
        </p:spPr>
      </p:pic>
      <p:pic>
        <p:nvPicPr>
          <p:cNvPr id="39944" name="Picture 8" descr="http://xrust.ru/uploads/posts/2011-08/1313257704_6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2" y="3429000"/>
            <a:ext cx="4190998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42" name="Picture 6" descr="http://www.teachvideo.ru/content/graphic/cs5/video/01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932040" cy="3429000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8423920" y="285293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eeky-gadgets.com/wp-content/uploads/2012/03/Adobe-Photoshop-CS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03209"/>
          </a:xfrm>
          <a:prstGeom prst="rect">
            <a:avLst/>
          </a:prstGeom>
          <a:noFill/>
        </p:spPr>
      </p:pic>
      <p:pic>
        <p:nvPicPr>
          <p:cNvPr id="40964" name="Picture 4" descr="http://picsee.net/upload/2012-04-27/e0a944af7ba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329608"/>
            <a:ext cx="3131840" cy="3528392"/>
          </a:xfrm>
          <a:prstGeom prst="rect">
            <a:avLst/>
          </a:prstGeom>
          <a:noFill/>
        </p:spPr>
      </p:pic>
      <p:pic>
        <p:nvPicPr>
          <p:cNvPr id="40966" name="Picture 6" descr="http://www.winbeta.org/sites/default/files/newsimages/pscs6-111027-1_r1_c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984"/>
            <a:ext cx="6012160" cy="3573016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423920" y="2780928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Єволюція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інтерфейсу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Photoshop</a:t>
            </a:r>
            <a:b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</a:b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3554" name="Picture 2" descr="C:\Users\HOME\Desktop\Adobe\photoshoptoolbar-big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4926013" cy="2520280"/>
          </a:xfrm>
          <a:prstGeom prst="rect">
            <a:avLst/>
          </a:prstGeom>
          <a:noFill/>
        </p:spPr>
      </p:pic>
      <p:pic>
        <p:nvPicPr>
          <p:cNvPr id="23555" name="Picture 3" descr="C:\Users\HOME\Desktop\Adobe\photoshoptoolbar-bм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0525" y="3977680"/>
            <a:ext cx="4943475" cy="2880320"/>
          </a:xfrm>
          <a:prstGeom prst="rect">
            <a:avLst/>
          </a:prstGeom>
          <a:noFill/>
        </p:spPr>
      </p:pic>
      <p:pic>
        <p:nvPicPr>
          <p:cNvPr id="23557" name="Picture 5" descr="http://im1-tub-ua.yandex.net/i?id=393278509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283968" cy="2520280"/>
          </a:xfrm>
          <a:prstGeom prst="rect">
            <a:avLst/>
          </a:prstGeom>
          <a:noFill/>
        </p:spPr>
      </p:pic>
      <p:pic>
        <p:nvPicPr>
          <p:cNvPr id="23559" name="Picture 7" descr="http://techtweets.com.bd/wp-content/uploads/2012/11/eb2bfa33e3f8867915169e9daf5_pr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05064"/>
            <a:ext cx="4211960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pPr algn="ctr"/>
            <a:r>
              <a:rPr lang="uk-UA" sz="36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Історія створення </a:t>
            </a:r>
            <a:r>
              <a:rPr lang="en-US" sz="36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</a:t>
            </a:r>
            <a:r>
              <a:rPr lang="en-US" sz="36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PHOTOSHOP</a:t>
            </a:r>
            <a:endParaRPr lang="ru-RU" sz="36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23928" y="1412776"/>
            <a:ext cx="4536504" cy="3877985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належала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братам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Томасу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Джону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Нолл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. З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прищепив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синам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комп'ютерній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.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фотолабораторії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батька , Томас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кольорокорекції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контрасту , а Джон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цікавістю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копирсався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старенькому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Apple.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www.bugabu.ru/uploads/posts/2012-11/1352822838_sqcfxp6nfzu4q3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628"/>
            <a:ext cx="3528392" cy="570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Історія створення </a:t>
            </a:r>
            <a:r>
              <a:rPr lang="en-US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PHOTOSHOP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7984" y="1539621"/>
            <a:ext cx="4349552" cy="531837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У 1984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купив один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Макінтошів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функціональні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розчарували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братів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поклало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 яка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принесе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Братья Нол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3695700" cy="2619375"/>
          </a:xfrm>
          <a:prstGeom prst="rect">
            <a:avLst/>
          </a:prstGeom>
          <a:noFill/>
        </p:spPr>
      </p:pic>
      <p:pic>
        <p:nvPicPr>
          <p:cNvPr id="25604" name="Picture 4" descr="http://icritic.ru/wp-content/uploads/photo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581128"/>
            <a:ext cx="3560675" cy="20090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492990"/>
          </a:xfrm>
        </p:spPr>
        <p:txBody>
          <a:bodyPr/>
          <a:lstStyle/>
          <a:p>
            <a:pPr algn="ctr"/>
            <a:r>
              <a:rPr lang="ru-RU" sz="60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Огляд</a:t>
            </a:r>
            <a:r>
              <a:rPr lang="ru-RU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панелі</a:t>
            </a:r>
            <a:r>
              <a:rPr lang="ru-RU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інструментів</a:t>
            </a:r>
            <a:r>
              <a:rPr lang="ru-RU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</a:t>
            </a:r>
            <a:r>
              <a:rPr lang="en-US" sz="60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Photoshop </a:t>
            </a:r>
            <a:r>
              <a:rPr lang="en-US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CS2</a:t>
            </a:r>
            <a:endParaRPr lang="ru-RU" sz="60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http://www.litox.ru/foto/Just_for_F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707904" cy="3707904"/>
          </a:xfrm>
          <a:prstGeom prst="rect">
            <a:avLst/>
          </a:prstGeom>
          <a:noFill/>
        </p:spPr>
      </p:pic>
      <p:pic>
        <p:nvPicPr>
          <p:cNvPr id="41988" name="Picture 4" descr="http://s56.radikal.ru/i151/1001/dc/07eeeda98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511772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Робоча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область </a:t>
            </a:r>
            <a:r>
              <a:rPr lang="en-US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Photoshop CS2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 descr="http://photoshopmaster.ucoz.ru/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796439" cy="52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628800"/>
            <a:ext cx="392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з'являтись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перемикатись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час. 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8596" y="1500174"/>
            <a:ext cx="4752528" cy="5154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 bwMode="auto">
          <a:xfrm>
            <a:off x="1187624" y="1988840"/>
            <a:ext cx="5688632" cy="1357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Горизонтальне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меню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меню,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розділена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виконуваних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типам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B. Панель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налаштувань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обраного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2000240"/>
            <a:ext cx="500066" cy="314327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uk-UA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15616" y="3284984"/>
            <a:ext cx="4320480" cy="12858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широкий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доступних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Photoshop,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переднього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плану,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фоновий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57290" y="2714620"/>
            <a:ext cx="1785950" cy="150019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uk-UA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115616" y="4365104"/>
            <a:ext cx="5976664" cy="15121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вміщує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редагований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Photoshop документ.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E.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Активна область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(показана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область,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художник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571868" y="2000240"/>
            <a:ext cx="1500198" cy="17859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uk-UA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131840" y="3861048"/>
            <a:ext cx="5652120" cy="15121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Навігатор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навігації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великих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Панель,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використовувана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переднього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заднього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заливки ними.</a:t>
            </a:r>
            <a:endParaRPr lang="uk-UA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563888" y="3933056"/>
            <a:ext cx="1569926" cy="271464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uk-UA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275856" y="2564904"/>
            <a:ext cx="5508104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оновлюється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внесених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документ.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Photoshop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полотнами,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дозволяючи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речам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проявлятися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3" grpId="0" animBg="1"/>
      <p:bldP spid="13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Панель инструментов Adobe Photoshop CS2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2226" name="Picture 2" descr="http://s56.radikal.ru/i151/1001/dc/07eeeda98a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40760" cy="5027405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 tooltip="Інструмент Виділення"/>
          </p:cNvPr>
          <p:cNvSpPr/>
          <p:nvPr/>
        </p:nvSpPr>
        <p:spPr bwMode="auto">
          <a:xfrm>
            <a:off x="4427984" y="2204864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Прямоугольник 5">
            <a:hlinkClick r:id="rId4" action="ppaction://hlinksldjump" tooltip="Інструмент Переміщення"/>
          </p:cNvPr>
          <p:cNvSpPr/>
          <p:nvPr/>
        </p:nvSpPr>
        <p:spPr bwMode="auto">
          <a:xfrm>
            <a:off x="4788024" y="2204864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Овал 6">
            <a:hlinkClick r:id="rId5" action="ppaction://hlinksldjump" tooltip="Інструмент Лассо"/>
          </p:cNvPr>
          <p:cNvSpPr/>
          <p:nvPr/>
        </p:nvSpPr>
        <p:spPr bwMode="auto">
          <a:xfrm>
            <a:off x="4427984" y="2492896"/>
            <a:ext cx="360040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Прямоугольник 7">
            <a:hlinkClick r:id="rId6" action="ppaction://hlinksldjump" tooltip="Інструмент Чарівна паличка"/>
          </p:cNvPr>
          <p:cNvSpPr/>
          <p:nvPr/>
        </p:nvSpPr>
        <p:spPr bwMode="auto">
          <a:xfrm>
            <a:off x="4860032" y="2420888"/>
            <a:ext cx="21602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Прямоугольник 8">
            <a:hlinkClick r:id="rId7" action="ppaction://hlinksldjump" tooltip="Інструмент Кадрування"/>
          </p:cNvPr>
          <p:cNvSpPr/>
          <p:nvPr/>
        </p:nvSpPr>
        <p:spPr bwMode="auto">
          <a:xfrm>
            <a:off x="4499992" y="270892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>
            <a:hlinkClick r:id="rId8" action="ppaction://hlinksldjump" tooltip="Інструмент &quot;Раскройка&quot; або Фрагмент"/>
          </p:cNvPr>
          <p:cNvSpPr/>
          <p:nvPr/>
        </p:nvSpPr>
        <p:spPr bwMode="auto">
          <a:xfrm>
            <a:off x="4860032" y="270892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9" action="ppaction://hlinksldjump" tooltip="Відновлююча кисть та Точковий пензель відновлення"/>
          </p:cNvPr>
          <p:cNvSpPr/>
          <p:nvPr/>
        </p:nvSpPr>
        <p:spPr bwMode="auto">
          <a:xfrm>
            <a:off x="4499992" y="2996952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>
            <a:hlinkClick r:id="rId10" action="ppaction://hlinksldjump" tooltip="Інструмент Кисть"/>
          </p:cNvPr>
          <p:cNvSpPr/>
          <p:nvPr/>
        </p:nvSpPr>
        <p:spPr bwMode="auto">
          <a:xfrm>
            <a:off x="4860032" y="2996952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Прямоугольник 12">
            <a:hlinkClick r:id="rId11" action="ppaction://hlinksldjump" tooltip="Інструмент Штамп"/>
          </p:cNvPr>
          <p:cNvSpPr/>
          <p:nvPr/>
        </p:nvSpPr>
        <p:spPr bwMode="auto">
          <a:xfrm>
            <a:off x="4499992" y="3284984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>
            <a:hlinkClick r:id="rId12" action="ppaction://hlinksldjump" tooltip="Інструмент &quot;Історична&quot; або &quot;Архівний пензель&quot;"/>
          </p:cNvPr>
          <p:cNvSpPr/>
          <p:nvPr/>
        </p:nvSpPr>
        <p:spPr bwMode="auto">
          <a:xfrm>
            <a:off x="4860032" y="3284984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Прямоугольник 14">
            <a:hlinkClick r:id="rId13" action="ppaction://hlinksldjump" tooltip="Інструмент Ластик"/>
          </p:cNvPr>
          <p:cNvSpPr/>
          <p:nvPr/>
        </p:nvSpPr>
        <p:spPr bwMode="auto">
          <a:xfrm>
            <a:off x="4427984" y="3501008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Прямоугольник 15">
            <a:hlinkClick r:id="rId14" action="ppaction://hlinksldjump" tooltip="Інструмент &quot;Градієнт&quot; або &quot;Заливка&quot;"/>
          </p:cNvPr>
          <p:cNvSpPr/>
          <p:nvPr/>
        </p:nvSpPr>
        <p:spPr bwMode="auto">
          <a:xfrm>
            <a:off x="4860032" y="3501008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Прямоугольник 16">
            <a:hlinkClick r:id="rId15" action="ppaction://hlinksldjump" tooltip="Інструмент Розмиття"/>
          </p:cNvPr>
          <p:cNvSpPr/>
          <p:nvPr/>
        </p:nvSpPr>
        <p:spPr bwMode="auto">
          <a:xfrm>
            <a:off x="4427984" y="3789040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Прямоугольник 17">
            <a:hlinkClick r:id="rId16" action="ppaction://hlinksldjump" tooltip="Інструмент Випалювання "/>
          </p:cNvPr>
          <p:cNvSpPr/>
          <p:nvPr/>
        </p:nvSpPr>
        <p:spPr bwMode="auto">
          <a:xfrm>
            <a:off x="4427984" y="4077072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Прямоугольник 18">
            <a:hlinkClick r:id="rId17" action="ppaction://hlinksldjump" tooltip="Інструмент  Текст "/>
          </p:cNvPr>
          <p:cNvSpPr/>
          <p:nvPr/>
        </p:nvSpPr>
        <p:spPr bwMode="auto">
          <a:xfrm>
            <a:off x="4860032" y="4077072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Прямоугольник 19">
            <a:hlinkClick r:id="rId18" action="ppaction://hlinksldjump" tooltip="Інструмент  Перо"/>
          </p:cNvPr>
          <p:cNvSpPr/>
          <p:nvPr/>
        </p:nvSpPr>
        <p:spPr bwMode="auto">
          <a:xfrm>
            <a:off x="4427984" y="4293096"/>
            <a:ext cx="36004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Прямоугольник 20">
            <a:hlinkClick r:id="rId19" action="ppaction://hlinksldjump" tooltip="Інструмент Коментарі"/>
          </p:cNvPr>
          <p:cNvSpPr/>
          <p:nvPr/>
        </p:nvSpPr>
        <p:spPr bwMode="auto">
          <a:xfrm>
            <a:off x="4427984" y="4581128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Прямоугольник 21">
            <a:hlinkClick r:id="rId20" action="ppaction://hlinksldjump" tooltip="Інструмент Піпетка"/>
          </p:cNvPr>
          <p:cNvSpPr/>
          <p:nvPr/>
        </p:nvSpPr>
        <p:spPr bwMode="auto">
          <a:xfrm>
            <a:off x="4860032" y="4581128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Прямоугольник 22">
            <a:hlinkClick r:id="rId21" action="ppaction://hlinksldjump" tooltip="Інструмент Рука"/>
          </p:cNvPr>
          <p:cNvSpPr/>
          <p:nvPr/>
        </p:nvSpPr>
        <p:spPr bwMode="auto">
          <a:xfrm>
            <a:off x="4427984" y="4869160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4" name="Прямоугольник 23">
            <a:hlinkClick r:id="rId22" action="ppaction://hlinksldjump" tooltip="Інструмент Рука"/>
          </p:cNvPr>
          <p:cNvSpPr/>
          <p:nvPr/>
        </p:nvSpPr>
        <p:spPr bwMode="auto">
          <a:xfrm>
            <a:off x="4860032" y="486916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Прямоугольник 24">
            <a:hlinkClick r:id="rId23" action="ppaction://hlinksldjump" tooltip="Редагувати в режимі &quot;Швидка маска&quot;"/>
          </p:cNvPr>
          <p:cNvSpPr/>
          <p:nvPr/>
        </p:nvSpPr>
        <p:spPr bwMode="auto">
          <a:xfrm>
            <a:off x="4427984" y="5805264"/>
            <a:ext cx="79208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Прямоугольник 25">
            <a:hlinkClick r:id="rId24" action="ppaction://hlinksldjump" tooltip="Інструмент  Еліпс"/>
          </p:cNvPr>
          <p:cNvSpPr/>
          <p:nvPr/>
        </p:nvSpPr>
        <p:spPr bwMode="auto">
          <a:xfrm>
            <a:off x="4499992" y="5157192"/>
            <a:ext cx="64807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7" name="Picture 4" descr="http://mediasubs.ru/group/uploads/be/besplatnoe-obuchenie/image2/EtY2QwYmY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28" name="Прямоугольник 27">
            <a:hlinkClick r:id="rId27" action="ppaction://hlinksldjump" tooltip="Інструмент Випалювання "/>
          </p:cNvPr>
          <p:cNvSpPr/>
          <p:nvPr/>
        </p:nvSpPr>
        <p:spPr bwMode="auto">
          <a:xfrm>
            <a:off x="4860032" y="3717032"/>
            <a:ext cx="28803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b="1" i="1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Растрова графіка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7864" y="1196752"/>
            <a:ext cx="5508104" cy="49859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Растрова</a:t>
            </a:r>
            <a:r>
              <a:rPr lang="ru-RU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представлено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пікселів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притаманні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координатній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сітці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rint-guru.ru/wp-content/uploads/2012/07/the-concept-format-application-characteristics-of-raster-and-vector-graph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84376" cy="1922643"/>
          </a:xfrm>
          <a:prstGeom prst="rect">
            <a:avLst/>
          </a:prstGeom>
          <a:noFill/>
        </p:spPr>
      </p:pic>
      <p:pic>
        <p:nvPicPr>
          <p:cNvPr id="1030" name="Picture 6" descr="http://www.unesco.kz/publications/ci/2006/ifap/Book1/3_graphics/1_intro/2_rastr/rast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600400" cy="2244695"/>
          </a:xfrm>
          <a:prstGeom prst="rect">
            <a:avLst/>
          </a:prstGeom>
          <a:noFill/>
        </p:spPr>
      </p:pic>
      <p:pic>
        <p:nvPicPr>
          <p:cNvPr id="7" name="Picture 4" descr="http://mediasubs.ru/group/uploads/be/besplatnoe-obuchenie/image2/EtY2QwYmY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Виділення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11960" y="1411552"/>
            <a:ext cx="4551040" cy="511379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прямокутної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овальної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круглої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рядка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стовпчика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областей. Маленький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трикутник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справа внизу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img1.liveinternet.ru/images/attach/b/0/10771/1077125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44413" cy="3744416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3" descr="C:\Users\Pro\Desktop\1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000108"/>
            <a:ext cx="8786842" cy="585789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Переміщення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99992" y="1484784"/>
            <a:ext cx="4191000" cy="3102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переміщати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фрагменти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шарах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переміщати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1.liveinternet.ru/images/attach/b/0/10771/10771271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672408" cy="3672411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2" descr="C:\Users\Pro\Desktop\Информатика\2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1" y="1394123"/>
            <a:ext cx="8604449" cy="546387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Лассо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139952" y="1268760"/>
            <a:ext cx="4824536" cy="44319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магнітне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відтінками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полігональне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img1.liveinternet.ru/images/attach/b/0/10771/10771275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84376" cy="3384378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1412776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Чарівна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паличка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3968" y="1628800"/>
            <a:ext cx="4608512" cy="52292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клацнути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мишкою.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Чутливість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палички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регулювати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img1.liveinternet.ru/images/attach/b/0/10771/10771281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2" descr="C:\Users\Pro\Desktop\Информатика\4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261" y="1412776"/>
            <a:ext cx="8604739" cy="544522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Кадрування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3968" y="1411552"/>
            <a:ext cx="4752528" cy="5185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клацнути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раз,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діалоговому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натиснути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кнопку ОК.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вирізати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img1.liveinternet.ru/images/attach/b/0/10771/10771295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3528395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"Раскройка"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або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Фрагмент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16016" y="1916832"/>
            <a:ext cx="4133528" cy="34901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раскройка,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фрагмента.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img1.liveinternet.ru/images/attach/b/0/10771/10771297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384376" cy="3384379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218795"/>
          </a:xfrm>
        </p:spPr>
        <p:txBody>
          <a:bodyPr/>
          <a:lstStyle/>
          <a:p>
            <a:pPr algn="ctr"/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Відновлююча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кисть та </a:t>
            </a:r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Точковий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пензель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відновлення</a:t>
            </a:r>
            <a:endParaRPr lang="ru-RU" sz="44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03848" y="1340768"/>
            <a:ext cx="5544616" cy="4824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Відновлююча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кисть)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зафарбовує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вибраним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пошкодженої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Точковий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пензель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усуває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дефекти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фотографій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одноманітним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фоном.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img1.liveinternet.ru/images/attach/b/0/10771/10771477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376264" cy="2304258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0" name="Picture 4" descr="http://img1.liveinternet.ru/images/attach/b/0/10771/1077142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448272" cy="2448274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7" name="Picture 2" descr="C:\Users\Pro\Desktop\Информатика\6-new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261" y="1412776"/>
            <a:ext cx="8604739" cy="544522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Кисть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7904" y="1484784"/>
            <a:ext cx="5040560" cy="4431983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Малює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мазками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пензля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Вибравши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кисть, ми, як правило,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вказати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img1.liveinternet.ru/images/attach/b/0/10771/10771329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520280" cy="252028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4" name="Picture 4" descr="http://img1.liveinternet.ru/images/attach/b/0/10771/1077137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088230" cy="208823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Штамп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95936" y="1484784"/>
            <a:ext cx="4983088" cy="44873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клонування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візерунковий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штамп.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Малює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корисний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ретушування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://img1.liveinternet.ru/images/attach/b/0/10771/1077137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312368" cy="3312370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2" descr="C:\Users\Pro\Desktop\Информатика\8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412960"/>
            <a:ext cx="8604448" cy="544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Історична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або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"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Архівний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пензель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844824"/>
            <a:ext cx="4781600" cy="349018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архівна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художня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кисть.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Копіює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поточного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ediasubs.ru/group/uploads/be/besplatnoe-obuchenie/image2/EtY2QwYm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3490" name="Picture 2" descr="http://img1.liveinternet.ru/images/attach/b/0/10771/10771577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168352" cy="3168354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1329595"/>
          </a:xfrm>
        </p:spPr>
        <p:txBody>
          <a:bodyPr/>
          <a:lstStyle/>
          <a:p>
            <a:pPr lvl="0" algn="ctr"/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Фрактальна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графіка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95936" y="1124744"/>
            <a:ext cx="5148064" cy="4487382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Фрактал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  —нерегулярна, самоподібна структура. В широкому розумінні фрактал означає фігуру, малі частини якої в довільному збільшенні є подібними до неї самої. 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copypast.ru/fotografii/udivitelnoe/chudesa_fraktalnoj_grafiki_/chudesa_fraktalnoj_grafik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717031"/>
            <a:ext cx="4104456" cy="296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dosug.md/UserFiles/dosugmd_publication/max/chudesa_fraktalnoj_grafiki_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980728"/>
            <a:ext cx="2952328" cy="281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Ластик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3968" y="1411552"/>
            <a:ext cx="4479032" cy="44319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стирання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непотрібної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чарівний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ластик,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фоновий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ластик.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Стирає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пікселі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відновлює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збереженого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стану.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ediasubs.ru/group/uploads/be/besplatnoe-obuchenie/image2/EtY2QwYm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4514" name="Picture 2" descr="http://img1.liveinternet.ru/images/attach/b/0/10771/10771677_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456384" cy="3456387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Pro\Desktop\Информатика\10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3" y="1364522"/>
            <a:ext cx="8676457" cy="549347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Градієнт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або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"Заливка"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51920" y="1700808"/>
            <a:ext cx="4896544" cy="43265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Зафарбовування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градієнт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заливка.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радіальний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кутовий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відбитий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ромбоподібний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переходи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ediasubs.ru/group/uploads/be/besplatnoe-obuchenie/image2/EtY2QwYm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5538" name="Picture 2" descr="http://img1.liveinternet.ru/images/attach/b/0/10771/10771663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312368" cy="3312370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Розмиття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411552"/>
            <a:ext cx="4695056" cy="34901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розмиття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областей.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різкість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палець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Розмиває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різкі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img1.liveinternet.ru/images/attach/b/0/10771/10771377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84376" cy="3384379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7" name="Picture 2" descr="C:\Users\Pro\Desktop\Информатика\12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5473" y="1340768"/>
            <a:ext cx="8718527" cy="551723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Випалювання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412776"/>
            <a:ext cx="4637584" cy="424847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затемнити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освітлити-яку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освітлювач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губка.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Затемнює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img1.liveinternet.ru/images/attach/b/0/10771/10771405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84376" cy="3384379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Виділення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контура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95936" y="1916832"/>
            <a:ext cx="4968552" cy="3600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стрілка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видимими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точки,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напрямні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напрямні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точки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виділених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фігурах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сегментах.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img1.liveinternet.ru/images/attach/b/0/10771/10771653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12366" cy="3312368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Текст 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63888" y="1411552"/>
            <a:ext cx="5199112" cy="475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горизонтальний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текст-маска,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текст-маска.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написи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http://img1.liveinternet.ru/images/attach/b/0/10771/10771579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2" descr="C:\Users\Pro\Desktop\Информатика\15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394" y="1268760"/>
            <a:ext cx="8724606" cy="558924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Перо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23928" y="1556792"/>
            <a:ext cx="4839072" cy="403244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перо, перо +,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перо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-, кут.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малювати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гладкі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шляху.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шляху.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://img1.liveinternet.ru/images/attach/b/0/10771/10771573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Еліпс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79912" y="1700808"/>
            <a:ext cx="5055096" cy="42484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округленими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кутами,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багатокутник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http://img1.liveinternet.ru/images/attach/b/0/10771/10771449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024334" cy="3024336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Коментарі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63888" y="1412776"/>
            <a:ext cx="5343128" cy="46085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аудіо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текстові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звукові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приєднані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://img1.liveinternet.ru/images/attach/b/0/10771/10771615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168352" cy="3168355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2" descr="C:\Users\Pro\Desktop\Информатика\18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253476"/>
            <a:ext cx="8748464" cy="560452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Піпетка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99992" y="1484784"/>
            <a:ext cx="4263008" cy="29915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колірний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еталон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лінійка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Обирає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://img1.liveinternet.ru/images/attach/b/0/10771/10771603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3528395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7" name="Picture 2" descr="C:\Users\Pro\Desktop\Информатика\19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345736"/>
            <a:ext cx="8604448" cy="551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i="1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Векторна графіка</a:t>
            </a:r>
            <a:endParaRPr lang="ru-RU" b="1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71392" y="1340768"/>
            <a:ext cx="5472608" cy="4487382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Векторна графіка</a:t>
            </a:r>
            <a:r>
              <a:rPr lang="uk-UA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створення зображення з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сукупності геометричн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примітивів- (точок, ліній, кривих), тобто об’єктів, які можна описати математичним рівнянням.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img0.liveinternet.ru/images/attach/c/6/93/628/93628498_wallpaper1192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268760"/>
            <a:ext cx="4008839" cy="250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www.taknaz.ir/upload/group/9/0.057975001291801023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05064"/>
            <a:ext cx="39127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Рука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7904" y="1411552"/>
            <a:ext cx="5256584" cy="41056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по документу.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Переміщує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http://img1.liveinternet.ru/images/attach/b/0/10771/10771595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"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Масштаб"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35896" y="1412776"/>
            <a:ext cx="5127104" cy="44873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масштабу.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масштабування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документа (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наближає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видаляє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http://img1.liveinternet.ru/images/attach/b/0/10771/10771591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024336" cy="3024338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" name="Picture 2" descr="C:\Users\Pro\Desktop\Информатика\20-ne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290" y="1340768"/>
            <a:ext cx="8607710" cy="551723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78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31640" y="1988840"/>
            <a:ext cx="8382000" cy="35455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Робота в стандартному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Швидкої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маски».</a:t>
            </a:r>
          </a:p>
          <a:p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редактора.</a:t>
            </a:r>
          </a:p>
          <a:p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ImageReady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http://phcs2.ucoz.ru/photoshop/Tema1t3/m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1176131" cy="648072"/>
          </a:xfrm>
          <a:prstGeom prst="rect">
            <a:avLst/>
          </a:prstGeom>
          <a:noFill/>
        </p:spPr>
      </p:pic>
      <p:pic>
        <p:nvPicPr>
          <p:cNvPr id="76804" name="Picture 4" descr="http://phcs2.ucoz.ru/photoshop/Tema1t3/ok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1361606" cy="576064"/>
          </a:xfrm>
          <a:prstGeom prst="rect">
            <a:avLst/>
          </a:prstGeom>
          <a:noFill/>
        </p:spPr>
      </p:pic>
      <p:pic>
        <p:nvPicPr>
          <p:cNvPr id="76806" name="Picture 6" descr="http://phcs2.ucoz.ru/photoshop/Tema1t3/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1224136" cy="576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0"/>
            <a:ext cx="715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Редагувати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в </a:t>
            </a:r>
          </a:p>
          <a:p>
            <a:pPr algn="ctr"/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режимі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швидкої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маски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" name="Picture 4" descr="http://mediasubs.ru/group/uploads/be/besplatnoe-obuchenie/image2/EtY2QwYmY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uk-UA" sz="5400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Заключення</a:t>
            </a:r>
            <a:endParaRPr lang="ru-RU" sz="54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Photoshop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розширений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редактор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растровими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ринку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растрових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http://xaxa.info/uploads/posts/2011-01/1294870933__8805584_15108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3573016"/>
            <a:ext cx="2977638" cy="3140968"/>
          </a:xfrm>
          <a:prstGeom prst="rect">
            <a:avLst/>
          </a:prstGeom>
          <a:noFill/>
        </p:spPr>
      </p:pic>
      <p:pic>
        <p:nvPicPr>
          <p:cNvPr id="77828" name="Picture 4" descr="http://www.lookpic.com/i/731/vCg0Rbzz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717032"/>
            <a:ext cx="2232248" cy="3001989"/>
          </a:xfrm>
          <a:prstGeom prst="rect">
            <a:avLst/>
          </a:prstGeom>
          <a:noFill/>
        </p:spPr>
      </p:pic>
      <p:pic>
        <p:nvPicPr>
          <p:cNvPr id="77830" name="Picture 6" descr="http://i244.photobucket.com/albums/gg25/RATANAS123456/8df3a2305fb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789040"/>
            <a:ext cx="2817887" cy="29740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eweb.ru/up/article/img/0e939708f5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00808"/>
            <a:ext cx="8382000" cy="11079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Дякую за увагу!</a:t>
            </a:r>
            <a:endParaRPr lang="ru-RU" sz="8000" b="1" i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Тривимірна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графіка</a:t>
            </a:r>
            <a:endParaRPr lang="ru-RU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7984" y="1196752"/>
            <a:ext cx="3974976" cy="498598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Тривимірна</a:t>
            </a:r>
            <a:r>
              <a:rPr lang="ru-RU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комп'ютерної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призначених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об'ємних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down-house.ru/uploads/posts/2008-10/thumbs/1224167111_downhouse.info_ezluwgyldl1m9k7rdg6xk6gg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www.funloot.com/wp-content/uploads/2010/10/Desktop-wallpapers-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861047"/>
            <a:ext cx="3888432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Види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графічних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редактор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ів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548680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costrikez.ucoz.com/567/photoshop/foto_shop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4331915"/>
            <a:ext cx="1799047" cy="252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bugabu.ru/uploads/posts/2011-11/1321211831_bugabu.ru_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4348790"/>
            <a:ext cx="1944638" cy="250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rgbydyvkcn.dyncdn.me/posters2/d/d1ac4e5dec54aa63276cb9386a96fcf5e5d1449d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87824" y="4382566"/>
            <a:ext cx="1763967" cy="2475434"/>
          </a:xfrm>
          <a:prstGeom prst="rect">
            <a:avLst/>
          </a:prstGeom>
          <a:noFill/>
        </p:spPr>
      </p:pic>
      <p:pic>
        <p:nvPicPr>
          <p:cNvPr id="1032" name="Picture 8" descr="http://www.flax.ro/static/imagini-produse/coreldraw-graphics-suite-x6-upgrade-license-1-10-se-comanda-impreuna-cu-media-pack-ul-lmpcdgsx6mleu-lccdgsx6mluga-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93096"/>
            <a:ext cx="2564904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de-DE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Adobe </a:t>
            </a:r>
            <a:r>
              <a:rPr lang="de-DE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Photoshop</a:t>
            </a:r>
            <a:endParaRPr lang="ru-RU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412776"/>
            <a:ext cx="8382000" cy="2923877"/>
          </a:xfrm>
        </p:spPr>
        <p:txBody>
          <a:bodyPr/>
          <a:lstStyle/>
          <a:p>
            <a:pPr>
              <a:buNone/>
            </a:pPr>
            <a:r>
              <a:rPr lang="uk-UA" sz="4400" b="1" dirty="0" smtClean="0"/>
              <a:t>   </a:t>
            </a:r>
            <a:r>
              <a:rPr lang="de-DE" sz="4400" i="1" dirty="0" smtClean="0">
                <a:latin typeface="Times New Roman" pitchFamily="18" charset="0"/>
                <a:cs typeface="Times New Roman" pitchFamily="18" charset="0"/>
              </a:rPr>
              <a:t>Adobe </a:t>
            </a:r>
            <a:r>
              <a:rPr lang="de-DE" sz="4400" i="1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de-DE" sz="4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найкращою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редактор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опанувати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растрових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2" descr="http://upload.wikimedia.org/wikipedia/uk/d/d3/Photoshop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336" y="548680"/>
            <a:ext cx="1936664" cy="1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xtreme.ws/uploads/posts/2012-04/1335307612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119885"/>
            <a:ext cx="3691086" cy="273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img15.nnm.ru/0/4/0/c/c/3580b366deb2036dd4c3fe8e2f1_prev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344299"/>
            <a:ext cx="4320480" cy="3449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2000" cy="1994392"/>
          </a:xfrm>
        </p:spPr>
        <p:txBody>
          <a:bodyPr/>
          <a:lstStyle/>
          <a:p>
            <a:pPr algn="ctr"/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версій Adobe Photoshop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59632" y="1412776"/>
          <a:ext cx="66484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http://mediasubs.ru/group/uploads/be/besplatnoe-obuchenie/image2/EtY2QwYmY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32656"/>
            <a:ext cx="1512168" cy="1512168"/>
          </a:xfrm>
          <a:prstGeom prst="rect">
            <a:avLst/>
          </a:prstGeom>
          <a:noFill/>
        </p:spPr>
      </p:pic>
      <p:pic>
        <p:nvPicPr>
          <p:cNvPr id="21508" name="Picture 4" descr="http://nl.pcmweb.s3-eu-west-1.amazonaws.com/thumbnails/980/d1cdd/Adobe_Photoshop_voor_Macintosh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8144" y="1340768"/>
            <a:ext cx="2890292" cy="162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mut.de/media_local/shop_u1bigs_3D/97838272688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1556792"/>
            <a:ext cx="1475130" cy="2055665"/>
          </a:xfrm>
          <a:prstGeom prst="rect">
            <a:avLst/>
          </a:prstGeom>
          <a:noFill/>
        </p:spPr>
      </p:pic>
      <p:pic>
        <p:nvPicPr>
          <p:cNvPr id="21514" name="Picture 10" descr="http://utorr.org/files/posters/516907_42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152" y="3573016"/>
            <a:ext cx="2232248" cy="2511279"/>
          </a:xfrm>
          <a:prstGeom prst="rect">
            <a:avLst/>
          </a:prstGeom>
          <a:noFill/>
        </p:spPr>
      </p:pic>
      <p:pic>
        <p:nvPicPr>
          <p:cNvPr id="21516" name="Picture 12" descr="http://img534.imageshack.us/img534/5083/13boxshotps7full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1560" y="3861048"/>
            <a:ext cx="2665005" cy="2638619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11" action="ppaction://hlinksldjump"/>
          </p:cNvPr>
          <p:cNvSpPr/>
          <p:nvPr/>
        </p:nvSpPr>
        <p:spPr bwMode="auto">
          <a:xfrm>
            <a:off x="3635896" y="1484784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>
            <a:hlinkClick r:id="rId12" action="ppaction://hlinksldjump"/>
          </p:cNvPr>
          <p:cNvSpPr/>
          <p:nvPr/>
        </p:nvSpPr>
        <p:spPr bwMode="auto">
          <a:xfrm>
            <a:off x="3635896" y="2204864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 bwMode="auto">
          <a:xfrm>
            <a:off x="3563888" y="2924944"/>
            <a:ext cx="201622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>
            <a:hlinkClick r:id="rId14" action="ppaction://hlinksldjump"/>
          </p:cNvPr>
          <p:cNvSpPr/>
          <p:nvPr/>
        </p:nvSpPr>
        <p:spPr bwMode="auto">
          <a:xfrm>
            <a:off x="3563888" y="3717032"/>
            <a:ext cx="201622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Прямоугольник 12">
            <a:hlinkClick r:id="rId15" action="ppaction://hlinksldjump"/>
          </p:cNvPr>
          <p:cNvSpPr/>
          <p:nvPr/>
        </p:nvSpPr>
        <p:spPr bwMode="auto">
          <a:xfrm>
            <a:off x="3635896" y="4509120"/>
            <a:ext cx="187220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>
            <a:hlinkClick r:id="rId16" action="ppaction://hlinksldjump"/>
          </p:cNvPr>
          <p:cNvSpPr/>
          <p:nvPr/>
        </p:nvSpPr>
        <p:spPr bwMode="auto">
          <a:xfrm>
            <a:off x="3635896" y="5229200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Прямоугольник 14">
            <a:hlinkClick r:id="rId17" action="ppaction://hlinksldjump"/>
          </p:cNvPr>
          <p:cNvSpPr/>
          <p:nvPr/>
        </p:nvSpPr>
        <p:spPr bwMode="auto">
          <a:xfrm>
            <a:off x="3635896" y="6021288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1072</TotalTime>
  <Words>1078</Words>
  <Application>Microsoft Office PowerPoint</Application>
  <PresentationFormat>Экран (4:3)</PresentationFormat>
  <Paragraphs>128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Тема4</vt:lpstr>
      <vt:lpstr>Белый текст и шрифт Courier для слайдов с кодом</vt:lpstr>
      <vt:lpstr>Проектна робота з інформатики на тему: “Графічний редактор Фотошоп”</vt:lpstr>
      <vt:lpstr>Види комп’ютерних графік</vt:lpstr>
      <vt:lpstr>Растрова графіка </vt:lpstr>
      <vt:lpstr>Фрактальна графіка </vt:lpstr>
      <vt:lpstr>Векторна графіка</vt:lpstr>
      <vt:lpstr>Тривимірна графіка</vt:lpstr>
      <vt:lpstr>Види графічних редакторів</vt:lpstr>
      <vt:lpstr>Adobe Photoshop</vt:lpstr>
      <vt:lpstr>Історія версій Adobe Photoshop </vt:lpstr>
      <vt:lpstr>Історія версій Adobe Photoshop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Єволюція інтерфейсу Adobe Photoshop </vt:lpstr>
      <vt:lpstr>Історія створення ADOBE PHOTOSHOP</vt:lpstr>
      <vt:lpstr>Історія створення ADOBE PHOTOSHOP</vt:lpstr>
      <vt:lpstr>Огляд панелі інструментів Adobe Photoshop CS2</vt:lpstr>
      <vt:lpstr>Робоча область Adobe Photoshop CS2</vt:lpstr>
      <vt:lpstr>Панель инструментов Adobe Photoshop CS2</vt:lpstr>
      <vt:lpstr>Інструмент Виділення</vt:lpstr>
      <vt:lpstr>Інструмент Переміщення</vt:lpstr>
      <vt:lpstr>Інструмент Лассо</vt:lpstr>
      <vt:lpstr>Інструмент Чарівна паличка</vt:lpstr>
      <vt:lpstr>Інструмент Кадрування</vt:lpstr>
      <vt:lpstr>Інструмент "Раскройка" або Фрагмент</vt:lpstr>
      <vt:lpstr>Відновлююча кисть та Точковий пензель відновлення</vt:lpstr>
      <vt:lpstr>Інструмент Кисть</vt:lpstr>
      <vt:lpstr>Інструмент Штамп</vt:lpstr>
      <vt:lpstr>Інструмент "Історична" або "Архівний пензель"</vt:lpstr>
      <vt:lpstr>Інструмент Ластик</vt:lpstr>
      <vt:lpstr>Інструмент "Градієнт" або "Заливка"</vt:lpstr>
      <vt:lpstr>Інструмент Розмиття</vt:lpstr>
      <vt:lpstr>Інструмент Випалювання </vt:lpstr>
      <vt:lpstr>Інструмент  Виділення контура</vt:lpstr>
      <vt:lpstr>Інструмент  Текст </vt:lpstr>
      <vt:lpstr>Інструмент  Перо</vt:lpstr>
      <vt:lpstr>Інструмент  Еліпс</vt:lpstr>
      <vt:lpstr>Інструмент Коментарі</vt:lpstr>
      <vt:lpstr>Інструмент Піпетка</vt:lpstr>
      <vt:lpstr>Інструмент Рука</vt:lpstr>
      <vt:lpstr>Інструмент "Масштаб"</vt:lpstr>
      <vt:lpstr>Слайд 52</vt:lpstr>
      <vt:lpstr>Заключення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Valera</cp:lastModifiedBy>
  <cp:revision>214</cp:revision>
  <dcterms:created xsi:type="dcterms:W3CDTF">2013-12-03T08:14:28Z</dcterms:created>
  <dcterms:modified xsi:type="dcterms:W3CDTF">2015-03-18T15:44:03Z</dcterms:modified>
</cp:coreProperties>
</file>