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5" r:id="rId1"/>
  </p:sldMasterIdLst>
  <p:notesMasterIdLst>
    <p:notesMasterId r:id="rId15"/>
  </p:notes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9" r:id="rId12"/>
    <p:sldId id="280" r:id="rId13"/>
    <p:sldId id="281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4660"/>
  </p:normalViewPr>
  <p:slideViewPr>
    <p:cSldViewPr>
      <p:cViewPr varScale="1">
        <p:scale>
          <a:sx n="108" d="100"/>
          <a:sy n="108" d="100"/>
        </p:scale>
        <p:origin x="-123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1DE70-F213-4596-927F-37D228F05185}" type="datetimeFigureOut">
              <a:rPr lang="uk-UA" smtClean="0"/>
              <a:t>13.03.2014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08ED-AE03-43A2-8C38-40AE9B3672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148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08ED-AE03-43A2-8C38-40AE9B36724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763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136722F-CAE0-4999-B299-19459EB1854D}" type="datetimeFigureOut">
              <a:rPr lang="uk-UA" smtClean="0"/>
              <a:t>13.03.2014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кут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кут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 сполучна ліні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 сполучна ліні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кут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E81B4D2-9B7E-4CAC-874E-E33C1FBD70D4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722F-CAE0-4999-B299-19459EB1854D}" type="datetimeFigureOut">
              <a:rPr lang="uk-UA" smtClean="0"/>
              <a:t>13.03.2014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B4D2-9B7E-4CAC-874E-E33C1FBD70D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722F-CAE0-4999-B299-19459EB1854D}" type="datetimeFigureOut">
              <a:rPr lang="uk-UA" smtClean="0"/>
              <a:t>13.03.2014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B4D2-9B7E-4CAC-874E-E33C1FBD70D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36722F-CAE0-4999-B299-19459EB1854D}" type="datetimeFigureOut">
              <a:rPr lang="uk-UA" smtClean="0"/>
              <a:t>13.03.2014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81B4D2-9B7E-4CAC-874E-E33C1FBD70D4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136722F-CAE0-4999-B299-19459EB1854D}" type="datetimeFigureOut">
              <a:rPr lang="uk-UA" smtClean="0"/>
              <a:t>13.03.2014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кут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 сполучна ліні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 сполучна ліні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кут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 сполучна ліні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E81B4D2-9B7E-4CAC-874E-E33C1FBD70D4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722F-CAE0-4999-B299-19459EB1854D}" type="datetimeFigureOut">
              <a:rPr lang="uk-UA" smtClean="0"/>
              <a:t>13.03.2014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B4D2-9B7E-4CAC-874E-E33C1FBD70D4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722F-CAE0-4999-B299-19459EB1854D}" type="datetimeFigureOut">
              <a:rPr lang="uk-UA" smtClean="0"/>
              <a:t>13.03.2014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B4D2-9B7E-4CAC-874E-E33C1FBD70D4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тексту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36722F-CAE0-4999-B299-19459EB1854D}" type="datetimeFigureOut">
              <a:rPr lang="uk-UA" smtClean="0"/>
              <a:t>13.03.2014</a:t>
            </a:fld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81B4D2-9B7E-4CAC-874E-E33C1FBD70D4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722F-CAE0-4999-B299-19459EB1854D}" type="datetimeFigureOut">
              <a:rPr lang="uk-UA" smtClean="0"/>
              <a:t>13.03.2014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B4D2-9B7E-4CAC-874E-E33C1FBD70D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Місце для вмісту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36722F-CAE0-4999-B299-19459EB1854D}" type="datetimeFigureOut">
              <a:rPr lang="uk-UA" smtClean="0"/>
              <a:t>13.03.2014</a:t>
            </a:fld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81B4D2-9B7E-4CAC-874E-E33C1FBD70D4}" type="slidenum">
              <a:rPr lang="uk-UA" smtClean="0"/>
              <a:t>‹№›</a:t>
            </a:fld>
            <a:endParaRPr lang="uk-UA"/>
          </a:p>
        </p:txBody>
      </p:sp>
      <p:sp>
        <p:nvSpPr>
          <p:cNvPr id="23" name="Місце для нижнього колонтитула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 сполучна ліні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Місце для дати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36722F-CAE0-4999-B299-19459EB1854D}" type="datetimeFigureOut">
              <a:rPr lang="uk-UA" smtClean="0"/>
              <a:t>13.03.2014</a:t>
            </a:fld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81B4D2-9B7E-4CAC-874E-E33C1FBD70D4}" type="slidenum">
              <a:rPr lang="uk-UA" smtClean="0"/>
              <a:t>‹№›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36722F-CAE0-4999-B299-19459EB1854D}" type="datetimeFigureOut">
              <a:rPr lang="uk-UA" smtClean="0"/>
              <a:t>13.03.2014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81B4D2-9B7E-4CAC-874E-E33C1FBD70D4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836069" y="260648"/>
            <a:ext cx="597666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400" b="1" cap="all" spc="0" dirty="0" smtClean="0">
                <a:ln/>
                <a:solidFill>
                  <a:schemeClr val="bg1">
                    <a:lumMod val="2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t-Decoretta" pitchFamily="2" charset="0"/>
              </a:rPr>
              <a:t>Антивірус </a:t>
            </a:r>
            <a:r>
              <a:rPr lang="uk-UA" sz="4400" b="1" cap="all" spc="0" dirty="0" err="1" smtClean="0">
                <a:ln/>
                <a:solidFill>
                  <a:schemeClr val="bg1">
                    <a:lumMod val="2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t-Decoretta" pitchFamily="2" charset="0"/>
              </a:rPr>
              <a:t>Касперського</a:t>
            </a:r>
            <a:endParaRPr lang="uk-UA" sz="4400" b="1" cap="all" spc="0" dirty="0">
              <a:ln/>
              <a:solidFill>
                <a:schemeClr val="bg1">
                  <a:lumMod val="2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t-Decorett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2904242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Виконала:</a:t>
            </a:r>
          </a:p>
          <a:p>
            <a:pPr algn="r"/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Васіна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О.</a:t>
            </a:r>
          </a:p>
          <a:p>
            <a:pPr algn="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11-Б</a:t>
            </a:r>
          </a:p>
          <a:p>
            <a:pPr algn="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Підгрупа 2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 descr="D:\Users\Wasin corporation\Desktop\134dcb424273595c9d7250056b787c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3960440" cy="2779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Users\Wasin corporation\Desktop\kaspersky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00" y="5157192"/>
            <a:ext cx="4457348" cy="1296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49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373" y="2996952"/>
            <a:ext cx="4268782" cy="35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962128" y="1340768"/>
            <a:ext cx="66835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Карантинна область на диску має спеціальні властивості для безпечної ізоляції окремих файлів.</a:t>
            </a:r>
          </a:p>
          <a:p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Головною особливістю карантину є повна ізоляція від операційної системи (ніяких зовнішніх процесів - тобто ніякі віруси не можуть потрапити у файли), </a:t>
            </a:r>
            <a:r>
              <a:rPr lang="uk-UA" sz="1400" dirty="0" err="1">
                <a:solidFill>
                  <a:schemeClr val="accent3">
                    <a:lumMod val="50000"/>
                  </a:schemeClr>
                </a:solidFill>
              </a:rPr>
              <a:t>файли</a:t>
            </a: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 в карантині не можуть бути запущені (ви можете спокійно зберігати підозрілі і заражені файли в карантині).</a:t>
            </a:r>
            <a:r>
              <a:rPr lang="uk-UA" sz="14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endParaRPr lang="uk-UA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745719" y="116632"/>
            <a:ext cx="3910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Карантин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268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763688" y="1268760"/>
            <a:ext cx="6768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Автоматичне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налаштування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програми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процесі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установки.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Готові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рішення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(для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типових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проблем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).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Наочне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відображення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результатів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роботи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програми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Інформативні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діалогові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вікна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для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прийняття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користувачем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обгрунтованих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рішень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Можливість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вибору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між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простим (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автоматичним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) і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інтерактивним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режимами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роботи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Цілодобова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технічна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підтримка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Автоматичне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оновлення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баз.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666888" y="4637557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Дуже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вимогливий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системних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ресурсів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комп'ютера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Не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рекомендується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встановлювати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на “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середні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” та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малопотужні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комп'ютери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789285" y="239942"/>
            <a:ext cx="4007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Переваги</a:t>
            </a:r>
            <a:endParaRPr lang="uk-U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932040" y="3585147"/>
            <a:ext cx="3978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Недоліки</a:t>
            </a:r>
            <a:endParaRPr lang="uk-U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43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286000" y="4895489"/>
            <a:ext cx="6858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Антивірус </a:t>
            </a:r>
            <a:r>
              <a:rPr lang="uk-UA" sz="1400" dirty="0" err="1">
                <a:solidFill>
                  <a:schemeClr val="accent3">
                    <a:lumMod val="50000"/>
                  </a:schemeClr>
                </a:solidFill>
              </a:rPr>
              <a:t>Касперського</a:t>
            </a: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 - один з найпопулярніших антивірусів на планеті. Антивірусна програма </a:t>
            </a:r>
            <a:r>
              <a:rPr lang="uk-UA" sz="1400" dirty="0" err="1">
                <a:solidFill>
                  <a:schemeClr val="accent3">
                    <a:lumMod val="50000"/>
                  </a:schemeClr>
                </a:solidFill>
              </a:rPr>
              <a:t>Касперського</a:t>
            </a: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 здатна знаходити і усувати практично будь-які загрози безпеки даних на комп'ютері. Крім стандартних функцій перевірки процесів при роботі комп'ютера, антивірус </a:t>
            </a:r>
            <a:r>
              <a:rPr lang="uk-UA" sz="1400" dirty="0" err="1">
                <a:solidFill>
                  <a:schemeClr val="accent3">
                    <a:lumMod val="50000"/>
                  </a:schemeClr>
                </a:solidFill>
              </a:rPr>
              <a:t>Касперського</a:t>
            </a: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1400" dirty="0" err="1">
                <a:solidFill>
                  <a:schemeClr val="accent3">
                    <a:lumMod val="50000"/>
                  </a:schemeClr>
                </a:solidFill>
              </a:rPr>
              <a:t>моніторить</a:t>
            </a: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 мережеві з'єднання, електронну пошту і мобільні носії даних. </a:t>
            </a:r>
            <a:r>
              <a:rPr lang="uk-UA" sz="1400" dirty="0" err="1">
                <a:solidFill>
                  <a:schemeClr val="accent3">
                    <a:lumMod val="50000"/>
                  </a:schemeClr>
                </a:solidFill>
              </a:rPr>
              <a:t>Касперський</a:t>
            </a: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  здатний виявляти невідомі типи вірусів, а регулярні оновлення антивірусної бази роблять антивірус </a:t>
            </a:r>
            <a:r>
              <a:rPr lang="uk-UA" sz="1400" dirty="0" err="1">
                <a:solidFill>
                  <a:schemeClr val="accent3">
                    <a:lumMod val="50000"/>
                  </a:schemeClr>
                </a:solidFill>
              </a:rPr>
              <a:t>Касперського</a:t>
            </a: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 одним з кращих в світі.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94" y="62234"/>
            <a:ext cx="2520280" cy="2231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3"/>
            <a:ext cx="2889299" cy="297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44" y="2514560"/>
            <a:ext cx="2948756" cy="2212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4499992" y="277624"/>
            <a:ext cx="41244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Висновок</a:t>
            </a:r>
            <a:endParaRPr lang="uk-UA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1101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gallery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35696" y="980728"/>
            <a:ext cx="5688632" cy="9003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eslic`s Document Cyr" pitchFamily="2" charset="0"/>
              </a:rPr>
              <a:t>Використані джерела</a:t>
            </a:r>
            <a:endParaRPr lang="ru-RU" sz="5400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Teslic`s Document Cyr" pitchFamily="2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859012" y="2178880"/>
            <a:ext cx="5670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http://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uk.wikipedia.org/wiki</a:t>
            </a:r>
            <a:endParaRPr lang="uk-UA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http://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lib.4i5.ru/sheet-10827&amp;p=4.htm</a:t>
            </a:r>
            <a:endParaRPr lang="uk-UA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http://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allref.com.ua/skachaty/Suchasni_antivirusni_programi_ta_princip_yih_roboti/8</a:t>
            </a:r>
            <a:endParaRPr lang="uk-UA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http://www.kaspersky.ru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/</a:t>
            </a:r>
            <a:endParaRPr lang="uk-UA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http://www.intertelecom.ua/ua/tariffs/internet/specpredlogenie/antivirus/kaspersky</a:t>
            </a:r>
            <a:endParaRPr lang="uk-UA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http://programy.com.ua/ua/Kaspersky_Antivirus/</a:t>
            </a:r>
            <a:endParaRPr lang="uk-UA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Blip>
                <a:blip r:embed="rId2"/>
              </a:buBlip>
            </a:pPr>
            <a:endParaRPr lang="uk-UA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89884"/>
            <a:ext cx="4648701" cy="349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кутник 21"/>
          <p:cNvSpPr/>
          <p:nvPr/>
        </p:nvSpPr>
        <p:spPr>
          <a:xfrm>
            <a:off x="1822408" y="1268760"/>
            <a:ext cx="725639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Антивірус </a:t>
            </a:r>
            <a:r>
              <a:rPr lang="uk-UA" sz="1400" dirty="0" err="1">
                <a:solidFill>
                  <a:schemeClr val="accent3">
                    <a:lumMod val="50000"/>
                  </a:schemeClr>
                </a:solidFill>
              </a:rPr>
              <a:t>Касперського</a:t>
            </a: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 - одна з популярних і найбільш якісних вітчизняних антивірусних програм. За рахунок спеціального алгоритму роботи у неї дуже високий відсоток визначення вірусів, у тому числі і ще невідомих. Антивірус </a:t>
            </a:r>
            <a:r>
              <a:rPr lang="uk-UA" sz="1400" dirty="0" err="1">
                <a:solidFill>
                  <a:schemeClr val="accent3">
                    <a:lumMod val="50000"/>
                  </a:schemeClr>
                </a:solidFill>
              </a:rPr>
              <a:t>Касперського</a:t>
            </a: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 уміє перевіряти на віруси поштові бази даних і одержувані листи разом з додатками до них; програма дуже добре визначає </a:t>
            </a:r>
            <a:r>
              <a:rPr lang="uk-UA" sz="1400" dirty="0" err="1">
                <a:solidFill>
                  <a:schemeClr val="accent3">
                    <a:lumMod val="50000"/>
                  </a:schemeClr>
                </a:solidFill>
              </a:rPr>
              <a:t>макро-віруси</a:t>
            </a: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, упроваджені в документи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Microsoft Office, </a:t>
            </a: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а також перевіряє найбільш популярні формати архівів</a:t>
            </a:r>
            <a:r>
              <a:rPr lang="uk-UA" sz="1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Прямокутник 25"/>
          <p:cNvSpPr/>
          <p:nvPr/>
        </p:nvSpPr>
        <p:spPr>
          <a:xfrm>
            <a:off x="697457" y="257527"/>
            <a:ext cx="84465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Антивірус </a:t>
            </a:r>
            <a:r>
              <a:rPr lang="uk-UA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Касперського</a:t>
            </a:r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uk-UA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268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28763" y="908720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solidFill>
                  <a:schemeClr val="accent3">
                    <a:lumMod val="50000"/>
                  </a:schemeClr>
                </a:solidFill>
              </a:rPr>
              <a:t>Сигнатурний аналіз - технологія захисту , яка використовує антивірусні бази , що містять опис відомих погроз і методи їх усунення .</a:t>
            </a:r>
          </a:p>
          <a:p>
            <a:endParaRPr lang="uk-UA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1400" dirty="0" smtClean="0">
                <a:solidFill>
                  <a:schemeClr val="accent3">
                    <a:lumMod val="50000"/>
                  </a:schemeClr>
                </a:solidFill>
              </a:rPr>
              <a:t>Сигнатури створюються в результаті аналізу декількох копій файлу , що належить одній шкідливій програмі . Зміст рядків з цього файлу має бути унікальним , щоб однозначно визначати шкідливу програму і тим самим мінімізувати можливість помилкового спрацьовування .</a:t>
            </a:r>
          </a:p>
          <a:p>
            <a:endParaRPr lang="uk-UA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1400" dirty="0" smtClean="0">
                <a:solidFill>
                  <a:schemeClr val="accent3">
                    <a:lumMod val="50000"/>
                  </a:schemeClr>
                </a:solidFill>
              </a:rPr>
              <a:t>Щоб забезпечити максимальний захист від шкідливих програм , антивірусні бази (</a:t>
            </a:r>
            <a:r>
              <a:rPr lang="uk-UA" sz="1400" dirty="0" err="1" smtClean="0">
                <a:solidFill>
                  <a:schemeClr val="accent3">
                    <a:lumMod val="50000"/>
                  </a:schemeClr>
                </a:solidFill>
              </a:rPr>
              <a:t>бази</a:t>
            </a:r>
            <a:r>
              <a:rPr lang="uk-UA" sz="1400" dirty="0" smtClean="0">
                <a:solidFill>
                  <a:schemeClr val="accent3">
                    <a:lumMod val="50000"/>
                  </a:schemeClr>
                </a:solidFill>
              </a:rPr>
              <a:t> сигнатур ) повинні регулярно оновлюватися.</a:t>
            </a:r>
            <a:endParaRPr lang="uk-UA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4529431" cy="339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1676100" y="58731"/>
            <a:ext cx="73228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Сигнатурний аналіз </a:t>
            </a:r>
            <a:endParaRPr lang="uk-U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473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051720" y="1268760"/>
            <a:ext cx="685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Евристичний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аналіз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технологія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виявлення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загроз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неможливо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визначити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допомогою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сигнатурного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аналізу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тобто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допомогою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антивірусних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баз. </a:t>
            </a:r>
          </a:p>
          <a:p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Евристичний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аналіз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дозволяє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знаходити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файли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підозрюються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зараженні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невідомим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вірусом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новою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модифікацією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відомого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Об'єктам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виявленим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допомогою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евристичного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аналізатора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присвоюється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статус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можливо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заражений. </a:t>
            </a:r>
          </a:p>
          <a:p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Евристичний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аналіз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відноситься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класу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проактивних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технологій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захисту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907703" y="260648"/>
            <a:ext cx="73837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eslic`s Document Cyr" pitchFamily="2" charset="0"/>
              </a:rPr>
              <a:t>Евристичний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eslic`s Document Cyr" pitchFamily="2" charset="0"/>
              </a:rPr>
              <a:t>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eslic`s Document Cyr" pitchFamily="2" charset="0"/>
              </a:rPr>
              <a:t>аналіз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eslic`s Document Cyr" pitchFamily="2" charset="0"/>
              </a:rPr>
              <a:t> </a:t>
            </a:r>
            <a:endParaRPr lang="uk-UA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eslic`s Document Cyr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71724"/>
            <a:ext cx="3650242" cy="274518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68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7"/>
            <a:ext cx="4575983" cy="4602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30294" y="476672"/>
            <a:ext cx="448719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сигнатурний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метод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заснований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виділенні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характерних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ознак вірусу і пошуку цих ознак у файлах, що перевіряються, то евристичний аналіз ґрунтується на (вельми правдоподібному) припущенні, що нові віруси часто виявляються схожі на які-небудь з вже відомих. Постфактум таке припущення виправдовується наявністю в антивірусних базах сигнатур для визначення не одного, а відразу декількох вірусів. Заснований на такому припущенні евристичний метод полягає в пошуку файлів, які не повністю, але дуже близько відповідають сигнатурам відомих вірусів.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668714" y="0"/>
            <a:ext cx="6450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Пошук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вірусів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, схожих на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відомі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268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922058" y="692696"/>
            <a:ext cx="685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solidFill>
                  <a:schemeClr val="accent3">
                    <a:lumMod val="50000"/>
                  </a:schemeClr>
                </a:solidFill>
              </a:rPr>
              <a:t>Інший </a:t>
            </a: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метод, заснований на евристиці, виходить з припущення, що шкідливі програми так чи інакше прагнуть завдати шкоди комп'ютеру. Метод заснований на виділенні основних шкідливих дій, таких як, наприклад:</a:t>
            </a:r>
          </a:p>
          <a:p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Видалення файлу</a:t>
            </a:r>
          </a:p>
          <a:p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Запис у файл</a:t>
            </a:r>
          </a:p>
          <a:p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Запис в певні області системного реєстру</a:t>
            </a:r>
          </a:p>
          <a:p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Відкриття порту на прослуховування</a:t>
            </a:r>
          </a:p>
          <a:p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Перехоплення даних що вводяться з клавіатури</a:t>
            </a:r>
          </a:p>
          <a:p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Розсилка листів та ін.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605" y="2780928"/>
            <a:ext cx="5085519" cy="3807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683568" y="92587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Пошук вірусів, що виконують підозрілі дії</a:t>
            </a:r>
            <a:endParaRPr lang="uk-U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268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73620" y="1340768"/>
            <a:ext cx="6354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першу чергу, </a:t>
            </a:r>
            <a:r>
              <a:rPr lang="uk-UA" sz="1400" dirty="0" smtClean="0">
                <a:solidFill>
                  <a:schemeClr val="accent3">
                    <a:lumMod val="50000"/>
                  </a:schemeClr>
                </a:solidFill>
              </a:rPr>
              <a:t>антивірус </a:t>
            </a:r>
            <a:r>
              <a:rPr lang="uk-UA" sz="1400" dirty="0" err="1" smtClean="0">
                <a:solidFill>
                  <a:schemeClr val="accent3">
                    <a:lumMod val="50000"/>
                  </a:schemeClr>
                </a:solidFill>
              </a:rPr>
              <a:t>Касперського</a:t>
            </a:r>
            <a:r>
              <a:rPr lang="uk-UA" sz="1400" dirty="0" smtClean="0">
                <a:solidFill>
                  <a:schemeClr val="accent3">
                    <a:lumMod val="50000"/>
                  </a:schemeClr>
                </a:solidFill>
              </a:rPr>
              <a:t> містить модуль </a:t>
            </a: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оновлення. Це пов'язано з тим, що основним методом виявлення вірусів сьогодні є сигнатурний аналіз, який покладається на використання антивірусної бази. Для того, щоб сигнатурний аналіз ефективно справлявся з найостаннішими вірусами, антивірусні експерти постійно аналізують зразки нових вірусів і випускають для них сигнатури. Після цього головною проблемою стає доставка сигнатур на комп'ютери всіх користувачів, що використовують відповідну антивірусну програму.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2586646" y="332656"/>
            <a:ext cx="636905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Модуль оновлення</a:t>
            </a:r>
            <a:endParaRPr lang="uk-UA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570617" y="3989963"/>
            <a:ext cx="6401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Модуль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планування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568876" y="4932267"/>
            <a:ext cx="61868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Другий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важливий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допоміжний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модуль -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модуль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планування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uk-UA" sz="1400" dirty="0" smtClean="0">
                <a:solidFill>
                  <a:schemeClr val="accent3">
                    <a:lumMod val="50000"/>
                  </a:schemeClr>
                </a:solidFill>
              </a:rPr>
              <a:t>Основне </a:t>
            </a: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завдання модуля планування - давати можливість вибрати для кожної дії розклад, який більше всього підходить саме для цього типу дії. Отже модуль оновлення повинен підтримувати багато різних варіантів розкладу з яких можна було б вибирати. 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8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403648" y="1212874"/>
            <a:ext cx="65344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uk-UA" sz="1400" dirty="0" smtClean="0">
                <a:solidFill>
                  <a:schemeClr val="accent3">
                    <a:lumMod val="50000"/>
                  </a:schemeClr>
                </a:solidFill>
              </a:rPr>
              <a:t>Захист </a:t>
            </a: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від вірусів, троянських програм і черв'яків.</a:t>
            </a:r>
          </a:p>
          <a:p>
            <a:pPr marL="285750" indent="-285750">
              <a:buBlip>
                <a:blip r:embed="rId2"/>
              </a:buBlip>
            </a:pP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Захист від шпигунського (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spyware) </a:t>
            </a: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і рекламного (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adware) </a:t>
            </a: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ПО.</a:t>
            </a:r>
          </a:p>
          <a:p>
            <a:pPr marL="285750" indent="-285750">
              <a:buBlip>
                <a:blip r:embed="rId2"/>
              </a:buBlip>
            </a:pP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Перевірка файлів, пошти і </a:t>
            </a:r>
            <a:r>
              <a:rPr lang="uk-UA" sz="1400" dirty="0" err="1">
                <a:solidFill>
                  <a:schemeClr val="accent3">
                    <a:lumMod val="50000"/>
                  </a:schemeClr>
                </a:solidFill>
              </a:rPr>
              <a:t>інтернет-трафіку</a:t>
            </a: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 в режимі реального часу.</a:t>
            </a:r>
          </a:p>
          <a:p>
            <a:pPr marL="285750" indent="-285750">
              <a:buBlip>
                <a:blip r:embed="rId2"/>
              </a:buBlip>
            </a:pP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Захист від вірусів при роботі з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ICQ </a:t>
            </a: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і іншими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IM-</a:t>
            </a: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клієнтами.</a:t>
            </a:r>
          </a:p>
          <a:p>
            <a:pPr marL="285750" indent="-285750">
              <a:buBlip>
                <a:blip r:embed="rId2"/>
              </a:buBlip>
            </a:pP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Захист від всіх типів клавіатурних шпигунів. - </a:t>
            </a:r>
            <a:r>
              <a:rPr lang="uk-UA" sz="1400" dirty="0" err="1">
                <a:solidFill>
                  <a:schemeClr val="accent3">
                    <a:lumMod val="50000"/>
                  </a:schemeClr>
                </a:solidFill>
              </a:rPr>
              <a:t>Покращувано</a:t>
            </a: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!</a:t>
            </a:r>
          </a:p>
          <a:p>
            <a:pPr marL="285750" indent="-285750">
              <a:buBlip>
                <a:blip r:embed="rId2"/>
              </a:buBlip>
            </a:pP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Виявлення всіх видів </a:t>
            </a:r>
            <a:r>
              <a:rPr lang="uk-UA" sz="1400" dirty="0" err="1">
                <a:solidFill>
                  <a:schemeClr val="accent3">
                    <a:lumMod val="50000"/>
                  </a:schemeClr>
                </a:solidFill>
              </a:rPr>
              <a:t>руткітов</a:t>
            </a: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. - </a:t>
            </a:r>
            <a:r>
              <a:rPr lang="uk-UA" sz="1400" dirty="0" err="1">
                <a:solidFill>
                  <a:schemeClr val="accent3">
                    <a:lumMod val="50000"/>
                  </a:schemeClr>
                </a:solidFill>
              </a:rPr>
              <a:t>Покращувано</a:t>
            </a: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!</a:t>
            </a:r>
          </a:p>
          <a:p>
            <a:pPr marL="285750" indent="-285750">
              <a:buBlip>
                <a:blip r:embed="rId2"/>
              </a:buBlip>
            </a:pPr>
            <a:r>
              <a:rPr lang="uk-UA" sz="1400" dirty="0">
                <a:solidFill>
                  <a:schemeClr val="accent3">
                    <a:lumMod val="50000"/>
                  </a:schemeClr>
                </a:solidFill>
              </a:rPr>
              <a:t>Автоматичне оновлення баз</a:t>
            </a:r>
            <a:r>
              <a:rPr lang="uk-UA" sz="1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835696" y="21141"/>
            <a:ext cx="6889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Ключові особливості і характеристики Антивірусу </a:t>
            </a:r>
            <a:r>
              <a:rPr lang="uk-U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Касперського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Kaspersky Antivirus)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3643351" cy="3884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68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18787" y="1052736"/>
            <a:ext cx="35437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</a:rPr>
              <a:t>Відміна небажаних змін на вашому комп'ютері.</a:t>
            </a:r>
          </a:p>
          <a:p>
            <a:pPr marL="285750" indent="-285750">
              <a:buBlip>
                <a:blip r:embed="rId2"/>
              </a:buBlip>
            </a:pPr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</a:rPr>
              <a:t>Самозахист </a:t>
            </a:r>
            <a:r>
              <a:rPr lang="uk-UA" sz="1600" dirty="0" err="1" smtClean="0">
                <a:solidFill>
                  <a:schemeClr val="accent3">
                    <a:lumMod val="50000"/>
                  </a:schemeClr>
                </a:solidFill>
              </a:rPr>
              <a:t>антивіруса</a:t>
            </a:r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</a:rPr>
              <a:t> від виключення або зупинки.</a:t>
            </a:r>
          </a:p>
          <a:p>
            <a:pPr marL="285750" indent="-285750">
              <a:buBlip>
                <a:blip r:embed="rId2"/>
              </a:buBlip>
            </a:pPr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</a:rPr>
              <a:t>Засоби створення диска аварійного відновлення системи.</a:t>
            </a:r>
          </a:p>
          <a:p>
            <a:pPr marL="285750" indent="-285750">
              <a:buBlip>
                <a:blip r:embed="rId2"/>
              </a:buBlip>
            </a:pPr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</a:rPr>
              <a:t>Безкоштовна технічна підтримка.</a:t>
            </a:r>
            <a:endParaRPr lang="uk-UA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56792"/>
            <a:ext cx="5251428" cy="39367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49837" y="26040"/>
            <a:ext cx="77476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Додаткові можливості:</a:t>
            </a:r>
          </a:p>
        </p:txBody>
      </p:sp>
    </p:spTree>
    <p:extLst>
      <p:ext uri="{BB962C8B-B14F-4D97-AF65-F5344CB8AC3E}">
        <p14:creationId xmlns:p14="http://schemas.microsoft.com/office/powerpoint/2010/main" val="102268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шукана">
  <a:themeElements>
    <a:clrScheme name="Інше 7">
      <a:dk1>
        <a:sysClr val="windowText" lastClr="000000"/>
      </a:dk1>
      <a:lt1>
        <a:srgbClr val="E6F8F5"/>
      </a:lt1>
      <a:dk2>
        <a:srgbClr val="04617B"/>
      </a:dk2>
      <a:lt2>
        <a:srgbClr val="DBF5F9"/>
      </a:lt2>
      <a:accent1>
        <a:srgbClr val="2F997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Вишукана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шукана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269</TotalTime>
  <Words>813</Words>
  <Application>Microsoft Office PowerPoint</Application>
  <PresentationFormat>Екран (4:3)</PresentationFormat>
  <Paragraphs>70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Вишукана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Антивіруси</dc:title>
  <dc:creator>Wasin corporation</dc:creator>
  <cp:lastModifiedBy>Wasin corporation</cp:lastModifiedBy>
  <cp:revision>23</cp:revision>
  <dcterms:created xsi:type="dcterms:W3CDTF">2014-03-09T13:03:51Z</dcterms:created>
  <dcterms:modified xsi:type="dcterms:W3CDTF">2014-03-13T19:04:42Z</dcterms:modified>
</cp:coreProperties>
</file>