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195" y="-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1E91-3040-4B9D-8D47-85C08A55E8A6}" type="datetimeFigureOut">
              <a:rPr lang="uk-UA" smtClean="0"/>
              <a:t>24.10.2013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CC2C-C511-4F8C-91E0-480A549F4E1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1E91-3040-4B9D-8D47-85C08A55E8A6}" type="datetimeFigureOut">
              <a:rPr lang="uk-UA" smtClean="0"/>
              <a:t>24.10.2013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CC2C-C511-4F8C-91E0-480A549F4E1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1E91-3040-4B9D-8D47-85C08A55E8A6}" type="datetimeFigureOut">
              <a:rPr lang="uk-UA" smtClean="0"/>
              <a:t>24.10.2013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CC2C-C511-4F8C-91E0-480A549F4E1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1E91-3040-4B9D-8D47-85C08A55E8A6}" type="datetimeFigureOut">
              <a:rPr lang="uk-UA" smtClean="0"/>
              <a:t>24.10.2013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CC2C-C511-4F8C-91E0-480A549F4E1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1E91-3040-4B9D-8D47-85C08A55E8A6}" type="datetimeFigureOut">
              <a:rPr lang="uk-UA" smtClean="0"/>
              <a:t>24.10.2013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CC2C-C511-4F8C-91E0-480A549F4E1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1E91-3040-4B9D-8D47-85C08A55E8A6}" type="datetimeFigureOut">
              <a:rPr lang="uk-UA" smtClean="0"/>
              <a:t>24.10.2013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CC2C-C511-4F8C-91E0-480A549F4E1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1E91-3040-4B9D-8D47-85C08A55E8A6}" type="datetimeFigureOut">
              <a:rPr lang="uk-UA" smtClean="0"/>
              <a:t>24.10.2013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CC2C-C511-4F8C-91E0-480A549F4E1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1E91-3040-4B9D-8D47-85C08A55E8A6}" type="datetimeFigureOut">
              <a:rPr lang="uk-UA" smtClean="0"/>
              <a:t>24.10.2013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CC2C-C511-4F8C-91E0-480A549F4E1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1E91-3040-4B9D-8D47-85C08A55E8A6}" type="datetimeFigureOut">
              <a:rPr lang="uk-UA" smtClean="0"/>
              <a:t>24.10.2013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CC2C-C511-4F8C-91E0-480A549F4E1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1E91-3040-4B9D-8D47-85C08A55E8A6}" type="datetimeFigureOut">
              <a:rPr lang="uk-UA" smtClean="0"/>
              <a:t>24.10.2013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CC2C-C511-4F8C-91E0-480A549F4E1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61E91-3040-4B9D-8D47-85C08A55E8A6}" type="datetimeFigureOut">
              <a:rPr lang="uk-UA" smtClean="0"/>
              <a:t>24.10.2013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CCC2C-C511-4F8C-91E0-480A549F4E1C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61E91-3040-4B9D-8D47-85C08A55E8A6}" type="datetimeFigureOut">
              <a:rPr lang="uk-UA" smtClean="0"/>
              <a:t>24.10.2013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CCC2C-C511-4F8C-91E0-480A549F4E1C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theinstitute.ieee.org/img/05wtiProductsServicesEricAudrasGettyImages-133581555777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uk-UA" sz="6600" b="1" dirty="0" smtClean="0">
                <a:effectLst>
                  <a:glow rad="101600">
                    <a:schemeClr val="bg1">
                      <a:alpha val="60000"/>
                    </a:schemeClr>
                  </a:glow>
                  <a:reflection blurRad="6350" stA="60000" endA="900" endPos="58000" dir="5400000" sy="-100000" algn="bl" rotWithShape="0"/>
                </a:effectLst>
              </a:rPr>
              <a:t>Комп’ютеризація у ХХІ столітті</a:t>
            </a:r>
            <a:endParaRPr lang="uk-UA" sz="6600" b="1" dirty="0">
              <a:effectLst>
                <a:glow rad="101600">
                  <a:schemeClr val="bg1">
                    <a:alpha val="60000"/>
                  </a:schemeClr>
                </a:glow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1800" b="1" dirty="0" smtClean="0">
                <a:solidFill>
                  <a:schemeClr val="tx1"/>
                </a:solidFill>
                <a:effectLst>
                  <a:reflection blurRad="6350" stA="60000" endA="900" endPos="58000" dir="5400000" sy="-100000" algn="bl" rotWithShape="0"/>
                </a:effectLst>
              </a:rPr>
              <a:t>Виконав учень 11-Б класу</a:t>
            </a:r>
          </a:p>
          <a:p>
            <a:r>
              <a:rPr lang="uk-UA" sz="1800" b="1" dirty="0" smtClean="0">
                <a:solidFill>
                  <a:schemeClr val="tx1"/>
                </a:solidFill>
                <a:effectLst>
                  <a:reflection blurRad="6350" stA="60000" endA="900" endPos="58000" dir="5400000" sy="-100000" algn="bl" rotWithShape="0"/>
                </a:effectLst>
              </a:rPr>
              <a:t>Кравець Дмитро</a:t>
            </a:r>
            <a:endParaRPr lang="uk-UA" sz="1800" b="1" dirty="0">
              <a:solidFill>
                <a:schemeClr val="tx1"/>
              </a:solidFill>
              <a:effectLst>
                <a:reflection blurRad="6350" stA="60000" endA="900" endPos="58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22530" name="Picture 2" descr="http://ratnaworldblog.files.wordpress.com/2012/08/happy-family-happy-life-cute-cartoon-picture_0015406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3999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214414" y="2928934"/>
            <a:ext cx="62219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</a:t>
            </a:r>
            <a:r>
              <a:rPr lang="ru-RU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успільні</a:t>
            </a:r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ru-RU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відносини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4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Що робити, якщо усі комп’ютери перестануть функціонувати?</a:t>
            </a:r>
            <a: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uk-U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57166"/>
            <a:ext cx="8229600" cy="4525963"/>
          </a:xfrm>
        </p:spPr>
        <p:txBody>
          <a:bodyPr/>
          <a:lstStyle/>
          <a:p>
            <a:r>
              <a:rPr lang="uk-UA" dirty="0" smtClean="0"/>
              <a:t>На мою думку влада має розробити план заміни комп’ютеризованих навичок роботи у різних галузях на інші. А люди мають залишати спокій і звикати до життя без комп’ютерів.</a:t>
            </a:r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doublex.ru/upload/c8/1e/72/2/53f47730_bi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Сучасний рівень комп’ютеризації</a:t>
            </a:r>
            <a:endParaRPr lang="uk-UA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    </a:t>
            </a:r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tx1">
                      <a:lumMod val="95000"/>
                      <a:lumOff val="5000"/>
                      <a:alpha val="6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У наш час, більшість людей не зможе уявити своє життя без комп’ютерів. Вони є майже всюди. Комп’ютери допомагають нам у навчанні, роботі та у розвагах. Цілі енергокомплекси країн, промислові підприємства, банки, та резервуари безцінної інформації залежать від комп’ютерів.</a:t>
            </a:r>
            <a:endParaRPr lang="uk-UA" b="1" dirty="0">
              <a:effectLst>
                <a:glow rad="101600">
                  <a:schemeClr val="tx1">
                    <a:lumMod val="95000"/>
                    <a:lumOff val="5000"/>
                    <a:alpha val="6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vetzilla.ru/image/cache/data/apple_cinema_30-800x5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571481"/>
            <a:ext cx="6643734" cy="4714908"/>
          </a:xfrm>
        </p:spPr>
        <p:txBody>
          <a:bodyPr>
            <a:normAutofit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buNone/>
            </a:pPr>
            <a: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Задамо головні питання:</a:t>
            </a:r>
          </a:p>
          <a:p>
            <a: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Які галузі нашого суспільного життя необхідно та можливо комп’ютеризувати у майбутньому?</a:t>
            </a:r>
          </a:p>
          <a:p>
            <a: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 комп’ютеризація неприпустима?</a:t>
            </a:r>
          </a:p>
          <a:p>
            <a: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Що робити, якщо усі комп’ютери перестануть функціонувати?</a:t>
            </a:r>
            <a:endParaRPr lang="uk-UA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50030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Які галузі можна комп’ютеризувати?</a:t>
            </a:r>
            <a:endParaRPr lang="uk-U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cdni.wired.co.uk/620x413/a_c/Army_Computer_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714620"/>
            <a:ext cx="8229600" cy="1143000"/>
          </a:xfrm>
        </p:spPr>
        <p:txBody>
          <a:bodyPr>
            <a:normAutofit/>
          </a:bodyPr>
          <a:lstStyle/>
          <a:p>
            <a:r>
              <a:rPr lang="uk-UA" sz="6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Військова справа</a:t>
            </a:r>
            <a:endParaRPr lang="uk-UA" sz="6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8434" name="Picture 2" descr="http://siteseeing.gr/wordpress/wp-content/uploads/2010/10/robot_surgery_SiteSeeingG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37381" cy="685800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361555" y="2967335"/>
            <a:ext cx="3945632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ru-RU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М</a:t>
            </a:r>
            <a:r>
              <a:rPr lang="ru-RU" sz="6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едицина</a:t>
            </a:r>
            <a:endParaRPr lang="ru-RU" sz="60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19458" name="Picture 2" descr="http://e.photos.kl.kcdn.kz/8a/b0dfaf0e24500bcf3f26e962a99c14/2-full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361555" y="2967335"/>
            <a:ext cx="390574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На дорогах</a:t>
            </a:r>
            <a:endParaRPr lang="ru-RU" sz="60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64318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Які галузі не можна комп’ютеризувати?</a:t>
            </a:r>
            <a:endParaRPr lang="uk-UA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20482" name="Picture 2" descr="http://f1.live4fun.ru/pictures/img_23286059_863_3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84845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004822" y="2967334"/>
            <a:ext cx="4781756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ru-RU" sz="6000" b="1" dirty="0" err="1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Освіта</a:t>
            </a:r>
            <a:endParaRPr lang="ru-RU" sz="60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149</Words>
  <Application>Microsoft Office PowerPoint</Application>
  <PresentationFormat>Экран (4:3)</PresentationFormat>
  <Paragraphs>18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Комп’ютеризація у ХХІ столітті</vt:lpstr>
      <vt:lpstr>Сучасний рівень комп’ютеризації</vt:lpstr>
      <vt:lpstr>Слайд 3</vt:lpstr>
      <vt:lpstr>Які галузі можна комп’ютеризувати?</vt:lpstr>
      <vt:lpstr>Військова справа</vt:lpstr>
      <vt:lpstr>Слайд 6</vt:lpstr>
      <vt:lpstr>Слайд 7</vt:lpstr>
      <vt:lpstr>Які галузі не можна комп’ютеризувати?</vt:lpstr>
      <vt:lpstr>Слайд 9</vt:lpstr>
      <vt:lpstr>Слайд 10</vt:lpstr>
      <vt:lpstr>Що робити, якщо усі комп’ютери перестануть функціонувати? 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Дима</dc:creator>
  <cp:lastModifiedBy>Дима</cp:lastModifiedBy>
  <cp:revision>8</cp:revision>
  <dcterms:created xsi:type="dcterms:W3CDTF">2013-10-24T19:17:33Z</dcterms:created>
  <dcterms:modified xsi:type="dcterms:W3CDTF">2013-10-24T20:35:55Z</dcterms:modified>
</cp:coreProperties>
</file>