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AF443CC-BCFD-4C5D-8A43-4CEA01F219E8}" type="datetimeFigureOut">
              <a:rPr lang="ru-RU" smtClean="0"/>
              <a:t>05.05.2012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D8D0ED8-9076-4537-AEBE-BB08F269F2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Прото</a:t>
            </a:r>
            <a:r>
              <a:rPr lang="uk-UA" dirty="0" smtClean="0"/>
              <a:t>коли Інтернету.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Протоколи мережі </a:t>
            </a:r>
            <a:r>
              <a:rPr lang="uk-UA" dirty="0" err="1" smtClean="0"/>
              <a:t>інтернет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494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Телеконференції</a:t>
            </a:r>
            <a:r>
              <a:rPr lang="ru-RU" dirty="0"/>
              <a:t> </a:t>
            </a:r>
            <a:r>
              <a:rPr lang="en-US" dirty="0" smtClean="0"/>
              <a:t>UseNet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1530" y="1412776"/>
            <a:ext cx="7520940" cy="3579849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dirty="0"/>
              <a:t> </a:t>
            </a:r>
            <a:r>
              <a:rPr lang="ru-RU" b="0" dirty="0" err="1"/>
              <a:t>Телеконференції</a:t>
            </a:r>
            <a:r>
              <a:rPr lang="ru-RU" b="0" dirty="0"/>
              <a:t> </a:t>
            </a:r>
            <a:r>
              <a:rPr lang="en-US" b="0" dirty="0"/>
              <a:t>UseNet </a:t>
            </a:r>
            <a:r>
              <a:rPr lang="ru-RU" b="0" dirty="0" err="1"/>
              <a:t>являють</a:t>
            </a:r>
            <a:r>
              <a:rPr lang="ru-RU" b="0" dirty="0"/>
              <a:t> собою </a:t>
            </a:r>
            <a:r>
              <a:rPr lang="ru-RU" b="0" dirty="0" err="1"/>
              <a:t>електронні</a:t>
            </a:r>
            <a:r>
              <a:rPr lang="ru-RU" b="0" dirty="0"/>
              <a:t> </a:t>
            </a:r>
            <a:r>
              <a:rPr lang="ru-RU" b="0" dirty="0" err="1"/>
              <a:t>форуми</a:t>
            </a:r>
            <a:r>
              <a:rPr lang="ru-RU" b="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b="0" dirty="0" smtClean="0"/>
              <a:t> </a:t>
            </a:r>
            <a:r>
              <a:rPr lang="ru-RU" b="0" dirty="0" err="1"/>
              <a:t>Користувачі</a:t>
            </a:r>
            <a:r>
              <a:rPr lang="ru-RU" b="0" dirty="0"/>
              <a:t> </a:t>
            </a:r>
            <a:r>
              <a:rPr lang="ru-RU" b="0" dirty="0" err="1"/>
              <a:t>Інтернет</a:t>
            </a:r>
            <a:r>
              <a:rPr lang="ru-RU" b="0" dirty="0"/>
              <a:t> </a:t>
            </a:r>
            <a:r>
              <a:rPr lang="ru-RU" b="0" dirty="0" err="1"/>
              <a:t>посилають</a:t>
            </a:r>
            <a:r>
              <a:rPr lang="ru-RU" b="0" dirty="0"/>
              <a:t> </a:t>
            </a:r>
            <a:r>
              <a:rPr lang="ru-RU" b="0" dirty="0" err="1"/>
              <a:t>туди</a:t>
            </a:r>
            <a:r>
              <a:rPr lang="ru-RU" b="0" dirty="0"/>
              <a:t> </a:t>
            </a:r>
            <a:r>
              <a:rPr lang="ru-RU" b="0" dirty="0" err="1"/>
              <a:t>свої</a:t>
            </a:r>
            <a:r>
              <a:rPr lang="ru-RU" b="0" dirty="0"/>
              <a:t> </a:t>
            </a:r>
            <a:r>
              <a:rPr lang="ru-RU" b="0" dirty="0" err="1"/>
              <a:t>повідомлення</a:t>
            </a:r>
            <a:r>
              <a:rPr lang="ru-RU" b="0" dirty="0"/>
              <a:t>, у </a:t>
            </a:r>
            <a:r>
              <a:rPr lang="ru-RU" b="0" dirty="0" err="1"/>
              <a:t>яких</a:t>
            </a:r>
            <a:r>
              <a:rPr lang="ru-RU" b="0" dirty="0"/>
              <a:t> </a:t>
            </a:r>
            <a:r>
              <a:rPr lang="ru-RU" b="0" dirty="0" err="1"/>
              <a:t>висловлюються</a:t>
            </a:r>
            <a:r>
              <a:rPr lang="ru-RU" b="0" dirty="0"/>
              <a:t> по </a:t>
            </a:r>
            <a:r>
              <a:rPr lang="ru-RU" b="0" dirty="0" err="1"/>
              <a:t>певній</a:t>
            </a:r>
            <a:r>
              <a:rPr lang="ru-RU" b="0" dirty="0"/>
              <a:t> </a:t>
            </a:r>
            <a:r>
              <a:rPr lang="ru-RU" b="0" dirty="0" err="1"/>
              <a:t>темі</a:t>
            </a:r>
            <a:r>
              <a:rPr lang="ru-RU" b="0" dirty="0"/>
              <a:t>. </a:t>
            </a:r>
            <a:r>
              <a:rPr lang="ru-RU" b="0" dirty="0" err="1"/>
              <a:t>Повідомлення</a:t>
            </a:r>
            <a:r>
              <a:rPr lang="ru-RU" b="0" dirty="0"/>
              <a:t> </a:t>
            </a:r>
            <a:r>
              <a:rPr lang="ru-RU" b="0" dirty="0" err="1"/>
              <a:t>надходять</a:t>
            </a:r>
            <a:r>
              <a:rPr lang="ru-RU" b="0" dirty="0"/>
              <a:t> у </a:t>
            </a:r>
            <a:r>
              <a:rPr lang="ru-RU" b="0" dirty="0" err="1"/>
              <a:t>спеціальні</a:t>
            </a:r>
            <a:r>
              <a:rPr lang="ru-RU" b="0" dirty="0"/>
              <a:t> </a:t>
            </a:r>
            <a:r>
              <a:rPr lang="ru-RU" b="0" dirty="0" err="1"/>
              <a:t>дискусійні</a:t>
            </a:r>
            <a:r>
              <a:rPr lang="ru-RU" b="0" dirty="0"/>
              <a:t> </a:t>
            </a:r>
            <a:r>
              <a:rPr lang="ru-RU" b="0" dirty="0" err="1"/>
              <a:t>групи</a:t>
            </a:r>
            <a:r>
              <a:rPr lang="ru-RU" b="0" dirty="0"/>
              <a:t> - </a:t>
            </a:r>
            <a:r>
              <a:rPr lang="ru-RU" dirty="0" err="1"/>
              <a:t>телеконференції</a:t>
            </a:r>
            <a:r>
              <a:rPr lang="ru-RU" b="0" dirty="0"/>
              <a:t>, при </a:t>
            </a:r>
            <a:r>
              <a:rPr lang="ru-RU" b="0" dirty="0" err="1"/>
              <a:t>цьому</a:t>
            </a:r>
            <a:r>
              <a:rPr lang="ru-RU" b="0" dirty="0"/>
              <a:t> </a:t>
            </a:r>
            <a:r>
              <a:rPr lang="ru-RU" b="0" dirty="0" err="1"/>
              <a:t>кожна</a:t>
            </a:r>
            <a:r>
              <a:rPr lang="ru-RU" b="0" dirty="0"/>
              <a:t> думка </a:t>
            </a:r>
            <a:r>
              <a:rPr lang="ru-RU" b="0" dirty="0" err="1"/>
              <a:t>стає</a:t>
            </a:r>
            <a:r>
              <a:rPr lang="ru-RU" b="0" dirty="0"/>
              <a:t> </a:t>
            </a:r>
            <a:r>
              <a:rPr lang="ru-RU" b="0" dirty="0" err="1"/>
              <a:t>доступним</a:t>
            </a:r>
            <a:r>
              <a:rPr lang="ru-RU" b="0" dirty="0"/>
              <a:t> для </a:t>
            </a:r>
            <a:r>
              <a:rPr lang="ru-RU" b="0" dirty="0" err="1"/>
              <a:t>всіх</a:t>
            </a:r>
            <a:r>
              <a:rPr lang="ru-RU" b="0" dirty="0"/>
              <a:t> </a:t>
            </a:r>
            <a:r>
              <a:rPr lang="ru-RU" b="0" dirty="0" err="1"/>
              <a:t>учасників</a:t>
            </a:r>
            <a:r>
              <a:rPr lang="ru-RU" b="0" dirty="0"/>
              <a:t> </a:t>
            </a:r>
            <a:r>
              <a:rPr lang="ru-RU" b="0" dirty="0" err="1"/>
              <a:t>конкретної</a:t>
            </a:r>
            <a:r>
              <a:rPr lang="ru-RU" b="0" dirty="0"/>
              <a:t> </a:t>
            </a:r>
            <a:r>
              <a:rPr lang="ru-RU" b="0" dirty="0" err="1"/>
              <a:t>групи</a:t>
            </a:r>
            <a:r>
              <a:rPr lang="ru-RU" b="0" dirty="0"/>
              <a:t>. </a:t>
            </a:r>
            <a:endParaRPr lang="ru-RU" b="0" dirty="0" smtClean="0"/>
          </a:p>
          <a:p>
            <a:pPr algn="just">
              <a:buFont typeface="Wingdings" pitchFamily="2" charset="2"/>
              <a:buChar char="v"/>
            </a:pPr>
            <a:r>
              <a:rPr lang="ru-RU" b="0" dirty="0" smtClean="0"/>
              <a:t>Уже </a:t>
            </a:r>
            <a:r>
              <a:rPr lang="ru-RU" b="0" dirty="0" err="1"/>
              <a:t>сьогодні</a:t>
            </a:r>
            <a:r>
              <a:rPr lang="ru-RU" b="0" dirty="0"/>
              <a:t> </a:t>
            </a:r>
            <a:r>
              <a:rPr lang="en-US" dirty="0"/>
              <a:t>UseNet </a:t>
            </a:r>
            <a:r>
              <a:rPr lang="ru-RU" b="0" dirty="0" err="1"/>
              <a:t>має</a:t>
            </a:r>
            <a:r>
              <a:rPr lang="ru-RU" b="0" dirty="0"/>
              <a:t> </a:t>
            </a:r>
            <a:r>
              <a:rPr lang="ru-RU" b="0" dirty="0" err="1"/>
              <a:t>більше</a:t>
            </a:r>
            <a:r>
              <a:rPr lang="ru-RU" b="0" dirty="0"/>
              <a:t> 20 000 </a:t>
            </a:r>
            <a:r>
              <a:rPr lang="ru-RU" b="0" dirty="0" err="1"/>
              <a:t>телеконференцій</a:t>
            </a:r>
            <a:r>
              <a:rPr lang="ru-RU" b="0" dirty="0"/>
              <a:t>, </a:t>
            </a:r>
            <a:r>
              <a:rPr lang="ru-RU" b="0" dirty="0" err="1"/>
              <a:t>присвячених</a:t>
            </a:r>
            <a:r>
              <a:rPr lang="ru-RU" b="0" dirty="0"/>
              <a:t> </a:t>
            </a:r>
            <a:r>
              <a:rPr lang="ru-RU" b="0" dirty="0" err="1"/>
              <a:t>різним</a:t>
            </a:r>
            <a:r>
              <a:rPr lang="ru-RU" b="0" dirty="0"/>
              <a:t> темам: </a:t>
            </a:r>
            <a:r>
              <a:rPr lang="ru-RU" b="0" dirty="0" err="1"/>
              <a:t>комп'ютерам</a:t>
            </a:r>
            <a:r>
              <a:rPr lang="ru-RU" b="0" dirty="0"/>
              <a:t>, рецептам, </a:t>
            </a:r>
            <a:r>
              <a:rPr lang="ru-RU" b="0" dirty="0" err="1"/>
              <a:t>питанням</a:t>
            </a:r>
            <a:r>
              <a:rPr lang="ru-RU" b="0" dirty="0"/>
              <a:t> </a:t>
            </a:r>
            <a:r>
              <a:rPr lang="ru-RU" b="0" dirty="0" err="1"/>
              <a:t>генної</a:t>
            </a:r>
            <a:r>
              <a:rPr lang="ru-RU" b="0" dirty="0"/>
              <a:t> </a:t>
            </a:r>
            <a:r>
              <a:rPr lang="ru-RU" b="0" dirty="0" err="1"/>
              <a:t>інженерії</a:t>
            </a:r>
            <a:r>
              <a:rPr lang="ru-RU" b="0" dirty="0"/>
              <a:t> й многому </a:t>
            </a:r>
            <a:r>
              <a:rPr lang="ru-RU" b="0" dirty="0" err="1"/>
              <a:t>іншому</a:t>
            </a:r>
            <a:r>
              <a:rPr lang="ru-RU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2326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Протокол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файлів</a:t>
            </a:r>
            <a:r>
              <a:rPr lang="ru-RU" dirty="0"/>
              <a:t> </a:t>
            </a:r>
            <a:r>
              <a:rPr lang="en-US" dirty="0"/>
              <a:t>FTP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000" b="0" dirty="0"/>
              <a:t>Протокол </a:t>
            </a:r>
            <a:r>
              <a:rPr lang="ru-RU" sz="2000" b="0" dirty="0" err="1"/>
              <a:t>передачі</a:t>
            </a:r>
            <a:r>
              <a:rPr lang="ru-RU" sz="2000" b="0" dirty="0"/>
              <a:t> </a:t>
            </a:r>
            <a:r>
              <a:rPr lang="ru-RU" sz="2000" b="0" dirty="0" err="1"/>
              <a:t>файлів</a:t>
            </a:r>
            <a:r>
              <a:rPr lang="ru-RU" sz="2000" b="0" dirty="0"/>
              <a:t> </a:t>
            </a:r>
            <a:r>
              <a:rPr lang="en-US" sz="2000" b="0" dirty="0"/>
              <a:t>FTP </a:t>
            </a:r>
            <a:r>
              <a:rPr lang="ru-RU" sz="2000" b="0" dirty="0" err="1"/>
              <a:t>використовується</a:t>
            </a:r>
            <a:r>
              <a:rPr lang="ru-RU" sz="2000" b="0" dirty="0"/>
              <a:t> для </a:t>
            </a:r>
            <a:r>
              <a:rPr lang="ru-RU" sz="2000" b="0" dirty="0" err="1"/>
              <a:t>переписування</a:t>
            </a:r>
            <a:r>
              <a:rPr lang="ru-RU" sz="2000" b="0" dirty="0"/>
              <a:t> </a:t>
            </a:r>
            <a:r>
              <a:rPr lang="ru-RU" sz="2000" b="0" dirty="0" err="1"/>
              <a:t>файлів</a:t>
            </a:r>
            <a:r>
              <a:rPr lang="ru-RU" sz="2000" b="0" dirty="0"/>
              <a:t> з </a:t>
            </a:r>
            <a:r>
              <a:rPr lang="ru-RU" sz="2000" b="0" dirty="0" err="1"/>
              <a:t>дистрибутивними</a:t>
            </a:r>
            <a:r>
              <a:rPr lang="ru-RU" sz="2000" b="0" dirty="0"/>
              <a:t> </a:t>
            </a:r>
            <a:r>
              <a:rPr lang="ru-RU" sz="2000" b="0" dirty="0" err="1"/>
              <a:t>копіями</a:t>
            </a:r>
            <a:r>
              <a:rPr lang="ru-RU" sz="2000" b="0" dirty="0"/>
              <a:t> </a:t>
            </a:r>
            <a:r>
              <a:rPr lang="ru-RU" sz="2000" b="0" dirty="0" err="1"/>
              <a:t>програм</a:t>
            </a:r>
            <a:r>
              <a:rPr lang="ru-RU" sz="2000" b="0" dirty="0"/>
              <a:t> з </a:t>
            </a:r>
            <a:r>
              <a:rPr lang="ru-RU" sz="2000" b="0" dirty="0" err="1"/>
              <a:t>вилучених</a:t>
            </a:r>
            <a:r>
              <a:rPr lang="ru-RU" sz="2000" b="0" dirty="0"/>
              <a:t> </a:t>
            </a:r>
            <a:r>
              <a:rPr lang="ru-RU" sz="2000" b="0" dirty="0" err="1"/>
              <a:t>серверів</a:t>
            </a:r>
            <a:r>
              <a:rPr lang="ru-RU" sz="2000" b="0" dirty="0"/>
              <a:t> на Ваш </a:t>
            </a:r>
            <a:r>
              <a:rPr lang="ru-RU" sz="2000" b="0" dirty="0" err="1"/>
              <a:t>комп'ютер</a:t>
            </a:r>
            <a:r>
              <a:rPr lang="ru-RU" sz="2000" b="0" dirty="0"/>
              <a:t>. </a:t>
            </a:r>
            <a:r>
              <a:rPr lang="ru-RU" sz="2000" b="0" dirty="0" err="1"/>
              <a:t>Залежно</a:t>
            </a:r>
            <a:r>
              <a:rPr lang="ru-RU" sz="2000" b="0" dirty="0"/>
              <a:t> </a:t>
            </a:r>
            <a:r>
              <a:rPr lang="ru-RU" sz="2000" b="0" dirty="0" err="1"/>
              <a:t>від</a:t>
            </a:r>
            <a:r>
              <a:rPr lang="ru-RU" sz="2000" b="0" dirty="0"/>
              <a:t> </a:t>
            </a:r>
            <a:r>
              <a:rPr lang="ru-RU" sz="2000" b="0" dirty="0" err="1"/>
              <a:t>своїх</a:t>
            </a:r>
            <a:r>
              <a:rPr lang="ru-RU" sz="2000" b="0" dirty="0"/>
              <a:t> прав (</a:t>
            </a:r>
            <a:r>
              <a:rPr lang="ru-RU" sz="2000" b="0" dirty="0" err="1"/>
              <a:t>звичайний</a:t>
            </a:r>
            <a:r>
              <a:rPr lang="ru-RU" sz="2000" b="0" dirty="0"/>
              <a:t> </a:t>
            </a:r>
            <a:r>
              <a:rPr lang="ru-RU" sz="2000" b="0" dirty="0" err="1"/>
              <a:t>користувач</a:t>
            </a:r>
            <a:r>
              <a:rPr lang="ru-RU" sz="2000" b="0" dirty="0"/>
              <a:t> </a:t>
            </a:r>
            <a:r>
              <a:rPr lang="ru-RU" sz="2000" b="0" dirty="0" err="1"/>
              <a:t>або</a:t>
            </a:r>
            <a:r>
              <a:rPr lang="ru-RU" sz="2000" b="0" dirty="0"/>
              <a:t> </a:t>
            </a:r>
            <a:r>
              <a:rPr lang="ru-RU" sz="2000" b="0" dirty="0" err="1"/>
              <a:t>ін</a:t>
            </a:r>
            <a:r>
              <a:rPr lang="ru-RU" sz="2000" b="0" dirty="0"/>
              <a:t>.) Ви можете </a:t>
            </a:r>
            <a:r>
              <a:rPr lang="ru-RU" sz="2000" b="0" dirty="0" err="1"/>
              <a:t>робити</a:t>
            </a:r>
            <a:r>
              <a:rPr lang="ru-RU" sz="2000" b="0" dirty="0"/>
              <a:t> </a:t>
            </a:r>
            <a:r>
              <a:rPr lang="ru-RU" sz="2000" b="0" dirty="0" err="1"/>
              <a:t>ті</a:t>
            </a:r>
            <a:r>
              <a:rPr lang="ru-RU" sz="2000" b="0" dirty="0"/>
              <a:t> </a:t>
            </a:r>
            <a:r>
              <a:rPr lang="ru-RU" sz="2000" b="0" dirty="0" err="1"/>
              <a:t>або</a:t>
            </a:r>
            <a:r>
              <a:rPr lang="ru-RU" sz="2000" b="0" dirty="0"/>
              <a:t> </a:t>
            </a:r>
            <a:r>
              <a:rPr lang="ru-RU" sz="2000" b="0" dirty="0" err="1"/>
              <a:t>інші</a:t>
            </a:r>
            <a:r>
              <a:rPr lang="ru-RU" sz="2000" b="0" dirty="0"/>
              <a:t> </a:t>
            </a:r>
            <a:r>
              <a:rPr lang="ru-RU" sz="2000" b="0" dirty="0" err="1"/>
              <a:t>дії</a:t>
            </a:r>
            <a:r>
              <a:rPr lang="ru-RU" sz="2000" b="0" dirty="0"/>
              <a:t> </a:t>
            </a:r>
            <a:r>
              <a:rPr lang="ru-RU" sz="2000" b="0" dirty="0" err="1"/>
              <a:t>стосовно</a:t>
            </a:r>
            <a:r>
              <a:rPr lang="ru-RU" sz="2000" b="0" dirty="0"/>
              <a:t> </a:t>
            </a:r>
            <a:r>
              <a:rPr lang="ru-RU" sz="2000" b="0" dirty="0" err="1"/>
              <a:t>вилученого</a:t>
            </a:r>
            <a:r>
              <a:rPr lang="ru-RU" sz="2000" b="0" dirty="0"/>
              <a:t> сервера ( у </a:t>
            </a:r>
            <a:r>
              <a:rPr lang="ru-RU" sz="2000" b="0" dirty="0" err="1"/>
              <a:t>більшості</a:t>
            </a:r>
            <a:r>
              <a:rPr lang="ru-RU" sz="2000" b="0" dirty="0"/>
              <a:t> </a:t>
            </a:r>
            <a:r>
              <a:rPr lang="ru-RU" sz="2000" b="0" dirty="0" err="1"/>
              <a:t>випадків</a:t>
            </a:r>
            <a:r>
              <a:rPr lang="ru-RU" sz="2000" b="0" dirty="0"/>
              <a:t> </a:t>
            </a:r>
            <a:r>
              <a:rPr lang="ru-RU" sz="2000" b="0" dirty="0" err="1"/>
              <a:t>це</a:t>
            </a:r>
            <a:r>
              <a:rPr lang="ru-RU" sz="2000" b="0" dirty="0"/>
              <a:t> </a:t>
            </a:r>
            <a:r>
              <a:rPr lang="ru-RU" sz="2000" b="0" dirty="0" err="1"/>
              <a:t>копія</a:t>
            </a:r>
            <a:r>
              <a:rPr lang="ru-RU" sz="2000" b="0" dirty="0"/>
              <a:t> </a:t>
            </a:r>
            <a:r>
              <a:rPr lang="ru-RU" sz="2000" b="0" dirty="0" err="1"/>
              <a:t>наявної</a:t>
            </a:r>
            <a:r>
              <a:rPr lang="ru-RU" sz="2000" b="0" dirty="0"/>
              <a:t> на </a:t>
            </a:r>
            <a:r>
              <a:rPr lang="ru-RU" sz="2000" b="0" dirty="0" err="1"/>
              <a:t>ньому</a:t>
            </a:r>
            <a:r>
              <a:rPr lang="ru-RU" sz="2000" b="0" dirty="0"/>
              <a:t> </a:t>
            </a:r>
            <a:r>
              <a:rPr lang="ru-RU" sz="2000" b="0" dirty="0" err="1"/>
              <a:t>інформації</a:t>
            </a:r>
            <a:r>
              <a:rPr lang="ru-RU" sz="2000" b="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18833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Gopher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1800" b="0" dirty="0" err="1"/>
              <a:t>Сервери</a:t>
            </a:r>
            <a:r>
              <a:rPr lang="ru-RU" sz="1800" b="0" dirty="0"/>
              <a:t> </a:t>
            </a:r>
            <a:r>
              <a:rPr lang="en-US" sz="1800" dirty="0"/>
              <a:t>Gopher</a:t>
            </a:r>
            <a:r>
              <a:rPr lang="en-US" sz="1800" b="0" dirty="0"/>
              <a:t> </a:t>
            </a:r>
            <a:r>
              <a:rPr lang="ru-RU" sz="1800" b="0" dirty="0" err="1"/>
              <a:t>були</a:t>
            </a:r>
            <a:r>
              <a:rPr lang="ru-RU" sz="1800" b="0" dirty="0"/>
              <a:t> </a:t>
            </a:r>
            <a:r>
              <a:rPr lang="ru-RU" sz="1800" b="0" dirty="0" err="1"/>
              <a:t>провісниками</a:t>
            </a:r>
            <a:r>
              <a:rPr lang="ru-RU" sz="1800" b="0" dirty="0"/>
              <a:t> </a:t>
            </a:r>
            <a:r>
              <a:rPr lang="en-US" sz="1800" dirty="0"/>
              <a:t>World Wide Web</a:t>
            </a:r>
            <a:r>
              <a:rPr lang="en-US" sz="1800" b="0" dirty="0"/>
              <a:t>. </a:t>
            </a:r>
            <a:r>
              <a:rPr lang="ru-RU" sz="1800" b="0" dirty="0" err="1"/>
              <a:t>Це</a:t>
            </a:r>
            <a:r>
              <a:rPr lang="ru-RU" sz="1800" b="0" dirty="0"/>
              <a:t> </a:t>
            </a:r>
            <a:r>
              <a:rPr lang="ru-RU" sz="1800" b="0" dirty="0" err="1"/>
              <a:t>інформаційні</a:t>
            </a:r>
            <a:r>
              <a:rPr lang="ru-RU" sz="1800" b="0" dirty="0"/>
              <a:t> </a:t>
            </a:r>
            <a:r>
              <a:rPr lang="ru-RU" sz="1800" b="0" dirty="0" err="1"/>
              <a:t>сервери</a:t>
            </a:r>
            <a:r>
              <a:rPr lang="ru-RU" sz="1800" b="0" dirty="0"/>
              <a:t>, на </a:t>
            </a:r>
            <a:r>
              <a:rPr lang="ru-RU" sz="1800" b="0" dirty="0" err="1"/>
              <a:t>яких</a:t>
            </a:r>
            <a:r>
              <a:rPr lang="ru-RU" sz="1800" b="0" dirty="0"/>
              <a:t> </a:t>
            </a:r>
            <a:r>
              <a:rPr lang="ru-RU" sz="1800" b="0" dirty="0" err="1"/>
              <a:t>утримуватися</a:t>
            </a:r>
            <a:r>
              <a:rPr lang="ru-RU" sz="1800" b="0" dirty="0"/>
              <a:t> </a:t>
            </a:r>
            <a:r>
              <a:rPr lang="ru-RU" sz="1800" b="0" dirty="0" err="1"/>
              <a:t>документи</a:t>
            </a:r>
            <a:r>
              <a:rPr lang="ru-RU" sz="1800" b="0" dirty="0"/>
              <a:t> </a:t>
            </a:r>
            <a:r>
              <a:rPr lang="ru-RU" sz="1800" b="0" dirty="0" err="1"/>
              <a:t>академічної</a:t>
            </a:r>
            <a:r>
              <a:rPr lang="ru-RU" sz="1800" b="0" dirty="0"/>
              <a:t> </a:t>
            </a:r>
            <a:r>
              <a:rPr lang="ru-RU" sz="1800" b="0" dirty="0" err="1"/>
              <a:t>спрямованості</a:t>
            </a:r>
            <a:r>
              <a:rPr lang="ru-RU" sz="1800" b="0" dirty="0"/>
              <a:t> й </a:t>
            </a:r>
            <a:r>
              <a:rPr lang="ru-RU" sz="1800" b="0" dirty="0" err="1"/>
              <a:t>більші</a:t>
            </a:r>
            <a:r>
              <a:rPr lang="ru-RU" sz="1800" b="0" dirty="0"/>
              <a:t> </a:t>
            </a:r>
            <a:r>
              <a:rPr lang="ru-RU" sz="1800" b="0" dirty="0" err="1"/>
              <a:t>текстові</a:t>
            </a:r>
            <a:r>
              <a:rPr lang="ru-RU" sz="1800" b="0" dirty="0"/>
              <a:t> </a:t>
            </a:r>
            <a:r>
              <a:rPr lang="ru-RU" sz="1800" b="0" dirty="0" err="1"/>
              <a:t>файли</a:t>
            </a:r>
            <a:r>
              <a:rPr lang="ru-RU" sz="1800" b="0" dirty="0"/>
              <a:t>. </a:t>
            </a:r>
            <a:endParaRPr lang="ru-RU" sz="1800" b="0" dirty="0" smtClean="0"/>
          </a:p>
          <a:p>
            <a:pPr algn="just">
              <a:buFont typeface="Wingdings" pitchFamily="2" charset="2"/>
              <a:buChar char="v"/>
            </a:pPr>
            <a:r>
              <a:rPr lang="ru-RU" sz="1800" b="0" dirty="0" smtClean="0"/>
              <a:t>Для </a:t>
            </a:r>
            <a:r>
              <a:rPr lang="ru-RU" sz="1800" b="0" dirty="0" err="1"/>
              <a:t>користувачів</a:t>
            </a:r>
            <a:r>
              <a:rPr lang="ru-RU" sz="1800" b="0" dirty="0"/>
              <a:t> </a:t>
            </a:r>
            <a:r>
              <a:rPr lang="ru-RU" sz="1800" b="0" dirty="0" err="1"/>
              <a:t>інформація</a:t>
            </a:r>
            <a:r>
              <a:rPr lang="ru-RU" sz="1800" b="0" dirty="0"/>
              <a:t> на серверах </a:t>
            </a:r>
            <a:r>
              <a:rPr lang="en-US" sz="1800" b="0" dirty="0"/>
              <a:t>Gopher </a:t>
            </a:r>
            <a:r>
              <a:rPr lang="ru-RU" sz="1800" b="0" dirty="0" err="1"/>
              <a:t>представляється</a:t>
            </a:r>
            <a:r>
              <a:rPr lang="ru-RU" sz="1800" b="0" dirty="0"/>
              <a:t> у </a:t>
            </a:r>
            <a:r>
              <a:rPr lang="ru-RU" sz="1800" b="0" dirty="0" err="1"/>
              <a:t>вигляді</a:t>
            </a:r>
            <a:r>
              <a:rPr lang="ru-RU" sz="1800" b="0" dirty="0"/>
              <a:t> </a:t>
            </a:r>
            <a:r>
              <a:rPr lang="ru-RU" sz="1800" b="0" dirty="0" err="1"/>
              <a:t>ієрархічних</a:t>
            </a:r>
            <a:r>
              <a:rPr lang="ru-RU" sz="1800" b="0" dirty="0"/>
              <a:t> меню.</a:t>
            </a:r>
          </a:p>
        </p:txBody>
      </p:sp>
    </p:spTree>
    <p:extLst>
      <p:ext uri="{BB962C8B-B14F-4D97-AF65-F5344CB8AC3E}">
        <p14:creationId xmlns:p14="http://schemas.microsoft.com/office/powerpoint/2010/main" val="1322409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Telnet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1800" b="0" dirty="0" err="1" smtClean="0"/>
              <a:t>Програма</a:t>
            </a:r>
            <a:r>
              <a:rPr lang="ru-RU" sz="1800" b="0" dirty="0" smtClean="0"/>
              <a:t> </a:t>
            </a:r>
            <a:r>
              <a:rPr lang="ru-RU" sz="1800" dirty="0" err="1"/>
              <a:t>Telnet</a:t>
            </a:r>
            <a:r>
              <a:rPr lang="ru-RU" sz="1800" b="0" dirty="0"/>
              <a:t> </a:t>
            </a:r>
            <a:r>
              <a:rPr lang="ru-RU" sz="1800" b="0" dirty="0" err="1"/>
              <a:t>була</a:t>
            </a:r>
            <a:r>
              <a:rPr lang="ru-RU" sz="1800" b="0" dirty="0"/>
              <a:t> </a:t>
            </a:r>
            <a:r>
              <a:rPr lang="ru-RU" sz="1800" b="0" dirty="0" err="1"/>
              <a:t>розроблена</a:t>
            </a:r>
            <a:r>
              <a:rPr lang="ru-RU" sz="1800" b="0" dirty="0"/>
              <a:t> для </a:t>
            </a:r>
            <a:r>
              <a:rPr lang="ru-RU" sz="1800" b="0" dirty="0" err="1"/>
              <a:t>забезпечення</a:t>
            </a:r>
            <a:r>
              <a:rPr lang="ru-RU" sz="1800" b="0" dirty="0"/>
              <a:t> </a:t>
            </a:r>
            <a:r>
              <a:rPr lang="ru-RU" sz="1800" b="0" dirty="0" err="1"/>
              <a:t>дистанційного</a:t>
            </a:r>
            <a:r>
              <a:rPr lang="ru-RU" sz="1800" b="0" dirty="0"/>
              <a:t> доступу до </a:t>
            </a:r>
            <a:r>
              <a:rPr lang="ru-RU" sz="1800" b="0" dirty="0" err="1"/>
              <a:t>вилученого</a:t>
            </a:r>
            <a:r>
              <a:rPr lang="ru-RU" sz="1800" b="0" dirty="0"/>
              <a:t> </a:t>
            </a:r>
            <a:r>
              <a:rPr lang="ru-RU" sz="1800" b="0" dirty="0" err="1"/>
              <a:t>комп'ютера</a:t>
            </a:r>
            <a:r>
              <a:rPr lang="ru-RU" sz="1800" b="0" dirty="0"/>
              <a:t> в </a:t>
            </a:r>
            <a:r>
              <a:rPr lang="ru-RU" sz="1800" b="0" dirty="0" err="1"/>
              <a:t>Інтернет</a:t>
            </a:r>
            <a:r>
              <a:rPr lang="ru-RU" sz="1800" b="0" dirty="0"/>
              <a:t>. При </a:t>
            </a:r>
            <a:r>
              <a:rPr lang="ru-RU" sz="1800" b="0" dirty="0" err="1"/>
              <a:t>цьому</a:t>
            </a:r>
            <a:r>
              <a:rPr lang="ru-RU" sz="1800" b="0" dirty="0"/>
              <a:t> </a:t>
            </a:r>
            <a:r>
              <a:rPr lang="ru-RU" sz="1800" b="0" dirty="0" err="1"/>
              <a:t>комп'ютер</a:t>
            </a:r>
            <a:r>
              <a:rPr lang="ru-RU" sz="1800" b="0" dirty="0"/>
              <a:t> </a:t>
            </a:r>
            <a:r>
              <a:rPr lang="ru-RU" sz="1800" b="0" dirty="0" err="1"/>
              <a:t>користувача</a:t>
            </a:r>
            <a:r>
              <a:rPr lang="ru-RU" sz="1800" b="0" dirty="0"/>
              <a:t> </a:t>
            </a:r>
            <a:r>
              <a:rPr lang="ru-RU" sz="1800" b="0" dirty="0" err="1"/>
              <a:t>виступає</a:t>
            </a:r>
            <a:r>
              <a:rPr lang="ru-RU" sz="1800" b="0" dirty="0"/>
              <a:t> як </a:t>
            </a:r>
            <a:r>
              <a:rPr lang="ru-RU" sz="1800" b="0" dirty="0" err="1"/>
              <a:t>термінал</a:t>
            </a:r>
            <a:r>
              <a:rPr lang="ru-RU" sz="1800" b="0" dirty="0"/>
              <a:t>, </a:t>
            </a:r>
            <a:r>
              <a:rPr lang="ru-RU" sz="1800" b="0" dirty="0" err="1" smtClean="0"/>
              <a:t>підключений</a:t>
            </a:r>
            <a:r>
              <a:rPr lang="ru-RU" sz="1800" b="0" dirty="0" smtClean="0"/>
              <a:t> </a:t>
            </a:r>
            <a:r>
              <a:rPr lang="ru-RU" sz="1800" b="0" dirty="0"/>
              <a:t>до великого </a:t>
            </a:r>
            <a:r>
              <a:rPr lang="ru-RU" sz="1800" b="0" dirty="0" err="1"/>
              <a:t>комп'ютера</a:t>
            </a:r>
            <a:r>
              <a:rPr lang="ru-RU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1774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11530" y="404664"/>
            <a:ext cx="7520940" cy="43924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1800" dirty="0"/>
              <a:t>Для того, </a:t>
            </a:r>
            <a:r>
              <a:rPr lang="ru-RU" sz="1800" dirty="0" err="1"/>
              <a:t>щоб</a:t>
            </a:r>
            <a:r>
              <a:rPr lang="ru-RU" sz="1800" dirty="0"/>
              <a:t> </a:t>
            </a:r>
            <a:r>
              <a:rPr lang="ru-RU" sz="1800" dirty="0" err="1"/>
              <a:t>зв'язатися</a:t>
            </a:r>
            <a:r>
              <a:rPr lang="ru-RU" sz="1800" dirty="0"/>
              <a:t> з </a:t>
            </a:r>
            <a:r>
              <a:rPr lang="ru-RU" sz="1800" dirty="0" err="1"/>
              <a:t>деяким</a:t>
            </a:r>
            <a:r>
              <a:rPr lang="ru-RU" sz="1800" dirty="0"/>
              <a:t> </a:t>
            </a:r>
            <a:r>
              <a:rPr lang="ru-RU" sz="1800" dirty="0" err="1"/>
              <a:t>комп'ютером</a:t>
            </a:r>
            <a:r>
              <a:rPr lang="ru-RU" sz="1800" dirty="0"/>
              <a:t> у </a:t>
            </a:r>
            <a:r>
              <a:rPr lang="ru-RU" sz="1800" dirty="0" err="1"/>
              <a:t>мережі</a:t>
            </a:r>
            <a:r>
              <a:rPr lang="ru-RU" sz="1800" dirty="0"/>
              <a:t> </a:t>
            </a:r>
            <a:r>
              <a:rPr lang="ru-RU" sz="1800" dirty="0" err="1"/>
              <a:t>Інтернет</a:t>
            </a:r>
            <a:r>
              <a:rPr lang="ru-RU" sz="1800" dirty="0"/>
              <a:t>, Вам треба знати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 smtClean="0"/>
              <a:t>унікальну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Інтернет</a:t>
            </a:r>
            <a:r>
              <a:rPr lang="ru-RU" sz="1800" dirty="0" smtClean="0"/>
              <a:t>-адресу.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1800" dirty="0" err="1" smtClean="0"/>
              <a:t>Існують</a:t>
            </a:r>
            <a:r>
              <a:rPr lang="ru-RU" sz="1800" dirty="0" smtClean="0"/>
              <a:t> </a:t>
            </a:r>
            <a:r>
              <a:rPr lang="ru-RU" sz="1800" dirty="0"/>
              <a:t>два </a:t>
            </a:r>
            <a:r>
              <a:rPr lang="ru-RU" sz="1800" dirty="0" err="1"/>
              <a:t>рівноцінних</a:t>
            </a:r>
            <a:r>
              <a:rPr lang="ru-RU" sz="1800" dirty="0"/>
              <a:t> </a:t>
            </a:r>
            <a:r>
              <a:rPr lang="ru-RU" sz="1800" dirty="0" err="1"/>
              <a:t>формати</a:t>
            </a:r>
            <a:r>
              <a:rPr lang="ru-RU" sz="1800" dirty="0"/>
              <a:t> адрес,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різняться</a:t>
            </a:r>
            <a:r>
              <a:rPr lang="ru-RU" sz="1800" dirty="0"/>
              <a:t> </a:t>
            </a:r>
            <a:r>
              <a:rPr lang="ru-RU" sz="1800" dirty="0" err="1"/>
              <a:t>лише</a:t>
            </a:r>
            <a:r>
              <a:rPr lang="ru-RU" sz="1800" dirty="0"/>
              <a:t> за </a:t>
            </a:r>
            <a:r>
              <a:rPr lang="ru-RU" sz="1800" dirty="0" err="1"/>
              <a:t>своєю</a:t>
            </a:r>
            <a:r>
              <a:rPr lang="ru-RU" sz="1800" dirty="0"/>
              <a:t> формою: </a:t>
            </a:r>
            <a:r>
              <a:rPr lang="ru-RU" sz="1800" dirty="0" smtClean="0"/>
              <a:t>IP-адреса </a:t>
            </a:r>
            <a:r>
              <a:rPr lang="ru-RU" sz="1800" dirty="0"/>
              <a:t>й </a:t>
            </a:r>
            <a:r>
              <a:rPr lang="ru-RU" sz="1800" dirty="0" smtClean="0"/>
              <a:t>DNS-адреса</a:t>
            </a:r>
            <a:r>
              <a:rPr lang="ru-RU" sz="1800" dirty="0"/>
              <a:t>. </a:t>
            </a:r>
            <a:endParaRPr lang="ru-RU" sz="1800" dirty="0" smtClean="0"/>
          </a:p>
          <a:p>
            <a:pPr algn="just">
              <a:buFont typeface="Wingdings" pitchFamily="2" charset="2"/>
              <a:buChar char="v"/>
            </a:pPr>
            <a:endParaRPr lang="ru-RU" sz="1800" dirty="0"/>
          </a:p>
          <a:p>
            <a:pPr algn="just">
              <a:buFont typeface="Wingdings" pitchFamily="2" charset="2"/>
              <a:buChar char="v"/>
            </a:pPr>
            <a:r>
              <a:rPr lang="ru-RU" sz="1800" dirty="0"/>
              <a:t>IP </a:t>
            </a:r>
            <a:r>
              <a:rPr lang="ru-RU" sz="1800" dirty="0" smtClean="0"/>
              <a:t>– адреса</a:t>
            </a:r>
          </a:p>
          <a:p>
            <a:pPr algn="just">
              <a:buFont typeface="Wingdings" pitchFamily="2" charset="2"/>
              <a:buChar char="v"/>
            </a:pPr>
            <a:endParaRPr lang="ru-RU" sz="1800" dirty="0" smtClean="0"/>
          </a:p>
          <a:p>
            <a:pPr marL="0" indent="0"/>
            <a:r>
              <a:rPr lang="en-US" dirty="0"/>
              <a:t> </a:t>
            </a:r>
            <a:r>
              <a:rPr lang="en-US" sz="1800" b="0" dirty="0"/>
              <a:t>IP - </a:t>
            </a:r>
            <a:r>
              <a:rPr lang="ru-RU" sz="1800" b="0" dirty="0"/>
              <a:t>адреса </a:t>
            </a:r>
            <a:r>
              <a:rPr lang="ru-RU" sz="1800" b="0" dirty="0" err="1"/>
              <a:t>складається</a:t>
            </a:r>
            <a:r>
              <a:rPr lang="ru-RU" sz="1800" b="0" dirty="0"/>
              <a:t> </a:t>
            </a:r>
            <a:r>
              <a:rPr lang="ru-RU" sz="1800" b="0" dirty="0" err="1"/>
              <a:t>із</a:t>
            </a:r>
            <a:r>
              <a:rPr lang="ru-RU" sz="1800" b="0" dirty="0"/>
              <a:t> </a:t>
            </a:r>
            <a:r>
              <a:rPr lang="ru-RU" sz="1800" b="0" dirty="0" err="1"/>
              <a:t>чотирьох</a:t>
            </a:r>
            <a:r>
              <a:rPr lang="ru-RU" sz="1800" b="0" dirty="0"/>
              <a:t> </a:t>
            </a:r>
            <a:r>
              <a:rPr lang="ru-RU" sz="1800" b="0" dirty="0" err="1"/>
              <a:t>блоків</a:t>
            </a:r>
            <a:r>
              <a:rPr lang="ru-RU" sz="1800" b="0" dirty="0"/>
              <a:t> цифр, </a:t>
            </a:r>
            <a:r>
              <a:rPr lang="ru-RU" sz="1800" b="0" dirty="0" err="1"/>
              <a:t>розділених</a:t>
            </a:r>
            <a:r>
              <a:rPr lang="ru-RU" sz="1800" b="0" dirty="0"/>
              <a:t> </a:t>
            </a:r>
            <a:r>
              <a:rPr lang="ru-RU" sz="1800" b="0" dirty="0" err="1"/>
              <a:t>крапками</a:t>
            </a:r>
            <a:r>
              <a:rPr lang="ru-RU" sz="1800" b="0" dirty="0"/>
              <a:t>. </a:t>
            </a:r>
            <a:r>
              <a:rPr lang="ru-RU" sz="1800" b="0" dirty="0" err="1"/>
              <a:t>Він</a:t>
            </a:r>
            <a:r>
              <a:rPr lang="ru-RU" sz="1800" b="0" dirty="0"/>
              <a:t> </a:t>
            </a:r>
            <a:r>
              <a:rPr lang="ru-RU" sz="1800" b="0" dirty="0" err="1"/>
              <a:t>може</a:t>
            </a:r>
            <a:r>
              <a:rPr lang="ru-RU" sz="1800" b="0" dirty="0"/>
              <a:t> </a:t>
            </a:r>
            <a:r>
              <a:rPr lang="ru-RU" sz="1800" b="0" dirty="0" err="1"/>
              <a:t>мати</a:t>
            </a:r>
            <a:r>
              <a:rPr lang="ru-RU" sz="1800" b="0" dirty="0"/>
              <a:t> </a:t>
            </a:r>
            <a:r>
              <a:rPr lang="ru-RU" sz="1800" b="0" dirty="0" err="1"/>
              <a:t>такий</a:t>
            </a:r>
            <a:r>
              <a:rPr lang="ru-RU" sz="1800" b="0" dirty="0"/>
              <a:t> </a:t>
            </a:r>
            <a:r>
              <a:rPr lang="ru-RU" sz="1800" b="0" dirty="0" err="1" smtClean="0"/>
              <a:t>вигляд</a:t>
            </a:r>
            <a:r>
              <a:rPr lang="ru-RU" sz="1800" b="0" dirty="0" smtClean="0"/>
              <a:t>: </a:t>
            </a:r>
            <a:endParaRPr lang="ru-RU" sz="1800" b="0" dirty="0"/>
          </a:p>
          <a:p>
            <a:pPr marL="0" indent="0"/>
            <a:r>
              <a:rPr lang="ru-RU" sz="1800" b="0" dirty="0"/>
              <a:t>         148.32.253.1</a:t>
            </a:r>
          </a:p>
          <a:p>
            <a:pPr marL="0" indent="0"/>
            <a:r>
              <a:rPr lang="ru-RU" sz="1800" b="0" dirty="0" err="1"/>
              <a:t>Кожний</a:t>
            </a:r>
            <a:r>
              <a:rPr lang="ru-RU" sz="1800" b="0" dirty="0"/>
              <a:t> блок </a:t>
            </a:r>
            <a:r>
              <a:rPr lang="ru-RU" sz="1800" b="0" dirty="0" err="1"/>
              <a:t>може</a:t>
            </a:r>
            <a:r>
              <a:rPr lang="ru-RU" sz="1800" b="0" dirty="0"/>
              <a:t> </a:t>
            </a:r>
            <a:r>
              <a:rPr lang="ru-RU" sz="1800" b="0" dirty="0" err="1"/>
              <a:t>містити</a:t>
            </a:r>
            <a:r>
              <a:rPr lang="ru-RU" sz="1800" b="0" dirty="0"/>
              <a:t> число </a:t>
            </a:r>
            <a:r>
              <a:rPr lang="ru-RU" sz="1800" b="0" dirty="0" err="1"/>
              <a:t>від</a:t>
            </a:r>
            <a:r>
              <a:rPr lang="ru-RU" sz="1800" b="0" dirty="0"/>
              <a:t> 0 до 255. </a:t>
            </a:r>
            <a:r>
              <a:rPr lang="ru-RU" sz="1800" b="0" dirty="0" err="1"/>
              <a:t>Завдяки</a:t>
            </a:r>
            <a:r>
              <a:rPr lang="ru-RU" sz="1800" b="0" dirty="0"/>
              <a:t> </a:t>
            </a:r>
            <a:r>
              <a:rPr lang="ru-RU" sz="1800" b="0" dirty="0" err="1"/>
              <a:t>такій</a:t>
            </a:r>
            <a:r>
              <a:rPr lang="ru-RU" sz="1800" b="0" dirty="0"/>
              <a:t> </a:t>
            </a:r>
            <a:r>
              <a:rPr lang="ru-RU" sz="1800" b="0" dirty="0" err="1"/>
              <a:t>організації</a:t>
            </a:r>
            <a:r>
              <a:rPr lang="ru-RU" sz="1800" b="0" dirty="0"/>
              <a:t> </a:t>
            </a:r>
            <a:r>
              <a:rPr lang="ru-RU" sz="1800" b="0" dirty="0" err="1"/>
              <a:t>можна</a:t>
            </a:r>
            <a:r>
              <a:rPr lang="ru-RU" sz="1800" b="0" dirty="0"/>
              <a:t> </a:t>
            </a:r>
            <a:r>
              <a:rPr lang="ru-RU" sz="1800" b="0" dirty="0" err="1"/>
              <a:t>одержати</a:t>
            </a:r>
            <a:r>
              <a:rPr lang="ru-RU" sz="1800" b="0" dirty="0"/>
              <a:t> </a:t>
            </a:r>
            <a:r>
              <a:rPr lang="ru-RU" sz="1800" b="0" dirty="0" err="1"/>
              <a:t>понад</a:t>
            </a:r>
            <a:r>
              <a:rPr lang="ru-RU" sz="1800" b="0" dirty="0"/>
              <a:t> </a:t>
            </a:r>
            <a:r>
              <a:rPr lang="ru-RU" sz="1800" b="0" dirty="0" err="1"/>
              <a:t>чотири</a:t>
            </a:r>
            <a:r>
              <a:rPr lang="ru-RU" sz="1800" b="0" dirty="0"/>
              <a:t> </a:t>
            </a:r>
            <a:r>
              <a:rPr lang="ru-RU" sz="1800" b="0" dirty="0" err="1"/>
              <a:t>мільярди</a:t>
            </a:r>
            <a:r>
              <a:rPr lang="ru-RU" sz="1800" b="0" dirty="0"/>
              <a:t> </a:t>
            </a:r>
            <a:r>
              <a:rPr lang="ru-RU" sz="1800" b="0" dirty="0" err="1"/>
              <a:t>можливих</a:t>
            </a:r>
            <a:r>
              <a:rPr lang="ru-RU" sz="1800" b="0" dirty="0"/>
              <a:t> адрес. </a:t>
            </a:r>
          </a:p>
        </p:txBody>
      </p:sp>
    </p:spTree>
    <p:extLst>
      <p:ext uri="{BB962C8B-B14F-4D97-AF65-F5344CB8AC3E}">
        <p14:creationId xmlns:p14="http://schemas.microsoft.com/office/powerpoint/2010/main" val="1033089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1800" b="0" dirty="0" smtClean="0"/>
              <a:t>IP </a:t>
            </a:r>
            <a:r>
              <a:rPr lang="ru-RU" sz="1800" b="0" dirty="0"/>
              <a:t>- адреса </a:t>
            </a:r>
            <a:r>
              <a:rPr lang="ru-RU" sz="1800" b="0" dirty="0" err="1"/>
              <a:t>має</a:t>
            </a:r>
            <a:r>
              <a:rPr lang="ru-RU" sz="1800" b="0" dirty="0"/>
              <a:t> </a:t>
            </a:r>
            <a:r>
              <a:rPr lang="ru-RU" sz="1800" b="0" dirty="0" err="1"/>
              <a:t>числовий</a:t>
            </a:r>
            <a:r>
              <a:rPr lang="ru-RU" sz="1800" b="0" dirty="0"/>
              <a:t> </a:t>
            </a:r>
            <a:r>
              <a:rPr lang="ru-RU" sz="1800" b="0" dirty="0" err="1"/>
              <a:t>вигляд</a:t>
            </a:r>
            <a:r>
              <a:rPr lang="ru-RU" sz="1800" b="0" dirty="0"/>
              <a:t>, тому </a:t>
            </a:r>
            <a:r>
              <a:rPr lang="ru-RU" sz="1800" b="0" dirty="0" err="1"/>
              <a:t>що</a:t>
            </a:r>
            <a:r>
              <a:rPr lang="ru-RU" sz="1800" b="0" dirty="0"/>
              <a:t> </a:t>
            </a:r>
            <a:r>
              <a:rPr lang="ru-RU" sz="1800" b="0" dirty="0" err="1"/>
              <a:t>його</a:t>
            </a:r>
            <a:r>
              <a:rPr lang="ru-RU" sz="1800" b="0" dirty="0"/>
              <a:t> </a:t>
            </a:r>
            <a:r>
              <a:rPr lang="ru-RU" sz="1800" b="0" dirty="0" err="1"/>
              <a:t>використовують</a:t>
            </a:r>
            <a:r>
              <a:rPr lang="ru-RU" sz="1800" b="0" dirty="0"/>
              <a:t> у </a:t>
            </a:r>
            <a:r>
              <a:rPr lang="ru-RU" sz="1800" b="0" dirty="0" err="1"/>
              <a:t>своїй</a:t>
            </a:r>
            <a:r>
              <a:rPr lang="ru-RU" sz="1800" b="0" dirty="0"/>
              <a:t> </a:t>
            </a:r>
            <a:r>
              <a:rPr lang="ru-RU" sz="1800" b="0" dirty="0" err="1"/>
              <a:t>роботі</a:t>
            </a:r>
            <a:r>
              <a:rPr lang="ru-RU" sz="1800" b="0" dirty="0"/>
              <a:t> </a:t>
            </a:r>
            <a:r>
              <a:rPr lang="ru-RU" sz="1800" b="0" dirty="0" err="1"/>
              <a:t>комп'ютери</a:t>
            </a:r>
            <a:r>
              <a:rPr lang="ru-RU" sz="1800" b="0" dirty="0"/>
              <a:t>. Але </a:t>
            </a:r>
            <a:r>
              <a:rPr lang="ru-RU" sz="1800" b="0" dirty="0" err="1"/>
              <a:t>він</a:t>
            </a:r>
            <a:r>
              <a:rPr lang="ru-RU" sz="1800" b="0" dirty="0"/>
              <a:t> </a:t>
            </a:r>
            <a:r>
              <a:rPr lang="ru-RU" sz="1800" b="0" dirty="0" err="1"/>
              <a:t>досить</a:t>
            </a:r>
            <a:r>
              <a:rPr lang="ru-RU" sz="1800" b="0" dirty="0"/>
              <a:t> </a:t>
            </a:r>
            <a:r>
              <a:rPr lang="ru-RU" sz="1800" b="0" dirty="0" err="1"/>
              <a:t>складний</a:t>
            </a:r>
            <a:r>
              <a:rPr lang="ru-RU" sz="1800" b="0" dirty="0"/>
              <a:t> для </a:t>
            </a:r>
            <a:r>
              <a:rPr lang="ru-RU" sz="1800" b="0" dirty="0" err="1"/>
              <a:t>запам'ятовування</a:t>
            </a:r>
            <a:r>
              <a:rPr lang="ru-RU" sz="1800" b="0" dirty="0"/>
              <a:t>, тому </a:t>
            </a:r>
            <a:r>
              <a:rPr lang="ru-RU" sz="1800" b="0" dirty="0" err="1"/>
              <a:t>була</a:t>
            </a:r>
            <a:r>
              <a:rPr lang="ru-RU" sz="1800" b="0" dirty="0"/>
              <a:t> </a:t>
            </a:r>
            <a:r>
              <a:rPr lang="ru-RU" sz="1800" b="0" dirty="0" err="1"/>
              <a:t>розроблена</a:t>
            </a:r>
            <a:r>
              <a:rPr lang="ru-RU" sz="1800" b="0" dirty="0"/>
              <a:t> </a:t>
            </a:r>
            <a:r>
              <a:rPr lang="ru-RU" sz="1800" b="0" dirty="0" err="1"/>
              <a:t>доменна</a:t>
            </a:r>
            <a:r>
              <a:rPr lang="ru-RU" sz="1800" b="0" dirty="0"/>
              <a:t> система </a:t>
            </a:r>
            <a:r>
              <a:rPr lang="ru-RU" sz="1800" b="0" dirty="0" err="1"/>
              <a:t>імен</a:t>
            </a:r>
            <a:r>
              <a:rPr lang="ru-RU" sz="1800" b="0" dirty="0"/>
              <a:t>: </a:t>
            </a:r>
            <a:r>
              <a:rPr lang="ru-RU" sz="1800" dirty="0"/>
              <a:t>DNS. </a:t>
            </a:r>
            <a:endParaRPr lang="ru-RU" sz="1800" dirty="0" smtClean="0"/>
          </a:p>
          <a:p>
            <a:pPr>
              <a:buFont typeface="Wingdings" pitchFamily="2" charset="2"/>
              <a:buChar char="v"/>
            </a:pPr>
            <a:r>
              <a:rPr lang="ru-RU" sz="1800" dirty="0" smtClean="0"/>
              <a:t>DNS-адреса </a:t>
            </a:r>
            <a:r>
              <a:rPr lang="ru-RU" sz="1800" b="0" dirty="0" err="1"/>
              <a:t>включає</a:t>
            </a:r>
            <a:r>
              <a:rPr lang="ru-RU" sz="1800" b="0" dirty="0"/>
              <a:t> </a:t>
            </a:r>
            <a:r>
              <a:rPr lang="ru-RU" sz="1800" b="0" dirty="0" err="1"/>
              <a:t>більше</a:t>
            </a:r>
            <a:r>
              <a:rPr lang="ru-RU" sz="1800" b="0" dirty="0"/>
              <a:t> </a:t>
            </a:r>
            <a:r>
              <a:rPr lang="ru-RU" sz="1800" b="0" dirty="0" err="1"/>
              <a:t>зручні</a:t>
            </a:r>
            <a:r>
              <a:rPr lang="ru-RU" sz="1800" b="0" dirty="0"/>
              <a:t> для </a:t>
            </a:r>
            <a:r>
              <a:rPr lang="ru-RU" sz="1800" b="0" dirty="0" err="1"/>
              <a:t>користувача</a:t>
            </a:r>
            <a:r>
              <a:rPr lang="ru-RU" sz="1800" b="0" dirty="0"/>
              <a:t> </a:t>
            </a:r>
            <a:r>
              <a:rPr lang="ru-RU" sz="1800" b="0" dirty="0" err="1"/>
              <a:t>буквені</a:t>
            </a:r>
            <a:r>
              <a:rPr lang="ru-RU" sz="1800" b="0" dirty="0"/>
              <a:t> </a:t>
            </a:r>
            <a:r>
              <a:rPr lang="ru-RU" sz="1800" b="0" dirty="0" err="1"/>
              <a:t>скорочення</a:t>
            </a:r>
            <a:r>
              <a:rPr lang="ru-RU" sz="1800" b="0" dirty="0"/>
              <a:t>, </a:t>
            </a:r>
            <a:r>
              <a:rPr lang="ru-RU" sz="1800" b="0" dirty="0" err="1"/>
              <a:t>які</a:t>
            </a:r>
            <a:r>
              <a:rPr lang="ru-RU" sz="1800" b="0" dirty="0"/>
              <a:t> </a:t>
            </a:r>
            <a:r>
              <a:rPr lang="ru-RU" sz="1800" b="0" dirty="0" err="1"/>
              <a:t>також</a:t>
            </a:r>
            <a:r>
              <a:rPr lang="ru-RU" sz="1800" b="0" dirty="0"/>
              <a:t> </a:t>
            </a:r>
            <a:r>
              <a:rPr lang="ru-RU" sz="1800" b="0" dirty="0" err="1"/>
              <a:t>розділяються</a:t>
            </a:r>
            <a:r>
              <a:rPr lang="ru-RU" sz="1800" b="0" dirty="0"/>
              <a:t> </a:t>
            </a:r>
            <a:r>
              <a:rPr lang="ru-RU" sz="1800" b="0" dirty="0" err="1"/>
              <a:t>крапками</a:t>
            </a:r>
            <a:r>
              <a:rPr lang="ru-RU" sz="1800" b="0" dirty="0"/>
              <a:t> на </a:t>
            </a:r>
            <a:r>
              <a:rPr lang="ru-RU" sz="1800" b="0" dirty="0" err="1"/>
              <a:t>окремі</a:t>
            </a:r>
            <a:r>
              <a:rPr lang="ru-RU" sz="1800" b="0" dirty="0"/>
              <a:t> </a:t>
            </a:r>
            <a:r>
              <a:rPr lang="ru-RU" sz="1800" b="0" dirty="0" err="1"/>
              <a:t>інформаційні</a:t>
            </a:r>
            <a:r>
              <a:rPr lang="ru-RU" sz="1800" b="0" dirty="0"/>
              <a:t> блоки (домены). </a:t>
            </a:r>
            <a:r>
              <a:rPr lang="ru-RU" sz="1800" b="0" dirty="0" err="1"/>
              <a:t>Наприклад</a:t>
            </a:r>
            <a:r>
              <a:rPr lang="ru-RU" sz="1800" b="0" dirty="0"/>
              <a:t>:</a:t>
            </a:r>
          </a:p>
          <a:p>
            <a:pPr marL="0" indent="0"/>
            <a:r>
              <a:rPr lang="ru-RU" sz="1800" b="0" dirty="0"/>
              <a:t>         www.tsua.net</a:t>
            </a:r>
          </a:p>
          <a:p>
            <a:pPr>
              <a:buFont typeface="Wingdings" pitchFamily="2" charset="2"/>
              <a:buChar char="v"/>
            </a:pPr>
            <a:r>
              <a:rPr lang="ru-RU" sz="1800" b="0" dirty="0" err="1" smtClean="0"/>
              <a:t>Якщо</a:t>
            </a:r>
            <a:r>
              <a:rPr lang="ru-RU" sz="1800" b="0" dirty="0" smtClean="0"/>
              <a:t> </a:t>
            </a:r>
            <a:r>
              <a:rPr lang="ru-RU" sz="1800" b="0" dirty="0"/>
              <a:t>Ви вводите </a:t>
            </a:r>
            <a:r>
              <a:rPr lang="ru-RU" sz="1800" b="0" dirty="0" smtClean="0"/>
              <a:t>DNS-адресу</a:t>
            </a:r>
            <a:r>
              <a:rPr lang="ru-RU" sz="1800" b="0" dirty="0"/>
              <a:t>, то </a:t>
            </a:r>
            <a:r>
              <a:rPr lang="ru-RU" sz="1800" b="0" dirty="0" err="1"/>
              <a:t>він</a:t>
            </a:r>
            <a:r>
              <a:rPr lang="ru-RU" sz="1800" b="0" dirty="0"/>
              <a:t> </a:t>
            </a:r>
            <a:r>
              <a:rPr lang="ru-RU" sz="1800" b="0" dirty="0" err="1"/>
              <a:t>спочатку</a:t>
            </a:r>
            <a:r>
              <a:rPr lang="ru-RU" sz="1800" b="0" dirty="0"/>
              <a:t> </a:t>
            </a:r>
            <a:r>
              <a:rPr lang="ru-RU" sz="1800" b="0" dirty="0" err="1"/>
              <a:t>направляється</a:t>
            </a:r>
            <a:r>
              <a:rPr lang="ru-RU" sz="1800" b="0" dirty="0"/>
              <a:t> в так званий сервер </a:t>
            </a:r>
            <a:r>
              <a:rPr lang="ru-RU" sz="1800" b="0" dirty="0" err="1"/>
              <a:t>імен</a:t>
            </a:r>
            <a:r>
              <a:rPr lang="ru-RU" sz="1800" b="0" dirty="0"/>
              <a:t>, </a:t>
            </a:r>
            <a:r>
              <a:rPr lang="ru-RU" sz="1800" b="0" dirty="0" err="1"/>
              <a:t>що</a:t>
            </a:r>
            <a:r>
              <a:rPr lang="ru-RU" sz="1800" b="0" dirty="0"/>
              <a:t> </a:t>
            </a:r>
            <a:r>
              <a:rPr lang="ru-RU" sz="1800" b="0" dirty="0" err="1"/>
              <a:t>перетворить</a:t>
            </a:r>
            <a:r>
              <a:rPr lang="ru-RU" sz="1800" b="0" dirty="0"/>
              <a:t> </a:t>
            </a:r>
            <a:r>
              <a:rPr lang="ru-RU" sz="1800" b="0" dirty="0" err="1"/>
              <a:t>його</a:t>
            </a:r>
            <a:r>
              <a:rPr lang="ru-RU" sz="1800" b="0" dirty="0"/>
              <a:t> в </a:t>
            </a:r>
            <a:r>
              <a:rPr lang="ru-RU" sz="1800" b="0" dirty="0" smtClean="0"/>
              <a:t>32-бітну IP-адресу </a:t>
            </a:r>
            <a:r>
              <a:rPr lang="ru-RU" sz="1800" b="0" dirty="0"/>
              <a:t>для машинного </a:t>
            </a:r>
            <a:r>
              <a:rPr lang="ru-RU" sz="1800" b="0" dirty="0" err="1"/>
              <a:t>зчитування</a:t>
            </a:r>
            <a:r>
              <a:rPr lang="ru-RU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244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uk-UA" sz="2400" b="0" dirty="0" smtClean="0"/>
              <a:t>Підготувала:</a:t>
            </a:r>
          </a:p>
          <a:p>
            <a:pPr algn="r"/>
            <a:endParaRPr lang="uk-UA" sz="2400" b="0" dirty="0"/>
          </a:p>
          <a:p>
            <a:pPr algn="r"/>
            <a:r>
              <a:rPr lang="uk-UA" sz="2400" b="0" dirty="0" smtClean="0"/>
              <a:t>Матвєєва Вероніка (103група)</a:t>
            </a:r>
            <a:endParaRPr lang="ru-RU" sz="2400" b="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042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sz="2200" b="0" dirty="0" err="1" smtClean="0">
                <a:latin typeface="+mj-lt"/>
              </a:rPr>
              <a:t>Всесвітню</a:t>
            </a:r>
            <a:r>
              <a:rPr lang="ru-RU" sz="2200" b="0" dirty="0" smtClean="0">
                <a:latin typeface="+mj-lt"/>
              </a:rPr>
              <a:t> </a:t>
            </a:r>
            <a:r>
              <a:rPr lang="ru-RU" sz="2200" b="0" dirty="0">
                <a:latin typeface="+mj-lt"/>
              </a:rPr>
              <a:t>мережу </a:t>
            </a:r>
            <a:r>
              <a:rPr lang="ru-RU" sz="2200" dirty="0" err="1">
                <a:latin typeface="+mj-lt"/>
              </a:rPr>
              <a:t>Інтернет</a:t>
            </a:r>
            <a:r>
              <a:rPr lang="ru-RU" sz="2200" b="0" dirty="0">
                <a:latin typeface="+mj-lt"/>
              </a:rPr>
              <a:t>, </a:t>
            </a:r>
            <a:r>
              <a:rPr lang="ru-RU" sz="2200" b="0" dirty="0" err="1">
                <a:latin typeface="+mj-lt"/>
              </a:rPr>
              <a:t>що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народилася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менш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чверті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століття</a:t>
            </a:r>
            <a:r>
              <a:rPr lang="ru-RU" sz="2200" b="0" dirty="0">
                <a:latin typeface="+mj-lt"/>
              </a:rPr>
              <a:t> назад як </a:t>
            </a:r>
            <a:r>
              <a:rPr lang="ru-RU" sz="2200" b="0" dirty="0" err="1">
                <a:latin typeface="+mj-lt"/>
              </a:rPr>
              <a:t>побічний</a:t>
            </a:r>
            <a:r>
              <a:rPr lang="ru-RU" sz="2200" b="0" dirty="0">
                <a:latin typeface="+mj-lt"/>
              </a:rPr>
              <a:t> продукт </a:t>
            </a:r>
            <a:r>
              <a:rPr lang="ru-RU" sz="2200" b="0" dirty="0" err="1">
                <a:latin typeface="+mj-lt"/>
              </a:rPr>
              <a:t>американської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військової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технології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передачі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даних</a:t>
            </a:r>
            <a:r>
              <a:rPr lang="ru-RU" sz="2200" b="0" dirty="0">
                <a:latin typeface="+mj-lt"/>
              </a:rPr>
              <a:t>, у </a:t>
            </a:r>
            <a:r>
              <a:rPr lang="ru-RU" sz="2200" b="0" dirty="0" err="1">
                <a:latin typeface="+mj-lt"/>
              </a:rPr>
              <a:t>цей</a:t>
            </a:r>
            <a:r>
              <a:rPr lang="ru-RU" sz="2200" b="0" dirty="0">
                <a:latin typeface="+mj-lt"/>
              </a:rPr>
              <a:t> час </a:t>
            </a:r>
            <a:r>
              <a:rPr lang="ru-RU" sz="2200" b="0" dirty="0" err="1">
                <a:latin typeface="+mj-lt"/>
              </a:rPr>
              <a:t>порівнюють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із</a:t>
            </a:r>
            <a:r>
              <a:rPr lang="ru-RU" sz="2200" b="0" dirty="0">
                <a:latin typeface="+mj-lt"/>
              </a:rPr>
              <a:t> такими </a:t>
            </a:r>
            <a:r>
              <a:rPr lang="ru-RU" sz="2200" b="0" dirty="0" err="1">
                <a:latin typeface="+mj-lt"/>
              </a:rPr>
              <a:t>поворотними</a:t>
            </a:r>
            <a:r>
              <a:rPr lang="ru-RU" sz="2200" b="0" dirty="0">
                <a:latin typeface="+mj-lt"/>
              </a:rPr>
              <a:t> моментами в </a:t>
            </a:r>
            <a:r>
              <a:rPr lang="ru-RU" sz="2200" b="0" dirty="0" err="1">
                <a:latin typeface="+mj-lt"/>
              </a:rPr>
              <a:t>розвитку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техніки</a:t>
            </a:r>
            <a:r>
              <a:rPr lang="ru-RU" sz="2200" b="0" dirty="0">
                <a:latin typeface="+mj-lt"/>
              </a:rPr>
              <a:t> й </a:t>
            </a:r>
            <a:r>
              <a:rPr lang="ru-RU" sz="2200" b="0" dirty="0" err="1">
                <a:latin typeface="+mj-lt"/>
              </a:rPr>
              <a:t>технології</a:t>
            </a:r>
            <a:r>
              <a:rPr lang="ru-RU" sz="2200" b="0" dirty="0">
                <a:latin typeface="+mj-lt"/>
              </a:rPr>
              <a:t> як </a:t>
            </a:r>
            <a:r>
              <a:rPr lang="ru-RU" sz="2200" b="0" dirty="0" err="1">
                <a:latin typeface="+mj-lt"/>
              </a:rPr>
              <a:t>будівництво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залізниць</a:t>
            </a:r>
            <a:r>
              <a:rPr lang="ru-RU" sz="2200" b="0" dirty="0">
                <a:latin typeface="+mj-lt"/>
              </a:rPr>
              <a:t>, </a:t>
            </a:r>
            <a:r>
              <a:rPr lang="ru-RU" sz="2200" b="0" dirty="0" err="1">
                <a:latin typeface="+mj-lt"/>
              </a:rPr>
              <a:t>поява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автомобіля</a:t>
            </a:r>
            <a:r>
              <a:rPr lang="ru-RU" sz="2200" b="0" dirty="0">
                <a:latin typeface="+mj-lt"/>
              </a:rPr>
              <a:t> й </a:t>
            </a:r>
            <a:r>
              <a:rPr lang="ru-RU" sz="2200" b="0" dirty="0" err="1">
                <a:latin typeface="+mj-lt"/>
              </a:rPr>
              <a:t>освоєння</a:t>
            </a:r>
            <a:r>
              <a:rPr lang="ru-RU" sz="2200" b="0" dirty="0">
                <a:latin typeface="+mj-lt"/>
              </a:rPr>
              <a:t> космосу. </a:t>
            </a:r>
            <a:r>
              <a:rPr lang="ru-RU" sz="2200" b="0" dirty="0" err="1">
                <a:latin typeface="+mj-lt"/>
              </a:rPr>
              <a:t>Темпи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еволюції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Інтернет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вражають</a:t>
            </a:r>
            <a:r>
              <a:rPr lang="ru-RU" sz="2200" b="0" dirty="0">
                <a:latin typeface="+mj-lt"/>
              </a:rPr>
              <a:t> і не </a:t>
            </a:r>
            <a:r>
              <a:rPr lang="ru-RU" sz="2200" b="0" dirty="0" err="1">
                <a:latin typeface="+mj-lt"/>
              </a:rPr>
              <a:t>мають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собі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рівних</a:t>
            </a:r>
            <a:r>
              <a:rPr lang="ru-RU" sz="2200" b="0" dirty="0">
                <a:latin typeface="+mj-lt"/>
              </a:rPr>
              <a:t> в </a:t>
            </a:r>
            <a:r>
              <a:rPr lang="ru-RU" sz="2200" b="0" dirty="0" err="1">
                <a:latin typeface="+mj-lt"/>
              </a:rPr>
              <a:t>історії</a:t>
            </a:r>
            <a:r>
              <a:rPr lang="ru-RU" sz="2200" b="0" dirty="0">
                <a:latin typeface="+mj-lt"/>
              </a:rPr>
              <a:t>. </a:t>
            </a:r>
            <a:r>
              <a:rPr lang="ru-RU" sz="2200" b="0" dirty="0" err="1">
                <a:latin typeface="+mj-lt"/>
              </a:rPr>
              <a:t>Якщо</a:t>
            </a:r>
            <a:r>
              <a:rPr lang="ru-RU" sz="2200" b="0" dirty="0">
                <a:latin typeface="+mj-lt"/>
              </a:rPr>
              <a:t> на </a:t>
            </a:r>
            <a:r>
              <a:rPr lang="ru-RU" sz="2200" b="0" dirty="0" err="1">
                <a:latin typeface="+mj-lt"/>
              </a:rPr>
              <a:t>зорі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розвитку</a:t>
            </a:r>
            <a:r>
              <a:rPr lang="ru-RU" sz="2200" b="0" dirty="0">
                <a:latin typeface="+mj-lt"/>
              </a:rPr>
              <a:t> </a:t>
            </a:r>
            <a:r>
              <a:rPr lang="uk-UA" sz="2200" dirty="0" smtClean="0">
                <a:latin typeface="+mj-lt"/>
              </a:rPr>
              <a:t>Мережі</a:t>
            </a:r>
            <a:r>
              <a:rPr lang="uk-UA" sz="2200" b="0" dirty="0" smtClean="0">
                <a:latin typeface="+mj-lt"/>
              </a:rPr>
              <a:t> </a:t>
            </a:r>
            <a:r>
              <a:rPr lang="ru-RU" sz="2200" b="0" dirty="0" err="1" smtClean="0">
                <a:latin typeface="+mj-lt"/>
              </a:rPr>
              <a:t>її</a:t>
            </a:r>
            <a:r>
              <a:rPr lang="ru-RU" sz="2200" b="0" dirty="0" smtClean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розглядали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головним</a:t>
            </a:r>
            <a:r>
              <a:rPr lang="ru-RU" sz="2200" b="0" dirty="0">
                <a:latin typeface="+mj-lt"/>
              </a:rPr>
              <a:t> чином як </a:t>
            </a:r>
            <a:r>
              <a:rPr lang="ru-RU" sz="2200" b="0" dirty="0" err="1" smtClean="0">
                <a:latin typeface="+mj-lt"/>
              </a:rPr>
              <a:t>найбільшу</a:t>
            </a:r>
            <a:r>
              <a:rPr lang="ru-RU" sz="2200" b="0" dirty="0" smtClean="0">
                <a:latin typeface="+mj-lt"/>
              </a:rPr>
              <a:t> у </a:t>
            </a:r>
            <a:r>
              <a:rPr lang="ru-RU" sz="2200" b="0" dirty="0" err="1">
                <a:latin typeface="+mj-lt"/>
              </a:rPr>
              <a:t>світі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довідкову</a:t>
            </a:r>
            <a:r>
              <a:rPr lang="ru-RU" sz="2200" b="0" dirty="0">
                <a:latin typeface="+mj-lt"/>
              </a:rPr>
              <a:t> систему, то </a:t>
            </a:r>
            <a:r>
              <a:rPr lang="ru-RU" sz="2200" b="0" dirty="0" err="1">
                <a:latin typeface="+mj-lt"/>
              </a:rPr>
              <a:t>сьогодні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це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розвинене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середовище</a:t>
            </a:r>
            <a:r>
              <a:rPr lang="ru-RU" sz="2200" b="0" dirty="0">
                <a:latin typeface="+mj-lt"/>
              </a:rPr>
              <a:t>, </a:t>
            </a:r>
            <a:r>
              <a:rPr lang="ru-RU" sz="2200" b="0" dirty="0" err="1">
                <a:latin typeface="+mj-lt"/>
              </a:rPr>
              <a:t>що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надає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найрізноманітніші</a:t>
            </a:r>
            <a:r>
              <a:rPr lang="ru-RU" sz="2200" b="0" dirty="0">
                <a:latin typeface="+mj-lt"/>
              </a:rPr>
              <a:t> </a:t>
            </a:r>
            <a:r>
              <a:rPr lang="ru-RU" sz="2200" b="0" dirty="0" err="1">
                <a:latin typeface="+mj-lt"/>
              </a:rPr>
              <a:t>сервіси</a:t>
            </a:r>
            <a:r>
              <a:rPr lang="ru-RU" sz="2200" b="0" dirty="0">
                <a:latin typeface="+mj-lt"/>
              </a:rPr>
              <a:t> й </a:t>
            </a:r>
            <a:r>
              <a:rPr lang="ru-RU" sz="2200" b="0" dirty="0" err="1">
                <a:latin typeface="+mj-lt"/>
              </a:rPr>
              <a:t>послуги</a:t>
            </a:r>
            <a:r>
              <a:rPr lang="ru-RU" sz="2200" b="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295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520940" cy="548640"/>
          </a:xfrm>
        </p:spPr>
        <p:txBody>
          <a:bodyPr/>
          <a:lstStyle/>
          <a:p>
            <a:r>
              <a:rPr lang="ru-RU" sz="2400" dirty="0" err="1"/>
              <a:t>Інтернет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світова</a:t>
            </a:r>
            <a:r>
              <a:rPr lang="ru-RU" sz="2400" dirty="0"/>
              <a:t> </a:t>
            </a:r>
            <a:r>
              <a:rPr lang="ru-RU" sz="2400" dirty="0" err="1"/>
              <a:t>комп'ютерна</a:t>
            </a:r>
            <a:r>
              <a:rPr lang="ru-RU" sz="2400" dirty="0"/>
              <a:t> мережа.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sz="1800" b="0" dirty="0" smtClean="0"/>
              <a:t>У </a:t>
            </a:r>
            <a:r>
              <a:rPr lang="ru-RU" sz="1800" b="0" dirty="0" err="1"/>
              <a:t>ній</a:t>
            </a:r>
            <a:r>
              <a:rPr lang="ru-RU" sz="1800" b="0" dirty="0"/>
              <a:t> </a:t>
            </a:r>
            <a:r>
              <a:rPr lang="ru-RU" sz="1800" b="0" dirty="0" err="1"/>
              <a:t>множина</a:t>
            </a:r>
            <a:r>
              <a:rPr lang="ru-RU" sz="1800" b="0" dirty="0"/>
              <a:t> </a:t>
            </a:r>
            <a:r>
              <a:rPr lang="ru-RU" sz="1800" b="0" dirty="0" err="1"/>
              <a:t>комп'ютерів</a:t>
            </a:r>
            <a:r>
              <a:rPr lang="ru-RU" sz="1800" b="0" dirty="0"/>
              <a:t> по </a:t>
            </a:r>
            <a:r>
              <a:rPr lang="ru-RU" sz="1800" b="0" dirty="0" err="1"/>
              <a:t>всьому</a:t>
            </a:r>
            <a:r>
              <a:rPr lang="ru-RU" sz="1800" b="0" dirty="0"/>
              <a:t> </a:t>
            </a:r>
            <a:r>
              <a:rPr lang="ru-RU" sz="1800" b="0" dirty="0" err="1" smtClean="0"/>
              <a:t>світі</a:t>
            </a:r>
            <a:r>
              <a:rPr lang="ru-RU" sz="1800" b="0" dirty="0" smtClean="0"/>
              <a:t> </a:t>
            </a:r>
            <a:r>
              <a:rPr lang="ru-RU" sz="1800" b="0" dirty="0" err="1"/>
              <a:t>з'єднані</a:t>
            </a:r>
            <a:r>
              <a:rPr lang="ru-RU" sz="1800" b="0" dirty="0"/>
              <a:t> проводами, </a:t>
            </a:r>
            <a:r>
              <a:rPr lang="ru-RU" sz="1800" b="0" dirty="0" err="1"/>
              <a:t>телефонними</a:t>
            </a:r>
            <a:r>
              <a:rPr lang="ru-RU" sz="1800" b="0" dirty="0"/>
              <a:t> </a:t>
            </a:r>
            <a:r>
              <a:rPr lang="ru-RU" sz="1800" b="0" dirty="0" err="1"/>
              <a:t>лініями</a:t>
            </a:r>
            <a:r>
              <a:rPr lang="ru-RU" sz="1800" b="0" dirty="0"/>
              <a:t>, </a:t>
            </a:r>
            <a:r>
              <a:rPr lang="ru-RU" sz="1800" b="0" dirty="0" err="1"/>
              <a:t>радіо</a:t>
            </a:r>
            <a:r>
              <a:rPr lang="ru-RU" sz="1800" b="0" dirty="0"/>
              <a:t> й </a:t>
            </a:r>
            <a:r>
              <a:rPr lang="ru-RU" sz="1800" b="0" dirty="0" err="1"/>
              <a:t>супутниковим</a:t>
            </a:r>
            <a:r>
              <a:rPr lang="ru-RU" sz="1800" b="0" dirty="0"/>
              <a:t> </a:t>
            </a:r>
            <a:r>
              <a:rPr lang="ru-RU" sz="1800" b="0" dirty="0" err="1"/>
              <a:t>зв'язком</a:t>
            </a:r>
            <a:r>
              <a:rPr lang="ru-RU" sz="1800" b="0" dirty="0"/>
              <a:t>. </a:t>
            </a:r>
            <a:r>
              <a:rPr lang="ru-RU" sz="1800" b="0" dirty="0" err="1"/>
              <a:t>Зі</a:t>
            </a:r>
            <a:r>
              <a:rPr lang="ru-RU" sz="1800" b="0" dirty="0"/>
              <a:t> </a:t>
            </a:r>
            <a:r>
              <a:rPr lang="ru-RU" sz="1800" b="0" dirty="0" err="1"/>
              <a:t>свого</a:t>
            </a:r>
            <a:r>
              <a:rPr lang="ru-RU" sz="1800" b="0" dirty="0"/>
              <a:t> персонального </a:t>
            </a:r>
            <a:r>
              <a:rPr lang="ru-RU" sz="1800" b="0" dirty="0" err="1"/>
              <a:t>комп'ютера</a:t>
            </a:r>
            <a:r>
              <a:rPr lang="ru-RU" sz="1800" b="0" dirty="0"/>
              <a:t> Ви можете </a:t>
            </a:r>
            <a:r>
              <a:rPr lang="ru-RU" sz="1800" b="0" dirty="0" err="1"/>
              <a:t>зв'язатися</a:t>
            </a:r>
            <a:r>
              <a:rPr lang="ru-RU" sz="1800" b="0" dirty="0"/>
              <a:t> з будь-</a:t>
            </a:r>
            <a:r>
              <a:rPr lang="ru-RU" sz="1800" b="0" dirty="0" err="1"/>
              <a:t>якою</a:t>
            </a:r>
            <a:r>
              <a:rPr lang="ru-RU" sz="1800" b="0" dirty="0"/>
              <a:t> </a:t>
            </a:r>
            <a:r>
              <a:rPr lang="ru-RU" sz="1800" b="0" dirty="0" err="1"/>
              <a:t>крапкою</a:t>
            </a:r>
            <a:r>
              <a:rPr lang="ru-RU" sz="1800" b="0" dirty="0"/>
              <a:t> </a:t>
            </a:r>
            <a:r>
              <a:rPr lang="ru-RU" sz="1800" b="0" dirty="0" err="1"/>
              <a:t>земної</a:t>
            </a:r>
            <a:r>
              <a:rPr lang="ru-RU" sz="1800" b="0" dirty="0"/>
              <a:t> </a:t>
            </a:r>
            <a:r>
              <a:rPr lang="ru-RU" sz="1800" b="0" dirty="0" err="1"/>
              <a:t>кулі</a:t>
            </a:r>
            <a:r>
              <a:rPr lang="ru-RU" sz="1800" b="0" dirty="0"/>
              <a:t> й </a:t>
            </a:r>
            <a:r>
              <a:rPr lang="ru-RU" sz="1800" b="0" dirty="0" err="1"/>
              <a:t>одержати</a:t>
            </a:r>
            <a:r>
              <a:rPr lang="ru-RU" sz="1800" b="0" dirty="0"/>
              <a:t> доступ до </a:t>
            </a:r>
            <a:r>
              <a:rPr lang="ru-RU" sz="1800" b="0" dirty="0" err="1"/>
              <a:t>інформації</a:t>
            </a:r>
            <a:r>
              <a:rPr lang="ru-RU" sz="1800" b="0" dirty="0"/>
              <a:t>, </a:t>
            </a:r>
            <a:r>
              <a:rPr lang="ru-RU" sz="1800" b="0" dirty="0" err="1"/>
              <a:t>що</a:t>
            </a:r>
            <a:r>
              <a:rPr lang="ru-RU" sz="1800" b="0" dirty="0"/>
              <a:t> </a:t>
            </a:r>
            <a:r>
              <a:rPr lang="ru-RU" sz="1800" b="0" dirty="0" err="1"/>
              <a:t>втримується</a:t>
            </a:r>
            <a:r>
              <a:rPr lang="ru-RU" sz="1800" b="0" dirty="0"/>
              <a:t> на будь-</a:t>
            </a:r>
            <a:r>
              <a:rPr lang="ru-RU" sz="1800" b="0" dirty="0" err="1"/>
              <a:t>якому</a:t>
            </a:r>
            <a:r>
              <a:rPr lang="ru-RU" sz="1800" b="0" dirty="0"/>
              <a:t> </a:t>
            </a:r>
            <a:r>
              <a:rPr lang="ru-RU" sz="1800" b="0" dirty="0" err="1"/>
              <a:t>комп'ютері</a:t>
            </a:r>
            <a:r>
              <a:rPr lang="ru-RU" sz="1800" b="0" dirty="0"/>
              <a:t>, </a:t>
            </a:r>
            <a:r>
              <a:rPr lang="ru-RU" sz="1800" b="0" dirty="0" err="1"/>
              <a:t>підключеному</a:t>
            </a:r>
            <a:r>
              <a:rPr lang="ru-RU" sz="1800" b="0" dirty="0"/>
              <a:t> в мережу </a:t>
            </a:r>
            <a:r>
              <a:rPr lang="ru-RU" sz="1800" b="0" dirty="0" err="1"/>
              <a:t>Інтернет</a:t>
            </a:r>
            <a:r>
              <a:rPr lang="ru-RU" sz="1800" b="0" dirty="0"/>
              <a:t>. А тому </a:t>
            </a:r>
            <a:r>
              <a:rPr lang="ru-RU" sz="1800" b="0" dirty="0" err="1"/>
              <a:t>що</a:t>
            </a:r>
            <a:r>
              <a:rPr lang="ru-RU" sz="1800" b="0" dirty="0"/>
              <a:t> </a:t>
            </a:r>
            <a:r>
              <a:rPr lang="ru-RU" sz="1800" b="0" dirty="0" err="1"/>
              <a:t>кількість</a:t>
            </a:r>
            <a:r>
              <a:rPr lang="ru-RU" sz="1800" b="0" dirty="0"/>
              <a:t> </a:t>
            </a:r>
            <a:r>
              <a:rPr lang="ru-RU" sz="1800" b="0" dirty="0" err="1"/>
              <a:t>користувачів</a:t>
            </a:r>
            <a:r>
              <a:rPr lang="ru-RU" sz="1800" b="0" dirty="0"/>
              <a:t> </a:t>
            </a:r>
            <a:r>
              <a:rPr lang="ru-RU" sz="1800" b="0" dirty="0" err="1"/>
              <a:t>всесвітньою</a:t>
            </a:r>
            <a:r>
              <a:rPr lang="ru-RU" sz="1800" b="0" dirty="0"/>
              <a:t> мережею росте, то й </a:t>
            </a:r>
            <a:r>
              <a:rPr lang="ru-RU" sz="1800" b="0" dirty="0" err="1"/>
              <a:t>ростуть</a:t>
            </a:r>
            <a:r>
              <a:rPr lang="ru-RU" sz="1800" b="0" dirty="0"/>
              <a:t> </a:t>
            </a:r>
            <a:r>
              <a:rPr lang="ru-RU" sz="1800" b="0" dirty="0" err="1"/>
              <a:t>Ваші</a:t>
            </a:r>
            <a:r>
              <a:rPr lang="ru-RU" sz="1800" b="0" dirty="0"/>
              <a:t> </a:t>
            </a:r>
            <a:r>
              <a:rPr lang="ru-RU" sz="1800" b="0" dirty="0" err="1"/>
              <a:t>можливості</a:t>
            </a:r>
            <a:r>
              <a:rPr lang="ru-RU" sz="1800" b="0" dirty="0"/>
              <a:t> в </a:t>
            </a:r>
            <a:r>
              <a:rPr lang="ru-RU" sz="1800" b="0" dirty="0" err="1"/>
              <a:t>ній</a:t>
            </a:r>
            <a:r>
              <a:rPr lang="ru-RU" sz="1800" b="0" dirty="0"/>
              <a:t>. Ви можете </a:t>
            </a:r>
            <a:r>
              <a:rPr lang="ru-RU" sz="1800" b="0" dirty="0" err="1"/>
              <a:t>вступати</a:t>
            </a:r>
            <a:r>
              <a:rPr lang="ru-RU" sz="1800" b="0" dirty="0"/>
              <a:t> в </a:t>
            </a:r>
            <a:r>
              <a:rPr lang="ru-RU" sz="1800" b="0" dirty="0" err="1"/>
              <a:t>дискусії</a:t>
            </a:r>
            <a:r>
              <a:rPr lang="ru-RU" sz="1800" b="0" dirty="0"/>
              <a:t> по </a:t>
            </a:r>
            <a:r>
              <a:rPr lang="ru-RU" sz="1800" b="0" dirty="0" err="1" smtClean="0"/>
              <a:t>темі</a:t>
            </a:r>
            <a:r>
              <a:rPr lang="ru-RU" sz="1800" b="0" dirty="0" smtClean="0"/>
              <a:t> </a:t>
            </a:r>
            <a:r>
              <a:rPr lang="ru-RU" sz="1800" b="0" dirty="0" err="1"/>
              <a:t>або</a:t>
            </a:r>
            <a:r>
              <a:rPr lang="ru-RU" sz="1800" b="0" dirty="0"/>
              <a:t> </a:t>
            </a:r>
            <a:r>
              <a:rPr lang="ru-RU" sz="1800" b="0" dirty="0" err="1"/>
              <a:t>інших</a:t>
            </a:r>
            <a:r>
              <a:rPr lang="ru-RU" sz="1800" b="0" dirty="0"/>
              <a:t> темах, </a:t>
            </a:r>
            <a:r>
              <a:rPr lang="ru-RU" sz="1800" b="0" dirty="0" err="1"/>
              <a:t>відвідувати</a:t>
            </a:r>
            <a:r>
              <a:rPr lang="ru-RU" sz="1800" b="0" dirty="0"/>
              <a:t> </a:t>
            </a:r>
            <a:r>
              <a:rPr lang="ru-RU" sz="1800" b="0" dirty="0" err="1"/>
              <a:t>віртуальні</a:t>
            </a:r>
            <a:r>
              <a:rPr lang="ru-RU" sz="1800" b="0" dirty="0"/>
              <a:t> </a:t>
            </a:r>
            <a:r>
              <a:rPr lang="ru-RU" sz="1800" b="0" dirty="0" err="1"/>
              <a:t>виставки</a:t>
            </a:r>
            <a:r>
              <a:rPr lang="ru-RU" sz="1800" b="0" dirty="0"/>
              <a:t>, вести </a:t>
            </a:r>
            <a:r>
              <a:rPr lang="ru-RU" sz="1800" b="0" dirty="0" err="1"/>
              <a:t>електронний</a:t>
            </a:r>
            <a:r>
              <a:rPr lang="ru-RU" sz="1800" b="0" dirty="0"/>
              <a:t> </a:t>
            </a:r>
            <a:r>
              <a:rPr lang="ru-RU" sz="1800" b="0" dirty="0" err="1"/>
              <a:t>бізнес</a:t>
            </a:r>
            <a:r>
              <a:rPr lang="ru-RU" sz="1800" b="0" dirty="0"/>
              <a:t>, </a:t>
            </a:r>
            <a:r>
              <a:rPr lang="ru-RU" sz="1800" b="0" dirty="0" err="1"/>
              <a:t>спілкуватися</a:t>
            </a:r>
            <a:r>
              <a:rPr lang="ru-RU" sz="1800" b="0" dirty="0"/>
              <a:t> за </a:t>
            </a:r>
            <a:r>
              <a:rPr lang="ru-RU" sz="1800" b="0" dirty="0" err="1"/>
              <a:t>допомогою</a:t>
            </a:r>
            <a:r>
              <a:rPr lang="ru-RU" sz="1800" b="0" dirty="0"/>
              <a:t> </a:t>
            </a:r>
            <a:r>
              <a:rPr lang="ru-RU" sz="1800" b="0" dirty="0" err="1"/>
              <a:t>пошти</a:t>
            </a:r>
            <a:r>
              <a:rPr lang="ru-RU" sz="1800" b="0" dirty="0"/>
              <a:t> й </a:t>
            </a:r>
            <a:r>
              <a:rPr lang="ru-RU" sz="1800" b="0" dirty="0" err="1" smtClean="0"/>
              <a:t>багато</a:t>
            </a:r>
            <a:r>
              <a:rPr lang="ru-RU" sz="1800" b="0" dirty="0" smtClean="0"/>
              <a:t> </a:t>
            </a:r>
            <a:r>
              <a:rPr lang="ru-RU" sz="1800" b="0" dirty="0" err="1"/>
              <a:t>чого</a:t>
            </a:r>
            <a:r>
              <a:rPr lang="ru-RU" sz="1800" b="0" dirty="0"/>
              <a:t> </a:t>
            </a:r>
            <a:r>
              <a:rPr lang="ru-RU" sz="1800" b="0" dirty="0" err="1"/>
              <a:t>іншого</a:t>
            </a:r>
            <a:r>
              <a:rPr lang="ru-RU" sz="1800" b="0" dirty="0"/>
              <a:t>. </a:t>
            </a:r>
            <a:r>
              <a:rPr lang="ru-RU" sz="1800" b="0" dirty="0" err="1"/>
              <a:t>Достоїнствами</a:t>
            </a:r>
            <a:r>
              <a:rPr lang="ru-RU" sz="1800" b="0" dirty="0"/>
              <a:t> </a:t>
            </a:r>
            <a:r>
              <a:rPr lang="ru-RU" sz="1800" b="0" dirty="0" err="1"/>
              <a:t>роботи</a:t>
            </a:r>
            <a:r>
              <a:rPr lang="ru-RU" sz="1800" b="0" dirty="0"/>
              <a:t> в </a:t>
            </a:r>
            <a:r>
              <a:rPr lang="ru-RU" sz="1800" b="0" dirty="0" err="1"/>
              <a:t>мережі</a:t>
            </a:r>
            <a:r>
              <a:rPr lang="ru-RU" sz="1800" b="0" dirty="0"/>
              <a:t> </a:t>
            </a:r>
            <a:r>
              <a:rPr lang="ru-RU" sz="1800" b="0" dirty="0" err="1"/>
              <a:t>Інтернет</a:t>
            </a:r>
            <a:r>
              <a:rPr lang="ru-RU" sz="1800" b="0" dirty="0"/>
              <a:t> є </a:t>
            </a:r>
            <a:r>
              <a:rPr lang="ru-RU" sz="1800" b="0" dirty="0" err="1"/>
              <a:t>швидкість</a:t>
            </a:r>
            <a:r>
              <a:rPr lang="ru-RU" sz="1800" b="0" dirty="0"/>
              <a:t>, </a:t>
            </a:r>
            <a:r>
              <a:rPr lang="ru-RU" sz="1800" b="0" dirty="0" err="1"/>
              <a:t>дешевина</a:t>
            </a:r>
            <a:r>
              <a:rPr lang="ru-RU" sz="1800" b="0" dirty="0"/>
              <a:t>, </a:t>
            </a:r>
            <a:r>
              <a:rPr lang="ru-RU" sz="1800" b="0" dirty="0" err="1" smtClean="0"/>
              <a:t>багатоаспектність</a:t>
            </a:r>
            <a:r>
              <a:rPr lang="ru-RU" sz="1800" b="0" dirty="0" smtClean="0"/>
              <a:t> </a:t>
            </a:r>
            <a:r>
              <a:rPr lang="ru-RU" sz="1800" b="0" dirty="0"/>
              <a:t>і </a:t>
            </a:r>
            <a:r>
              <a:rPr lang="ru-RU" sz="1800" b="0" dirty="0" err="1"/>
              <a:t>перспективність</a:t>
            </a:r>
            <a:r>
              <a:rPr lang="ru-RU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9892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000" b="0" dirty="0"/>
              <a:t> </a:t>
            </a:r>
            <a:r>
              <a:rPr lang="ru-RU" sz="2000" b="0" dirty="0" err="1" smtClean="0"/>
              <a:t>Прабатьком</a:t>
            </a:r>
            <a:r>
              <a:rPr lang="ru-RU" sz="2000" b="0" dirty="0" smtClean="0"/>
              <a:t> </a:t>
            </a:r>
            <a:r>
              <a:rPr lang="ru-RU" sz="2000" b="0" dirty="0" err="1"/>
              <a:t>Інтернет</a:t>
            </a:r>
            <a:r>
              <a:rPr lang="ru-RU" sz="2000" b="0" dirty="0"/>
              <a:t> </a:t>
            </a:r>
            <a:r>
              <a:rPr lang="ru-RU" sz="2000" b="0" dirty="0" err="1"/>
              <a:t>була</a:t>
            </a:r>
            <a:r>
              <a:rPr lang="ru-RU" sz="2000" b="0" dirty="0"/>
              <a:t> мережа </a:t>
            </a:r>
            <a:r>
              <a:rPr lang="en-US" sz="2000" dirty="0" err="1"/>
              <a:t>ARPANet</a:t>
            </a:r>
            <a:r>
              <a:rPr lang="en-US" sz="2000" dirty="0"/>
              <a:t>. </a:t>
            </a:r>
            <a:endParaRPr lang="uk-UA" sz="2000" dirty="0" smtClean="0"/>
          </a:p>
          <a:p>
            <a:pPr algn="just">
              <a:buFont typeface="Wingdings" pitchFamily="2" charset="2"/>
              <a:buChar char="v"/>
            </a:pPr>
            <a:endParaRPr lang="uk-UA" sz="2000" dirty="0" smtClean="0"/>
          </a:p>
          <a:p>
            <a:pPr algn="just">
              <a:buFont typeface="Wingdings" pitchFamily="2" charset="2"/>
              <a:buChar char="v"/>
            </a:pPr>
            <a:r>
              <a:rPr lang="ru-RU" sz="2000" b="0" dirty="0" smtClean="0"/>
              <a:t>Вона </a:t>
            </a:r>
            <a:r>
              <a:rPr lang="ru-RU" sz="2000" b="0" dirty="0" err="1"/>
              <a:t>виникла</a:t>
            </a:r>
            <a:r>
              <a:rPr lang="ru-RU" sz="2000" b="0" dirty="0"/>
              <a:t> в 1969 </a:t>
            </a:r>
            <a:r>
              <a:rPr lang="ru-RU" sz="2000" b="0" dirty="0" err="1"/>
              <a:t>році</a:t>
            </a:r>
            <a:r>
              <a:rPr lang="ru-RU" sz="2000" b="0" dirty="0"/>
              <a:t>, в </a:t>
            </a:r>
            <a:r>
              <a:rPr lang="ru-RU" sz="2000" b="0" dirty="0" err="1"/>
              <a:t>Америці</a:t>
            </a:r>
            <a:r>
              <a:rPr lang="ru-RU" sz="2000" b="0" dirty="0"/>
              <a:t>, для того, </a:t>
            </a:r>
            <a:r>
              <a:rPr lang="ru-RU" sz="2000" b="0" dirty="0" err="1"/>
              <a:t>щоб</a:t>
            </a:r>
            <a:r>
              <a:rPr lang="ru-RU" sz="2000" b="0" dirty="0"/>
              <a:t> </a:t>
            </a:r>
            <a:r>
              <a:rPr lang="ru-RU" sz="2000" b="0" dirty="0" err="1"/>
              <a:t>полегшити</a:t>
            </a:r>
            <a:r>
              <a:rPr lang="ru-RU" sz="2000" b="0" dirty="0"/>
              <a:t> </a:t>
            </a:r>
            <a:r>
              <a:rPr lang="ru-RU" sz="2000" b="0" dirty="0" err="1"/>
              <a:t>співробітництво</a:t>
            </a:r>
            <a:r>
              <a:rPr lang="ru-RU" sz="2000" b="0" dirty="0"/>
              <a:t> </a:t>
            </a:r>
            <a:r>
              <a:rPr lang="ru-RU" sz="2000" b="0" dirty="0" err="1"/>
              <a:t>між</a:t>
            </a:r>
            <a:r>
              <a:rPr lang="ru-RU" sz="2000" b="0" dirty="0"/>
              <a:t> </a:t>
            </a:r>
            <a:r>
              <a:rPr lang="ru-RU" sz="2000" b="0" dirty="0" err="1"/>
              <a:t>організаціями</a:t>
            </a:r>
            <a:r>
              <a:rPr lang="ru-RU" sz="2000" b="0" dirty="0"/>
              <a:t> </a:t>
            </a:r>
            <a:r>
              <a:rPr lang="ru-RU" sz="2000" b="0" dirty="0" err="1"/>
              <a:t>оборонної</a:t>
            </a:r>
            <a:r>
              <a:rPr lang="ru-RU" sz="2000" b="0" dirty="0"/>
              <a:t> </a:t>
            </a:r>
            <a:r>
              <a:rPr lang="ru-RU" sz="2000" b="0" dirty="0" err="1"/>
              <a:t>промисловості</a:t>
            </a:r>
            <a:r>
              <a:rPr lang="ru-RU" sz="2000" b="0" dirty="0"/>
              <a:t>, </a:t>
            </a:r>
            <a:r>
              <a:rPr lang="ru-RU" sz="2000" b="0" dirty="0" err="1"/>
              <a:t>розкиданими</a:t>
            </a:r>
            <a:r>
              <a:rPr lang="ru-RU" sz="2000" b="0" dirty="0"/>
              <a:t> по </a:t>
            </a:r>
            <a:r>
              <a:rPr lang="ru-RU" sz="2000" b="0" dirty="0" err="1"/>
              <a:t>різних</a:t>
            </a:r>
            <a:r>
              <a:rPr lang="ru-RU" sz="2000" b="0" dirty="0"/>
              <a:t> штатах. </a:t>
            </a:r>
            <a:r>
              <a:rPr lang="ru-RU" sz="2000" b="0" dirty="0" err="1"/>
              <a:t>Спочатку</a:t>
            </a:r>
            <a:r>
              <a:rPr lang="ru-RU" sz="2000" b="0" dirty="0"/>
              <a:t> вона </a:t>
            </a:r>
            <a:r>
              <a:rPr lang="ru-RU" sz="2000" b="0" dirty="0" err="1"/>
              <a:t>з'єднувала</a:t>
            </a:r>
            <a:r>
              <a:rPr lang="ru-RU" sz="2000" b="0" dirty="0"/>
              <a:t> </a:t>
            </a:r>
            <a:r>
              <a:rPr lang="ru-RU" sz="2000" b="0" dirty="0" err="1"/>
              <a:t>комп'ютерні</a:t>
            </a:r>
            <a:r>
              <a:rPr lang="ru-RU" sz="2000" b="0" dirty="0"/>
              <a:t> </a:t>
            </a:r>
            <a:r>
              <a:rPr lang="ru-RU" sz="2000" b="0" dirty="0" err="1"/>
              <a:t>системи</a:t>
            </a:r>
            <a:r>
              <a:rPr lang="ru-RU" sz="2000" b="0" dirty="0"/>
              <a:t> одного типу, але в </a:t>
            </a:r>
            <a:r>
              <a:rPr lang="ru-RU" sz="2000" b="0" dirty="0" err="1"/>
              <a:t>міру</a:t>
            </a:r>
            <a:r>
              <a:rPr lang="ru-RU" sz="2000" b="0" dirty="0"/>
              <a:t> </a:t>
            </a:r>
            <a:r>
              <a:rPr lang="ru-RU" sz="2000" b="0" dirty="0" err="1"/>
              <a:t>розвитку</a:t>
            </a:r>
            <a:r>
              <a:rPr lang="ru-RU" sz="2000" b="0" dirty="0"/>
              <a:t> </a:t>
            </a:r>
            <a:r>
              <a:rPr lang="ru-RU" sz="2000" b="0" dirty="0" err="1"/>
              <a:t>виникла</a:t>
            </a:r>
            <a:r>
              <a:rPr lang="ru-RU" sz="2000" b="0" dirty="0"/>
              <a:t> </a:t>
            </a:r>
            <a:r>
              <a:rPr lang="ru-RU" sz="2000" b="0" dirty="0" err="1"/>
              <a:t>необхідність</a:t>
            </a:r>
            <a:r>
              <a:rPr lang="ru-RU" sz="2000" b="0" dirty="0"/>
              <a:t> в </a:t>
            </a:r>
            <a:r>
              <a:rPr lang="ru-RU" sz="2000" b="0" dirty="0" err="1"/>
              <a:t>обміні</a:t>
            </a:r>
            <a:r>
              <a:rPr lang="ru-RU" sz="2000" b="0" dirty="0"/>
              <a:t> </a:t>
            </a:r>
            <a:r>
              <a:rPr lang="ru-RU" sz="2000" b="0" dirty="0" err="1"/>
              <a:t>даними</a:t>
            </a:r>
            <a:r>
              <a:rPr lang="ru-RU" sz="2000" b="0" dirty="0"/>
              <a:t> </a:t>
            </a:r>
            <a:r>
              <a:rPr lang="ru-RU" sz="2000" b="0" dirty="0" err="1"/>
              <a:t>між</a:t>
            </a:r>
            <a:r>
              <a:rPr lang="ru-RU" sz="2000" b="0" dirty="0"/>
              <a:t> "</a:t>
            </a:r>
            <a:r>
              <a:rPr lang="ru-RU" sz="2000" b="0" dirty="0" err="1"/>
              <a:t>різнорідними</a:t>
            </a:r>
            <a:r>
              <a:rPr lang="ru-RU" sz="2000" b="0" dirty="0"/>
              <a:t>" мережами. Так </a:t>
            </a:r>
            <a:r>
              <a:rPr lang="ru-RU" sz="2000" b="0" dirty="0" err="1"/>
              <a:t>виник</a:t>
            </a:r>
            <a:r>
              <a:rPr lang="ru-RU" sz="2000" b="0" dirty="0"/>
              <a:t> проект </a:t>
            </a:r>
            <a:r>
              <a:rPr lang="en-US" sz="2000" dirty="0" err="1"/>
              <a:t>Interneting</a:t>
            </a:r>
            <a:r>
              <a:rPr lang="en-US" sz="2000" dirty="0"/>
              <a:t> Project</a:t>
            </a:r>
            <a:r>
              <a:rPr lang="en-US" sz="2000" b="0" dirty="0"/>
              <a:t>. </a:t>
            </a:r>
            <a:r>
              <a:rPr lang="ru-RU" sz="2000" b="0" dirty="0"/>
              <a:t>У </a:t>
            </a:r>
            <a:r>
              <a:rPr lang="ru-RU" sz="2000" b="0" dirty="0" err="1"/>
              <a:t>результаті</a:t>
            </a:r>
            <a:r>
              <a:rPr lang="ru-RU" sz="2000" b="0" dirty="0"/>
              <a:t> </a:t>
            </a:r>
            <a:r>
              <a:rPr lang="ru-RU" sz="2000" b="0" dirty="0" err="1"/>
              <a:t>був</a:t>
            </a:r>
            <a:r>
              <a:rPr lang="ru-RU" sz="2000" b="0" dirty="0"/>
              <a:t> </a:t>
            </a:r>
            <a:r>
              <a:rPr lang="ru-RU" sz="2000" b="0" dirty="0" err="1"/>
              <a:t>створений</a:t>
            </a:r>
            <a:r>
              <a:rPr lang="ru-RU" sz="2000" b="0" dirty="0"/>
              <a:t> стандарт </a:t>
            </a:r>
            <a:r>
              <a:rPr lang="ru-RU" sz="2000" b="0" dirty="0" err="1"/>
              <a:t>передачі</a:t>
            </a:r>
            <a:r>
              <a:rPr lang="ru-RU" sz="2000" b="0" dirty="0"/>
              <a:t> </a:t>
            </a:r>
            <a:r>
              <a:rPr lang="ru-RU" sz="2000" b="0" dirty="0" err="1"/>
              <a:t>даних</a:t>
            </a:r>
            <a:r>
              <a:rPr lang="ru-RU" sz="2000" b="0" dirty="0"/>
              <a:t> - </a:t>
            </a:r>
            <a:r>
              <a:rPr lang="ru-RU" sz="2000" dirty="0"/>
              <a:t>протокол </a:t>
            </a:r>
            <a:r>
              <a:rPr lang="en-US" sz="2000" dirty="0"/>
              <a:t>TCP/IP.</a:t>
            </a: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954577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9140000">
            <a:off x="977759" y="1908758"/>
            <a:ext cx="5212080" cy="1089427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851920" y="3068960"/>
            <a:ext cx="4921435" cy="3324687"/>
          </a:xfrm>
        </p:spPr>
        <p:txBody>
          <a:bodyPr>
            <a:noAutofit/>
          </a:bodyPr>
          <a:lstStyle/>
          <a:p>
            <a:pPr algn="r"/>
            <a:r>
              <a:rPr lang="ru-RU" sz="2400" dirty="0"/>
              <a:t> </a:t>
            </a:r>
            <a:r>
              <a:rPr lang="ru-RU" sz="2400" dirty="0" smtClean="0"/>
              <a:t>   Протоколом </a:t>
            </a:r>
            <a:r>
              <a:rPr lang="ru-RU" sz="2400" dirty="0" err="1"/>
              <a:t>передачі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 </a:t>
            </a:r>
            <a:r>
              <a:rPr lang="ru-RU" sz="2400" b="0" dirty="0" err="1"/>
              <a:t>називається</a:t>
            </a:r>
            <a:r>
              <a:rPr lang="ru-RU" sz="2400" b="0" dirty="0"/>
              <a:t> угода, </a:t>
            </a:r>
            <a:r>
              <a:rPr lang="ru-RU" sz="2400" b="0" dirty="0" err="1"/>
              <a:t>що</a:t>
            </a:r>
            <a:r>
              <a:rPr lang="ru-RU" sz="2400" b="0" dirty="0"/>
              <a:t> </a:t>
            </a:r>
            <a:r>
              <a:rPr lang="ru-RU" sz="2400" b="0" dirty="0" err="1"/>
              <a:t>встановлює</a:t>
            </a:r>
            <a:r>
              <a:rPr lang="ru-RU" sz="2400" b="0" dirty="0"/>
              <a:t>, </a:t>
            </a:r>
            <a:r>
              <a:rPr lang="ru-RU" sz="2400" b="0" dirty="0" smtClean="0"/>
              <a:t>як повинна </a:t>
            </a:r>
            <a:r>
              <a:rPr lang="ru-RU" sz="2400" b="0" dirty="0" err="1"/>
              <a:t>здійснюватися</a:t>
            </a:r>
            <a:r>
              <a:rPr lang="ru-RU" sz="2400" b="0" dirty="0"/>
              <a:t> передача </a:t>
            </a:r>
            <a:r>
              <a:rPr lang="ru-RU" sz="2400" b="0" dirty="0" err="1"/>
              <a:t>даних</a:t>
            </a:r>
            <a:r>
              <a:rPr lang="ru-RU" sz="2400" b="0" dirty="0"/>
              <a:t> з </a:t>
            </a:r>
            <a:r>
              <a:rPr lang="ru-RU" sz="2400" b="0" dirty="0" err="1"/>
              <a:t>комп'ютера</a:t>
            </a:r>
            <a:r>
              <a:rPr lang="ru-RU" sz="2400" b="0" dirty="0"/>
              <a:t> в </a:t>
            </a:r>
            <a:r>
              <a:rPr lang="ru-RU" sz="2400" b="0" dirty="0" err="1"/>
              <a:t>комп'ютер</a:t>
            </a:r>
            <a:r>
              <a:rPr lang="ru-RU" sz="2400" b="0" dirty="0"/>
              <a:t> і як </a:t>
            </a:r>
            <a:r>
              <a:rPr lang="ru-RU" sz="2400" b="0" dirty="0" err="1"/>
              <a:t>можна</a:t>
            </a:r>
            <a:r>
              <a:rPr lang="ru-RU" sz="2400" b="0" dirty="0"/>
              <a:t> </a:t>
            </a:r>
            <a:r>
              <a:rPr lang="ru-RU" sz="2400" b="0" dirty="0" err="1"/>
              <a:t>розпізнавати</a:t>
            </a:r>
            <a:r>
              <a:rPr lang="ru-RU" sz="2400" b="0" dirty="0"/>
              <a:t> й </a:t>
            </a:r>
            <a:r>
              <a:rPr lang="ru-RU" sz="2400" b="0" dirty="0" err="1"/>
              <a:t>усувати</a:t>
            </a:r>
            <a:r>
              <a:rPr lang="ru-RU" sz="2400" b="0" dirty="0"/>
              <a:t> </a:t>
            </a:r>
            <a:r>
              <a:rPr lang="ru-RU" sz="2400" b="0" dirty="0" err="1"/>
              <a:t>помилки</a:t>
            </a:r>
            <a:r>
              <a:rPr lang="ru-RU" sz="2400" b="0" dirty="0"/>
              <a:t>, </a:t>
            </a:r>
            <a:r>
              <a:rPr lang="ru-RU" sz="2400" b="0" dirty="0" err="1"/>
              <a:t>які</a:t>
            </a:r>
            <a:r>
              <a:rPr lang="ru-RU" sz="2400" b="0" dirty="0"/>
              <a:t> </a:t>
            </a:r>
            <a:r>
              <a:rPr lang="ru-RU" sz="2400" b="0" dirty="0" err="1"/>
              <a:t>можуть</a:t>
            </a:r>
            <a:r>
              <a:rPr lang="ru-RU" sz="2400" b="0" dirty="0"/>
              <a:t> при </a:t>
            </a:r>
            <a:r>
              <a:rPr lang="ru-RU" sz="2400" b="0" dirty="0" err="1"/>
              <a:t>цьому</a:t>
            </a:r>
            <a:r>
              <a:rPr lang="ru-RU" sz="2400" b="0" dirty="0"/>
              <a:t> </a:t>
            </a:r>
            <a:r>
              <a:rPr lang="ru-RU" sz="2400" b="0" dirty="0" err="1"/>
              <a:t>виникати</a:t>
            </a:r>
            <a:r>
              <a:rPr lang="ru-RU" sz="24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433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/>
              <a:t>для того,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здійснилася</a:t>
            </a:r>
            <a:r>
              <a:rPr lang="ru-RU" sz="2000" dirty="0"/>
              <a:t> </a:t>
            </a:r>
            <a:r>
              <a:rPr lang="ru-RU" sz="2000" dirty="0" err="1"/>
              <a:t>ідея</a:t>
            </a:r>
            <a:r>
              <a:rPr lang="ru-RU" sz="2000" dirty="0"/>
              <a:t> </a:t>
            </a:r>
            <a:r>
              <a:rPr lang="ru-RU" sz="2000" dirty="0" err="1"/>
              <a:t>необмеженої</a:t>
            </a:r>
            <a:r>
              <a:rPr lang="ru-RU" sz="2000" dirty="0"/>
              <a:t> </a:t>
            </a:r>
            <a:r>
              <a:rPr lang="ru-RU" sz="2000" dirty="0" err="1"/>
              <a:t>комунікації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комп'ютерами</a:t>
            </a:r>
            <a:r>
              <a:rPr lang="ru-RU" sz="2000" dirty="0"/>
              <a:t> </a:t>
            </a:r>
            <a:r>
              <a:rPr lang="ru-RU" sz="2000" dirty="0" err="1"/>
              <a:t>Інтернет</a:t>
            </a:r>
            <a:r>
              <a:rPr lang="ru-RU" sz="2000" dirty="0"/>
              <a:t>, </a:t>
            </a:r>
            <a:r>
              <a:rPr lang="ru-RU" sz="2000" dirty="0" err="1"/>
              <a:t>використовується</a:t>
            </a:r>
            <a:r>
              <a:rPr lang="ru-RU" sz="2000" dirty="0"/>
              <a:t> той </a:t>
            </a:r>
            <a:r>
              <a:rPr lang="ru-RU" sz="2000" dirty="0" err="1"/>
              <a:t>самий</a:t>
            </a:r>
            <a:r>
              <a:rPr lang="ru-RU" sz="2000" dirty="0"/>
              <a:t> протокол TCP/IP.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1179600" y="1196752"/>
            <a:ext cx="6784800" cy="548640"/>
          </a:xfrm>
        </p:spPr>
        <p:txBody>
          <a:bodyPr/>
          <a:lstStyle/>
          <a:p>
            <a:pPr algn="ctr"/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набору </a:t>
            </a:r>
            <a:r>
              <a:rPr lang="ru-RU" dirty="0" err="1"/>
              <a:t>протоколів</a:t>
            </a:r>
            <a:r>
              <a:rPr lang="ru-RU" dirty="0"/>
              <a:t>, </a:t>
            </a:r>
            <a:r>
              <a:rPr lang="ru-RU" dirty="0" err="1"/>
              <a:t>кожний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 smtClean="0"/>
              <a:t>задачі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611560" y="1988840"/>
            <a:ext cx="7920880" cy="3108960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TCP, UDP  </a:t>
            </a:r>
            <a:r>
              <a:rPr lang="uk-UA" b="0" dirty="0" smtClean="0"/>
              <a:t>- </a:t>
            </a:r>
            <a:r>
              <a:rPr lang="ru-RU" b="0" dirty="0" err="1" smtClean="0"/>
              <a:t>транспортні</a:t>
            </a:r>
            <a:r>
              <a:rPr lang="ru-RU" b="0" dirty="0" smtClean="0"/>
              <a:t> </a:t>
            </a:r>
            <a:r>
              <a:rPr lang="ru-RU" b="0" dirty="0" err="1"/>
              <a:t>протоколи</a:t>
            </a:r>
            <a:r>
              <a:rPr lang="ru-RU" b="0" dirty="0"/>
              <a:t>, </a:t>
            </a:r>
            <a:r>
              <a:rPr lang="ru-RU" b="0" dirty="0" err="1"/>
              <a:t>що</a:t>
            </a:r>
            <a:r>
              <a:rPr lang="ru-RU" b="0" dirty="0"/>
              <a:t> </a:t>
            </a:r>
            <a:r>
              <a:rPr lang="ru-RU" b="0" dirty="0" err="1"/>
              <a:t>управляють</a:t>
            </a:r>
            <a:r>
              <a:rPr lang="ru-RU" b="0" dirty="0"/>
              <a:t> передачею </a:t>
            </a:r>
            <a:r>
              <a:rPr lang="ru-RU" b="0" dirty="0" err="1"/>
              <a:t>даних</a:t>
            </a:r>
            <a:r>
              <a:rPr lang="ru-RU" b="0" dirty="0"/>
              <a:t> </a:t>
            </a:r>
            <a:r>
              <a:rPr lang="ru-RU" b="0" dirty="0" err="1"/>
              <a:t>між</a:t>
            </a:r>
            <a:r>
              <a:rPr lang="ru-RU" b="0" dirty="0"/>
              <a:t> </a:t>
            </a:r>
            <a:r>
              <a:rPr lang="ru-RU" b="0" dirty="0" smtClean="0"/>
              <a:t>машинами.</a:t>
            </a:r>
            <a:endParaRPr lang="ru-RU" b="0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IP, ICMP, RIP</a:t>
            </a:r>
            <a:r>
              <a:rPr lang="en-US" b="0" dirty="0"/>
              <a:t> </a:t>
            </a:r>
            <a:r>
              <a:rPr lang="uk-UA" b="0" dirty="0" smtClean="0"/>
              <a:t>- </a:t>
            </a:r>
            <a:r>
              <a:rPr lang="en-US" b="0" dirty="0" smtClean="0"/>
              <a:t> </a:t>
            </a:r>
            <a:r>
              <a:rPr lang="ru-RU" b="0" dirty="0" err="1"/>
              <a:t>протоколи</a:t>
            </a:r>
            <a:r>
              <a:rPr lang="ru-RU" b="0" dirty="0"/>
              <a:t> </a:t>
            </a:r>
            <a:r>
              <a:rPr lang="ru-RU" b="0" dirty="0" err="1"/>
              <a:t>маршрутизації</a:t>
            </a:r>
            <a:r>
              <a:rPr lang="ru-RU" b="0" dirty="0"/>
              <a:t>. Вони </a:t>
            </a:r>
            <a:r>
              <a:rPr lang="ru-RU" b="0" dirty="0" err="1"/>
              <a:t>обробляють</a:t>
            </a:r>
            <a:r>
              <a:rPr lang="ru-RU" b="0" dirty="0"/>
              <a:t> </a:t>
            </a:r>
            <a:r>
              <a:rPr lang="ru-RU" b="0" dirty="0" err="1"/>
              <a:t>адресацію</a:t>
            </a:r>
            <a:r>
              <a:rPr lang="ru-RU" b="0" dirty="0"/>
              <a:t> </a:t>
            </a:r>
            <a:r>
              <a:rPr lang="ru-RU" b="0" dirty="0" err="1"/>
              <a:t>даних</a:t>
            </a:r>
            <a:r>
              <a:rPr lang="ru-RU" b="0" dirty="0"/>
              <a:t>, </a:t>
            </a:r>
            <a:r>
              <a:rPr lang="ru-RU" b="0" dirty="0" err="1"/>
              <a:t>забезпечують</a:t>
            </a:r>
            <a:r>
              <a:rPr lang="ru-RU" b="0" dirty="0"/>
              <a:t> </a:t>
            </a:r>
            <a:r>
              <a:rPr lang="ru-RU" b="0" dirty="0" err="1"/>
              <a:t>фактичну</a:t>
            </a:r>
            <a:r>
              <a:rPr lang="ru-RU" b="0" dirty="0"/>
              <a:t> передачу </a:t>
            </a:r>
            <a:r>
              <a:rPr lang="ru-RU" b="0" dirty="0" err="1" smtClean="0"/>
              <a:t>даних</a:t>
            </a:r>
            <a:r>
              <a:rPr lang="ru-RU" b="0" dirty="0" smtClean="0"/>
              <a:t>.</a:t>
            </a:r>
            <a:endParaRPr lang="ru-RU" b="0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DNS, ARP </a:t>
            </a:r>
            <a:r>
              <a:rPr lang="uk-UA" b="0" dirty="0" smtClean="0"/>
              <a:t>-</a:t>
            </a:r>
            <a:r>
              <a:rPr lang="en-US" b="0" dirty="0" smtClean="0"/>
              <a:t> </a:t>
            </a:r>
            <a:r>
              <a:rPr lang="ru-RU" b="0" dirty="0" err="1"/>
              <a:t>протоколи</a:t>
            </a:r>
            <a:r>
              <a:rPr lang="ru-RU" b="0" dirty="0"/>
              <a:t> </a:t>
            </a:r>
            <a:r>
              <a:rPr lang="ru-RU" b="0" dirty="0" err="1"/>
              <a:t>підтримки</a:t>
            </a:r>
            <a:r>
              <a:rPr lang="ru-RU" b="0" dirty="0"/>
              <a:t> </a:t>
            </a:r>
            <a:r>
              <a:rPr lang="ru-RU" b="0" dirty="0" err="1"/>
              <a:t>мережної</a:t>
            </a:r>
            <a:r>
              <a:rPr lang="ru-RU" b="0" dirty="0"/>
              <a:t> </a:t>
            </a:r>
            <a:r>
              <a:rPr lang="ru-RU" b="0" dirty="0" err="1"/>
              <a:t>адреси</a:t>
            </a:r>
            <a:r>
              <a:rPr lang="ru-RU" b="0" dirty="0"/>
              <a:t> </a:t>
            </a:r>
            <a:r>
              <a:rPr lang="ru-RU" b="0" dirty="0" err="1"/>
              <a:t>забезпечують</a:t>
            </a:r>
            <a:r>
              <a:rPr lang="ru-RU" b="0" dirty="0"/>
              <a:t> </a:t>
            </a:r>
            <a:r>
              <a:rPr lang="ru-RU" b="0" dirty="0" err="1" smtClean="0"/>
              <a:t>ідетифікацію</a:t>
            </a:r>
            <a:r>
              <a:rPr lang="ru-RU" b="0" dirty="0" smtClean="0"/>
              <a:t> </a:t>
            </a:r>
            <a:r>
              <a:rPr lang="ru-RU" b="0" dirty="0" err="1"/>
              <a:t>машини</a:t>
            </a:r>
            <a:r>
              <a:rPr lang="ru-RU" b="0" dirty="0"/>
              <a:t> з </a:t>
            </a:r>
            <a:r>
              <a:rPr lang="ru-RU" b="0" dirty="0" err="1"/>
              <a:t>унікальним</a:t>
            </a:r>
            <a:r>
              <a:rPr lang="ru-RU" b="0" dirty="0"/>
              <a:t> номером і </a:t>
            </a:r>
            <a:r>
              <a:rPr lang="ru-RU" b="0" dirty="0" err="1" smtClean="0"/>
              <a:t>ім'ям</a:t>
            </a:r>
            <a:r>
              <a:rPr lang="ru-RU" b="0" dirty="0" smtClean="0"/>
              <a:t>.</a:t>
            </a:r>
            <a:endParaRPr lang="ru-RU" b="0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FTP, TELNET </a:t>
            </a:r>
            <a:r>
              <a:rPr lang="en-US" b="0" dirty="0"/>
              <a:t> </a:t>
            </a:r>
            <a:r>
              <a:rPr lang="uk-UA" b="0" dirty="0" smtClean="0"/>
              <a:t>- </a:t>
            </a:r>
            <a:r>
              <a:rPr lang="ru-RU" b="0" dirty="0" err="1" smtClean="0"/>
              <a:t>протоколи</a:t>
            </a:r>
            <a:r>
              <a:rPr lang="ru-RU" b="0" dirty="0" smtClean="0"/>
              <a:t> </a:t>
            </a:r>
            <a:r>
              <a:rPr lang="ru-RU" b="0" dirty="0" err="1"/>
              <a:t>прикладних</a:t>
            </a:r>
            <a:r>
              <a:rPr lang="ru-RU" b="0" dirty="0"/>
              <a:t> </a:t>
            </a:r>
            <a:r>
              <a:rPr lang="ru-RU" b="0" dirty="0" err="1"/>
              <a:t>сервісів</a:t>
            </a:r>
            <a:r>
              <a:rPr lang="ru-RU" b="0" dirty="0"/>
              <a:t>. </a:t>
            </a:r>
            <a:r>
              <a:rPr lang="ru-RU" b="0" dirty="0" err="1"/>
              <a:t>Це</a:t>
            </a:r>
            <a:r>
              <a:rPr lang="ru-RU" b="0" dirty="0"/>
              <a:t> </a:t>
            </a:r>
            <a:r>
              <a:rPr lang="ru-RU" b="0" dirty="0" err="1"/>
              <a:t>програми</a:t>
            </a:r>
            <a:r>
              <a:rPr lang="ru-RU" b="0" dirty="0"/>
              <a:t>, </a:t>
            </a:r>
            <a:r>
              <a:rPr lang="ru-RU" b="0" dirty="0" err="1"/>
              <a:t>які</a:t>
            </a:r>
            <a:r>
              <a:rPr lang="ru-RU" b="0" dirty="0"/>
              <a:t> </a:t>
            </a:r>
            <a:r>
              <a:rPr lang="ru-RU" b="0" dirty="0" err="1"/>
              <a:t>користувач</a:t>
            </a:r>
            <a:r>
              <a:rPr lang="ru-RU" b="0" dirty="0"/>
              <a:t> </a:t>
            </a:r>
            <a:r>
              <a:rPr lang="ru-RU" b="0" dirty="0" err="1"/>
              <a:t>використовує</a:t>
            </a:r>
            <a:r>
              <a:rPr lang="ru-RU" b="0" dirty="0"/>
              <a:t> для </a:t>
            </a:r>
            <a:r>
              <a:rPr lang="ru-RU" b="0" dirty="0" err="1"/>
              <a:t>одержання</a:t>
            </a:r>
            <a:r>
              <a:rPr lang="ru-RU" b="0" dirty="0"/>
              <a:t> доступу до </a:t>
            </a:r>
            <a:r>
              <a:rPr lang="ru-RU" b="0" dirty="0" err="1"/>
              <a:t>різних</a:t>
            </a:r>
            <a:r>
              <a:rPr lang="ru-RU" b="0" dirty="0"/>
              <a:t> </a:t>
            </a:r>
            <a:r>
              <a:rPr lang="ru-RU" b="0" dirty="0" err="1" smtClean="0"/>
              <a:t>послуг</a:t>
            </a:r>
            <a:r>
              <a:rPr lang="ru-RU" b="0" dirty="0" smtClean="0"/>
              <a:t> та </a:t>
            </a:r>
            <a:r>
              <a:rPr lang="ru-RU" b="0" dirty="0" err="1"/>
              <a:t>ін</a:t>
            </a:r>
            <a:r>
              <a:rPr lang="ru-RU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064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rot="19140000">
            <a:off x="314592" y="1390180"/>
            <a:ext cx="5650992" cy="1207509"/>
          </a:xfrm>
        </p:spPr>
        <p:txBody>
          <a:bodyPr/>
          <a:lstStyle/>
          <a:p>
            <a:r>
              <a:rPr lang="uk-UA" dirty="0" smtClean="0"/>
              <a:t>Сервіси мережі Інтернет.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 rot="19140000">
            <a:off x="857161" y="2283913"/>
            <a:ext cx="6510528" cy="329184"/>
          </a:xfrm>
        </p:spPr>
        <p:txBody>
          <a:bodyPr>
            <a:noAutofit/>
          </a:bodyPr>
          <a:lstStyle/>
          <a:p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сімейства</a:t>
            </a:r>
            <a:r>
              <a:rPr lang="ru-RU" dirty="0"/>
              <a:t> </a:t>
            </a:r>
            <a:r>
              <a:rPr lang="ru-RU" b="1" dirty="0"/>
              <a:t>TCP/IP</a:t>
            </a:r>
            <a:r>
              <a:rPr lang="ru-RU" dirty="0"/>
              <a:t>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усілякі</a:t>
            </a:r>
            <a:r>
              <a:rPr lang="ru-RU" dirty="0"/>
              <a:t> </a:t>
            </a:r>
            <a:r>
              <a:rPr lang="ru-RU" dirty="0" err="1"/>
              <a:t>сервіси</a:t>
            </a:r>
            <a:r>
              <a:rPr lang="ru-RU" dirty="0"/>
              <a:t> (</a:t>
            </a:r>
            <a:r>
              <a:rPr lang="ru-RU" dirty="0" err="1"/>
              <a:t>послуги</a:t>
            </a:r>
            <a:r>
              <a:rPr lang="ru-RU" dirty="0"/>
              <a:t>) </a:t>
            </a:r>
            <a:r>
              <a:rPr lang="ru-RU" dirty="0" err="1"/>
              <a:t>Інтернет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600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WWW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1800" b="0" dirty="0" err="1" smtClean="0"/>
              <a:t>Найпопулярніший</a:t>
            </a:r>
            <a:r>
              <a:rPr lang="ru-RU" sz="1800" b="0" dirty="0" smtClean="0"/>
              <a:t> </a:t>
            </a:r>
            <a:r>
              <a:rPr lang="ru-RU" sz="1800" b="0" dirty="0"/>
              <a:t>з них - </a:t>
            </a:r>
            <a:r>
              <a:rPr lang="en-US" sz="1800" dirty="0"/>
              <a:t>World Wide Web </a:t>
            </a:r>
            <a:r>
              <a:rPr lang="en-US" sz="1800" b="0" dirty="0"/>
              <a:t>(</a:t>
            </a:r>
            <a:r>
              <a:rPr lang="ru-RU" sz="1800" b="0" dirty="0" err="1"/>
              <a:t>скорочено</a:t>
            </a:r>
            <a:r>
              <a:rPr lang="ru-RU" sz="1800" b="0" dirty="0"/>
              <a:t> </a:t>
            </a:r>
            <a:r>
              <a:rPr lang="en-US" sz="1800" b="0" dirty="0"/>
              <a:t>WWW, W3 </a:t>
            </a:r>
            <a:r>
              <a:rPr lang="ru-RU" sz="1800" b="0" dirty="0" err="1"/>
              <a:t>або</a:t>
            </a:r>
            <a:r>
              <a:rPr lang="ru-RU" sz="1800" b="0" dirty="0"/>
              <a:t> </a:t>
            </a:r>
            <a:r>
              <a:rPr lang="en-US" sz="1800" b="0" dirty="0"/>
              <a:t>Web), </a:t>
            </a:r>
            <a:r>
              <a:rPr lang="ru-RU" sz="1800" b="0" dirty="0" err="1"/>
              <a:t>його</a:t>
            </a:r>
            <a:r>
              <a:rPr lang="ru-RU" sz="1800" b="0" dirty="0"/>
              <a:t> </a:t>
            </a:r>
            <a:r>
              <a:rPr lang="ru-RU" sz="1800" b="0" dirty="0" err="1"/>
              <a:t>ще</a:t>
            </a:r>
            <a:r>
              <a:rPr lang="ru-RU" sz="1800" b="0" dirty="0"/>
              <a:t> </a:t>
            </a:r>
            <a:r>
              <a:rPr lang="ru-RU" sz="1800" b="0" dirty="0" err="1"/>
              <a:t>називають</a:t>
            </a:r>
            <a:r>
              <a:rPr lang="ru-RU" sz="1800" b="0" dirty="0"/>
              <a:t> </a:t>
            </a:r>
            <a:r>
              <a:rPr lang="ru-RU" sz="1800" b="0" dirty="0" err="1"/>
              <a:t>Всесвітньою</a:t>
            </a:r>
            <a:r>
              <a:rPr lang="ru-RU" sz="1800" b="0" dirty="0"/>
              <a:t> </a:t>
            </a:r>
            <a:r>
              <a:rPr lang="ru-RU" sz="1800" b="0" dirty="0" err="1"/>
              <a:t>павутиною</a:t>
            </a:r>
            <a:r>
              <a:rPr lang="ru-RU" sz="1800" b="0" dirty="0"/>
              <a:t>. </a:t>
            </a:r>
            <a:endParaRPr lang="ru-RU" sz="1800" b="0" dirty="0" smtClean="0"/>
          </a:p>
          <a:p>
            <a:pPr algn="just">
              <a:buFont typeface="Wingdings" pitchFamily="2" charset="2"/>
              <a:buChar char="v"/>
            </a:pPr>
            <a:r>
              <a:rPr lang="ru-RU" sz="1800" b="0" dirty="0" err="1" smtClean="0"/>
              <a:t>Подання</a:t>
            </a:r>
            <a:r>
              <a:rPr lang="ru-RU" sz="1800" b="0" dirty="0" smtClean="0"/>
              <a:t> </a:t>
            </a:r>
            <a:r>
              <a:rPr lang="ru-RU" sz="1800" b="0" dirty="0" err="1"/>
              <a:t>інформації</a:t>
            </a:r>
            <a:r>
              <a:rPr lang="ru-RU" sz="1800" b="0" dirty="0"/>
              <a:t> в </a:t>
            </a:r>
            <a:r>
              <a:rPr lang="en-US" sz="1800" b="0" dirty="0"/>
              <a:t>WWW </a:t>
            </a:r>
            <a:r>
              <a:rPr lang="ru-RU" sz="1800" b="0" dirty="0"/>
              <a:t>засновано на </a:t>
            </a:r>
            <a:r>
              <a:rPr lang="ru-RU" sz="1800" b="0" dirty="0" err="1"/>
              <a:t>можливостях</a:t>
            </a:r>
            <a:r>
              <a:rPr lang="ru-RU" sz="1800" b="0" dirty="0"/>
              <a:t> </a:t>
            </a:r>
            <a:r>
              <a:rPr lang="ru-RU" sz="1800" b="0" dirty="0" err="1"/>
              <a:t>гіпертекстових</a:t>
            </a:r>
            <a:r>
              <a:rPr lang="ru-RU" sz="1800" b="0" dirty="0"/>
              <a:t> </a:t>
            </a:r>
            <a:r>
              <a:rPr lang="ru-RU" sz="1800" b="0" dirty="0" err="1" smtClean="0"/>
              <a:t>посилань</a:t>
            </a:r>
            <a:r>
              <a:rPr lang="ru-RU" sz="1800" b="0" dirty="0" smtClean="0"/>
              <a:t>. </a:t>
            </a:r>
            <a:r>
              <a:rPr lang="ru-RU" sz="1800" dirty="0" err="1"/>
              <a:t>Гіпертекст</a:t>
            </a:r>
            <a:r>
              <a:rPr lang="ru-RU" sz="1800" b="0" dirty="0"/>
              <a:t> - </a:t>
            </a:r>
            <a:r>
              <a:rPr lang="ru-RU" sz="1800" b="0" dirty="0" err="1"/>
              <a:t>це</a:t>
            </a:r>
            <a:r>
              <a:rPr lang="ru-RU" sz="1800" b="0" dirty="0"/>
              <a:t> текст, у </a:t>
            </a:r>
            <a:r>
              <a:rPr lang="ru-RU" sz="1800" b="0" dirty="0" err="1"/>
              <a:t>якому</a:t>
            </a:r>
            <a:r>
              <a:rPr lang="ru-RU" sz="1800" b="0" dirty="0"/>
              <a:t> </a:t>
            </a:r>
            <a:r>
              <a:rPr lang="ru-RU" sz="1800" b="0" dirty="0" err="1" smtClean="0"/>
              <a:t>містяться</a:t>
            </a:r>
            <a:r>
              <a:rPr lang="ru-RU" sz="1800" b="0" dirty="0" smtClean="0"/>
              <a:t> </a:t>
            </a:r>
            <a:r>
              <a:rPr lang="ru-RU" sz="1800" b="0" dirty="0" err="1"/>
              <a:t>посилання</a:t>
            </a:r>
            <a:r>
              <a:rPr lang="ru-RU" sz="1800" b="0" dirty="0"/>
              <a:t> на </a:t>
            </a:r>
            <a:r>
              <a:rPr lang="ru-RU" sz="1800" b="0" dirty="0" err="1"/>
              <a:t>інші</a:t>
            </a:r>
            <a:r>
              <a:rPr lang="ru-RU" sz="1800" b="0" dirty="0"/>
              <a:t> </a:t>
            </a:r>
            <a:r>
              <a:rPr lang="ru-RU" sz="1800" b="0" dirty="0" err="1"/>
              <a:t>документи</a:t>
            </a:r>
            <a:r>
              <a:rPr lang="ru-RU" sz="1800" b="0" dirty="0"/>
              <a:t>. </a:t>
            </a:r>
            <a:r>
              <a:rPr lang="ru-RU" sz="1800" b="0" dirty="0" err="1"/>
              <a:t>Це</a:t>
            </a:r>
            <a:r>
              <a:rPr lang="ru-RU" sz="1800" b="0" dirty="0"/>
              <a:t> </a:t>
            </a:r>
            <a:r>
              <a:rPr lang="ru-RU" sz="1800" b="0" dirty="0" err="1"/>
              <a:t>дає</a:t>
            </a:r>
            <a:r>
              <a:rPr lang="ru-RU" sz="1800" b="0" dirty="0"/>
              <a:t> </a:t>
            </a:r>
            <a:r>
              <a:rPr lang="ru-RU" sz="1800" b="0" dirty="0" err="1"/>
              <a:t>можливість</a:t>
            </a:r>
            <a:r>
              <a:rPr lang="ru-RU" sz="1800" b="0" dirty="0"/>
              <a:t> при </a:t>
            </a:r>
            <a:r>
              <a:rPr lang="ru-RU" sz="1800" b="0" dirty="0" err="1"/>
              <a:t>перегляді</a:t>
            </a:r>
            <a:r>
              <a:rPr lang="ru-RU" sz="1800" b="0" dirty="0"/>
              <a:t> </a:t>
            </a:r>
            <a:r>
              <a:rPr lang="ru-RU" sz="1800" b="0" dirty="0" err="1"/>
              <a:t>деякого</a:t>
            </a:r>
            <a:r>
              <a:rPr lang="ru-RU" sz="1800" b="0" dirty="0"/>
              <a:t> документа легко й </a:t>
            </a:r>
            <a:r>
              <a:rPr lang="ru-RU" sz="1800" b="0" dirty="0" err="1"/>
              <a:t>швидко</a:t>
            </a:r>
            <a:r>
              <a:rPr lang="ru-RU" sz="1800" b="0" dirty="0"/>
              <a:t> </a:t>
            </a:r>
            <a:r>
              <a:rPr lang="ru-RU" sz="1800" b="0" dirty="0" err="1"/>
              <a:t>переходити</a:t>
            </a:r>
            <a:r>
              <a:rPr lang="ru-RU" sz="1800" b="0" dirty="0"/>
              <a:t> до </a:t>
            </a:r>
            <a:r>
              <a:rPr lang="ru-RU" sz="1800" b="0" dirty="0" err="1"/>
              <a:t>іншої</a:t>
            </a:r>
            <a:r>
              <a:rPr lang="ru-RU" sz="1800" b="0" dirty="0"/>
              <a:t> </a:t>
            </a:r>
            <a:r>
              <a:rPr lang="ru-RU" sz="1800" b="0" dirty="0" err="1" smtClean="0"/>
              <a:t>пов'язаної</a:t>
            </a:r>
            <a:r>
              <a:rPr lang="ru-RU" sz="1800" b="0" dirty="0" smtClean="0"/>
              <a:t> </a:t>
            </a:r>
            <a:r>
              <a:rPr lang="ru-RU" sz="1800" b="0" dirty="0"/>
              <a:t>з ним за </a:t>
            </a:r>
            <a:r>
              <a:rPr lang="ru-RU" sz="1800" b="0" dirty="0" err="1"/>
              <a:t>змістом</a:t>
            </a:r>
            <a:r>
              <a:rPr lang="ru-RU" sz="1800" b="0" dirty="0"/>
              <a:t> </a:t>
            </a:r>
            <a:r>
              <a:rPr lang="ru-RU" sz="1800" b="0" dirty="0" err="1"/>
              <a:t>інформації</a:t>
            </a:r>
            <a:r>
              <a:rPr lang="ru-RU" sz="1800" b="0" dirty="0"/>
              <a:t>, </a:t>
            </a:r>
            <a:r>
              <a:rPr lang="ru-RU" sz="1800" b="0" dirty="0" err="1"/>
              <a:t>що</a:t>
            </a:r>
            <a:r>
              <a:rPr lang="ru-RU" sz="1800" b="0" dirty="0"/>
              <a:t> </a:t>
            </a:r>
            <a:r>
              <a:rPr lang="ru-RU" sz="1800" b="0" dirty="0" err="1"/>
              <a:t>може</a:t>
            </a:r>
            <a:r>
              <a:rPr lang="ru-RU" sz="1800" b="0" dirty="0"/>
              <a:t> бути текстом, </a:t>
            </a:r>
            <a:r>
              <a:rPr lang="ru-RU" sz="1800" b="0" dirty="0" err="1"/>
              <a:t>зображенням</a:t>
            </a:r>
            <a:r>
              <a:rPr lang="ru-RU" sz="1800" b="0" dirty="0"/>
              <a:t>, </a:t>
            </a:r>
            <a:r>
              <a:rPr lang="ru-RU" sz="1800" b="0" dirty="0" err="1"/>
              <a:t>звуковим</a:t>
            </a:r>
            <a:r>
              <a:rPr lang="ru-RU" sz="1800" b="0" dirty="0"/>
              <a:t> файлом </a:t>
            </a:r>
            <a:r>
              <a:rPr lang="ru-RU" sz="1800" b="0" dirty="0" err="1"/>
              <a:t>або</a:t>
            </a:r>
            <a:r>
              <a:rPr lang="ru-RU" sz="1800" b="0" dirty="0"/>
              <a:t> </a:t>
            </a:r>
            <a:r>
              <a:rPr lang="ru-RU" sz="1800" b="0" dirty="0" err="1"/>
              <a:t>мати</a:t>
            </a:r>
            <a:r>
              <a:rPr lang="ru-RU" sz="1800" b="0" dirty="0"/>
              <a:t> будь-</a:t>
            </a:r>
            <a:r>
              <a:rPr lang="ru-RU" sz="1800" b="0" dirty="0" err="1"/>
              <a:t>який</a:t>
            </a:r>
            <a:r>
              <a:rPr lang="ru-RU" sz="1800" b="0" dirty="0"/>
              <a:t> </a:t>
            </a:r>
            <a:r>
              <a:rPr lang="ru-RU" sz="1800" b="0" dirty="0" err="1"/>
              <a:t>інший</a:t>
            </a:r>
            <a:r>
              <a:rPr lang="ru-RU" sz="1800" b="0" dirty="0"/>
              <a:t> вид, </a:t>
            </a:r>
            <a:r>
              <a:rPr lang="ru-RU" sz="1800" b="0" dirty="0" err="1"/>
              <a:t>прийнятий</a:t>
            </a:r>
            <a:r>
              <a:rPr lang="ru-RU" sz="1800" b="0" dirty="0"/>
              <a:t> в </a:t>
            </a:r>
            <a:r>
              <a:rPr lang="en-US" sz="1800" b="0" dirty="0"/>
              <a:t>WWW. </a:t>
            </a:r>
            <a:r>
              <a:rPr lang="ru-RU" sz="1800" b="0" dirty="0"/>
              <a:t>При </a:t>
            </a:r>
            <a:r>
              <a:rPr lang="ru-RU" sz="1800" b="0" dirty="0" err="1"/>
              <a:t>цьому</a:t>
            </a:r>
            <a:r>
              <a:rPr lang="ru-RU" sz="1800" b="0" dirty="0"/>
              <a:t> </a:t>
            </a:r>
            <a:r>
              <a:rPr lang="ru-RU" sz="1800" b="0" dirty="0" err="1"/>
              <a:t>зв'язані</a:t>
            </a:r>
            <a:r>
              <a:rPr lang="ru-RU" sz="1800" b="0" dirty="0"/>
              <a:t> </a:t>
            </a:r>
            <a:r>
              <a:rPr lang="ru-RU" sz="1800" b="0" dirty="0" err="1"/>
              <a:t>посиланнями</a:t>
            </a:r>
            <a:r>
              <a:rPr lang="ru-RU" sz="1800" b="0" dirty="0"/>
              <a:t> </a:t>
            </a:r>
            <a:r>
              <a:rPr lang="ru-RU" sz="1800" b="0" dirty="0" err="1"/>
              <a:t>документи</a:t>
            </a:r>
            <a:r>
              <a:rPr lang="ru-RU" sz="1800" b="0" dirty="0"/>
              <a:t> </a:t>
            </a:r>
            <a:r>
              <a:rPr lang="ru-RU" sz="1800" b="0" dirty="0" err="1"/>
              <a:t>можуть</a:t>
            </a:r>
            <a:r>
              <a:rPr lang="ru-RU" sz="1800" b="0" dirty="0"/>
              <a:t> бути </a:t>
            </a:r>
            <a:r>
              <a:rPr lang="ru-RU" sz="1800" b="0" dirty="0" err="1"/>
              <a:t>розкидані</a:t>
            </a:r>
            <a:r>
              <a:rPr lang="ru-RU" sz="1800" b="0" dirty="0"/>
              <a:t> по </a:t>
            </a:r>
            <a:r>
              <a:rPr lang="ru-RU" sz="1800" b="0" dirty="0" err="1"/>
              <a:t>всій</a:t>
            </a:r>
            <a:r>
              <a:rPr lang="ru-RU" sz="1800" b="0" dirty="0"/>
              <a:t> </a:t>
            </a:r>
            <a:r>
              <a:rPr lang="ru-RU" sz="1800" b="0" dirty="0" err="1"/>
              <a:t>земній</a:t>
            </a:r>
            <a:r>
              <a:rPr lang="ru-RU" sz="1800" b="0" dirty="0"/>
              <a:t> </a:t>
            </a:r>
            <a:r>
              <a:rPr lang="ru-RU" sz="1800" b="0" dirty="0" err="1"/>
              <a:t>кулі</a:t>
            </a:r>
            <a:r>
              <a:rPr lang="ru-RU" sz="1800" b="0" dirty="0"/>
              <a:t>. </a:t>
            </a:r>
            <a:r>
              <a:rPr lang="ru-RU" sz="1800" b="0" dirty="0" err="1"/>
              <a:t>Численні</a:t>
            </a:r>
            <a:r>
              <a:rPr lang="ru-RU" sz="1800" b="0" dirty="0"/>
              <a:t> </a:t>
            </a:r>
            <a:r>
              <a:rPr lang="ru-RU" sz="1800" b="0" dirty="0" err="1"/>
              <a:t>пересічні</a:t>
            </a:r>
            <a:r>
              <a:rPr lang="ru-RU" sz="1800" b="0" dirty="0"/>
              <a:t> </a:t>
            </a:r>
            <a:r>
              <a:rPr lang="ru-RU" sz="1800" b="0" dirty="0" err="1"/>
              <a:t>зв'язки</a:t>
            </a:r>
            <a:r>
              <a:rPr lang="ru-RU" sz="1800" b="0" dirty="0"/>
              <a:t> </a:t>
            </a:r>
            <a:r>
              <a:rPr lang="ru-RU" sz="1800" b="0" dirty="0" err="1"/>
              <a:t>між</a:t>
            </a:r>
            <a:r>
              <a:rPr lang="ru-RU" sz="1800" b="0" dirty="0"/>
              <a:t> документами </a:t>
            </a:r>
            <a:r>
              <a:rPr lang="en-US" sz="1800" b="0" dirty="0"/>
              <a:t>WWW </a:t>
            </a:r>
            <a:r>
              <a:rPr lang="ru-RU" sz="1800" b="0" dirty="0" err="1"/>
              <a:t>комп'ютерною</a:t>
            </a:r>
            <a:r>
              <a:rPr lang="ru-RU" sz="1800" b="0" dirty="0"/>
              <a:t> </a:t>
            </a:r>
            <a:r>
              <a:rPr lang="ru-RU" sz="1800" b="0" dirty="0" err="1"/>
              <a:t>павутиною</a:t>
            </a:r>
            <a:r>
              <a:rPr lang="ru-RU" sz="1800" b="0" dirty="0"/>
              <a:t> </a:t>
            </a:r>
            <a:r>
              <a:rPr lang="ru-RU" sz="1800" b="0" dirty="0" err="1"/>
              <a:t>охоплюють</a:t>
            </a:r>
            <a:r>
              <a:rPr lang="ru-RU" sz="1800" b="0" dirty="0"/>
              <a:t> планету - </a:t>
            </a:r>
            <a:r>
              <a:rPr lang="ru-RU" sz="1800" b="0" dirty="0" err="1"/>
              <a:t>звідси</a:t>
            </a:r>
            <a:r>
              <a:rPr lang="ru-RU" sz="1800" b="0" dirty="0"/>
              <a:t> й </a:t>
            </a:r>
            <a:r>
              <a:rPr lang="ru-RU" sz="1800" b="0" dirty="0" err="1"/>
              <a:t>назва</a:t>
            </a:r>
            <a:r>
              <a:rPr lang="ru-RU" sz="1800" b="0" dirty="0"/>
              <a:t>. Таким чином, </a:t>
            </a:r>
            <a:r>
              <a:rPr lang="ru-RU" sz="1800" b="0" dirty="0" err="1"/>
              <a:t>пропадає</a:t>
            </a:r>
            <a:r>
              <a:rPr lang="ru-RU" sz="1800" b="0" dirty="0"/>
              <a:t> </a:t>
            </a:r>
            <a:r>
              <a:rPr lang="ru-RU" sz="1800" b="0" dirty="0" err="1"/>
              <a:t>залежність</a:t>
            </a:r>
            <a:r>
              <a:rPr lang="ru-RU" sz="1800" b="0" dirty="0"/>
              <a:t> </a:t>
            </a:r>
            <a:r>
              <a:rPr lang="ru-RU" sz="1800" b="0" dirty="0" err="1"/>
              <a:t>від</a:t>
            </a:r>
            <a:r>
              <a:rPr lang="ru-RU" sz="1800" b="0" dirty="0"/>
              <a:t> </a:t>
            </a:r>
            <a:r>
              <a:rPr lang="ru-RU" sz="1800" b="0" dirty="0" err="1"/>
              <a:t>місцезнаходження</a:t>
            </a:r>
            <a:r>
              <a:rPr lang="ru-RU" sz="1800" b="0" dirty="0"/>
              <a:t> конкретного документа.</a:t>
            </a:r>
          </a:p>
        </p:txBody>
      </p:sp>
    </p:spTree>
    <p:extLst>
      <p:ext uri="{BB962C8B-B14F-4D97-AF65-F5344CB8AC3E}">
        <p14:creationId xmlns:p14="http://schemas.microsoft.com/office/powerpoint/2010/main" val="516695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- mail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ru-RU" sz="1800" b="0" dirty="0" smtClean="0"/>
          </a:p>
          <a:p>
            <a:pPr>
              <a:buFont typeface="Wingdings" pitchFamily="2" charset="2"/>
              <a:buChar char="v"/>
            </a:pPr>
            <a:r>
              <a:rPr lang="ru-RU" sz="1800" b="0" dirty="0" err="1" smtClean="0"/>
              <a:t>Наступний</a:t>
            </a:r>
            <a:r>
              <a:rPr lang="ru-RU" sz="1800" b="0" dirty="0" smtClean="0"/>
              <a:t> </a:t>
            </a:r>
            <a:r>
              <a:rPr lang="ru-RU" sz="1800" b="0" dirty="0"/>
              <a:t>вид </a:t>
            </a:r>
            <a:r>
              <a:rPr lang="ru-RU" sz="1800" b="0" dirty="0" err="1"/>
              <a:t>сервісу</a:t>
            </a:r>
            <a:r>
              <a:rPr lang="ru-RU" sz="1800" b="0" dirty="0"/>
              <a:t> </a:t>
            </a:r>
            <a:r>
              <a:rPr lang="ru-RU" sz="1800" b="0" dirty="0" err="1"/>
              <a:t>Інтернет</a:t>
            </a:r>
            <a:r>
              <a:rPr lang="ru-RU" sz="1800" b="0" dirty="0"/>
              <a:t> - </a:t>
            </a:r>
            <a:r>
              <a:rPr lang="ru-RU" sz="1800" b="0" dirty="0" err="1"/>
              <a:t>електронна</a:t>
            </a:r>
            <a:r>
              <a:rPr lang="ru-RU" sz="1800" b="0" dirty="0"/>
              <a:t> </a:t>
            </a:r>
            <a:r>
              <a:rPr lang="ru-RU" sz="1800" b="0" dirty="0" err="1"/>
              <a:t>пошта</a:t>
            </a:r>
            <a:r>
              <a:rPr lang="ru-RU" sz="1800" b="0" dirty="0"/>
              <a:t>, </a:t>
            </a:r>
            <a:r>
              <a:rPr lang="ru-RU" sz="1800" b="0" dirty="0" err="1"/>
              <a:t>або</a:t>
            </a:r>
            <a:r>
              <a:rPr lang="ru-RU" sz="1800" b="0" dirty="0"/>
              <a:t> </a:t>
            </a:r>
            <a:r>
              <a:rPr lang="ru-RU" sz="1800" dirty="0"/>
              <a:t>E - </a:t>
            </a:r>
            <a:r>
              <a:rPr lang="ru-RU" sz="1800" dirty="0" err="1"/>
              <a:t>mail</a:t>
            </a:r>
            <a:r>
              <a:rPr lang="ru-RU" sz="1800" b="0" dirty="0" smtClean="0"/>
              <a:t>.</a:t>
            </a:r>
          </a:p>
          <a:p>
            <a:pPr marL="0" indent="0"/>
            <a:r>
              <a:rPr lang="ru-RU" sz="1800" b="0" dirty="0" smtClean="0"/>
              <a:t> </a:t>
            </a:r>
          </a:p>
          <a:p>
            <a:pPr marL="0" indent="0"/>
            <a:r>
              <a:rPr lang="ru-RU" sz="1800" b="0" dirty="0"/>
              <a:t> </a:t>
            </a:r>
            <a:r>
              <a:rPr lang="ru-RU" sz="1800" b="0" dirty="0" smtClean="0"/>
              <a:t>Вона </a:t>
            </a:r>
            <a:r>
              <a:rPr lang="ru-RU" sz="1800" b="0" dirty="0" err="1"/>
              <a:t>призначена</a:t>
            </a:r>
            <a:r>
              <a:rPr lang="ru-RU" sz="1800" b="0" dirty="0"/>
              <a:t> для </a:t>
            </a:r>
            <a:r>
              <a:rPr lang="ru-RU" sz="1800" b="0" dirty="0" err="1"/>
              <a:t>передачі</a:t>
            </a:r>
            <a:r>
              <a:rPr lang="ru-RU" sz="1800" b="0" dirty="0"/>
              <a:t> в </a:t>
            </a:r>
            <a:r>
              <a:rPr lang="ru-RU" sz="1800" b="0" dirty="0" err="1"/>
              <a:t>мережі</a:t>
            </a:r>
            <a:r>
              <a:rPr lang="ru-RU" sz="1800" b="0" dirty="0"/>
              <a:t> </a:t>
            </a:r>
            <a:r>
              <a:rPr lang="ru-RU" sz="1800" b="0" dirty="0" err="1"/>
              <a:t>файлів</a:t>
            </a:r>
            <a:r>
              <a:rPr lang="ru-RU" sz="1800" b="0" dirty="0"/>
              <a:t> будь-</a:t>
            </a:r>
            <a:r>
              <a:rPr lang="ru-RU" sz="1800" b="0" dirty="0" err="1"/>
              <a:t>якого</a:t>
            </a:r>
            <a:r>
              <a:rPr lang="ru-RU" sz="1800" b="0" dirty="0"/>
              <a:t> типу. </a:t>
            </a:r>
            <a:r>
              <a:rPr lang="ru-RU" sz="1800" b="0" dirty="0" smtClean="0"/>
              <a:t>              </a:t>
            </a:r>
            <a:r>
              <a:rPr lang="ru-RU" sz="1800" b="0" dirty="0" err="1" smtClean="0"/>
              <a:t>Одні</a:t>
            </a:r>
            <a:r>
              <a:rPr lang="ru-RU" sz="1800" b="0" dirty="0" smtClean="0"/>
              <a:t> </a:t>
            </a:r>
            <a:r>
              <a:rPr lang="ru-RU" sz="1800" b="0" dirty="0"/>
              <a:t>з </a:t>
            </a:r>
            <a:r>
              <a:rPr lang="ru-RU" sz="1800" b="0" dirty="0" err="1"/>
              <a:t>головних</a:t>
            </a:r>
            <a:r>
              <a:rPr lang="ru-RU" sz="1800" b="0" dirty="0"/>
              <a:t> </a:t>
            </a:r>
            <a:r>
              <a:rPr lang="ru-RU" sz="1800" b="0" dirty="0" err="1"/>
              <a:t>її</a:t>
            </a:r>
            <a:r>
              <a:rPr lang="ru-RU" sz="1800" b="0" dirty="0"/>
              <a:t> </a:t>
            </a:r>
            <a:r>
              <a:rPr lang="ru-RU" sz="1800" b="0" dirty="0" err="1"/>
              <a:t>переваг</a:t>
            </a:r>
            <a:r>
              <a:rPr lang="ru-RU" sz="1800" b="0" dirty="0"/>
              <a:t> - </a:t>
            </a:r>
            <a:r>
              <a:rPr lang="ru-RU" sz="1800" b="0" dirty="0" err="1"/>
              <a:t>дешевина</a:t>
            </a:r>
            <a:r>
              <a:rPr lang="ru-RU" sz="1800" b="0" dirty="0"/>
              <a:t> й </a:t>
            </a:r>
            <a:r>
              <a:rPr lang="ru-RU" sz="1800" b="0" dirty="0" err="1"/>
              <a:t>швидкість</a:t>
            </a:r>
            <a:r>
              <a:rPr lang="ru-RU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6276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57</TotalTime>
  <Words>957</Words>
  <Application>Microsoft Office PowerPoint</Application>
  <PresentationFormat>Экран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Углы</vt:lpstr>
      <vt:lpstr>Протоколи Інтернету.</vt:lpstr>
      <vt:lpstr>Презентация PowerPoint</vt:lpstr>
      <vt:lpstr>Інтернет - це світова комп'ютерна мережа.</vt:lpstr>
      <vt:lpstr>Виникнення Інтернет.</vt:lpstr>
      <vt:lpstr> Протоколи передачі даних.</vt:lpstr>
      <vt:lpstr>для того, щоб здійснилася ідея необмеженої комунікації між комп'ютерами Інтернет, використовується той самий протокол TCP/IP.</vt:lpstr>
      <vt:lpstr>Сервіси мережі Інтернет.</vt:lpstr>
      <vt:lpstr> WWW</vt:lpstr>
      <vt:lpstr>E - mail</vt:lpstr>
      <vt:lpstr>Телеконференції UseNet</vt:lpstr>
      <vt:lpstr>Протокол передачі файлів FTP</vt:lpstr>
      <vt:lpstr> Gopher</vt:lpstr>
      <vt:lpstr>Telnet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Протоколи Інтернету.</dc:title>
  <dc:creator>Вероника</dc:creator>
  <cp:lastModifiedBy>Вероника</cp:lastModifiedBy>
  <cp:revision>6</cp:revision>
  <dcterms:created xsi:type="dcterms:W3CDTF">2012-05-05T10:23:58Z</dcterms:created>
  <dcterms:modified xsi:type="dcterms:W3CDTF">2012-05-05T11:21:34Z</dcterms:modified>
</cp:coreProperties>
</file>