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74" r:id="rId6"/>
    <p:sldId id="267" r:id="rId7"/>
    <p:sldId id="268" r:id="rId8"/>
    <p:sldId id="273" r:id="rId9"/>
    <p:sldId id="269" r:id="rId10"/>
    <p:sldId id="272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2" autoAdjust="0"/>
    <p:restoredTop sz="94660"/>
  </p:normalViewPr>
  <p:slideViewPr>
    <p:cSldViewPr>
      <p:cViewPr varScale="1">
        <p:scale>
          <a:sx n="70" d="100"/>
          <a:sy n="70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78E82-81D1-4234-9F75-91900AD9C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AB6E89-7B1D-42F4-8BBF-6E1ADA589632}">
      <dgm:prSet phldrT="[Текст]"/>
      <dgm:spPr/>
      <dgm:t>
        <a:bodyPr/>
        <a:lstStyle/>
        <a:p>
          <a:r>
            <a:rPr lang="uk-UA" dirty="0" smtClean="0"/>
            <a:t>Як запобігти тепловому/сонячному ударові</a:t>
          </a:r>
          <a:endParaRPr lang="ru-RU" dirty="0"/>
        </a:p>
      </dgm:t>
    </dgm:pt>
    <dgm:pt modelId="{AB737764-935F-4BB6-ADCF-B84CBD0FF1AA}" type="parTrans" cxnId="{AFB91428-E04C-4B68-9C9F-6AA6C2018313}">
      <dgm:prSet/>
      <dgm:spPr/>
      <dgm:t>
        <a:bodyPr/>
        <a:lstStyle/>
        <a:p>
          <a:endParaRPr lang="ru-RU"/>
        </a:p>
      </dgm:t>
    </dgm:pt>
    <dgm:pt modelId="{2488DB0C-49B9-4F10-89D1-668669B339DA}" type="sibTrans" cxnId="{AFB91428-E04C-4B68-9C9F-6AA6C2018313}">
      <dgm:prSet/>
      <dgm:spPr/>
      <dgm:t>
        <a:bodyPr/>
        <a:lstStyle/>
        <a:p>
          <a:endParaRPr lang="ru-RU"/>
        </a:p>
      </dgm:t>
    </dgm:pt>
    <dgm:pt modelId="{059293C9-275D-4C4B-8C63-FB85A2531F7A}" type="asst">
      <dgm:prSet phldrT="[Текст]"/>
      <dgm:spPr/>
      <dgm:t>
        <a:bodyPr/>
        <a:lstStyle/>
        <a:p>
          <a:r>
            <a:rPr lang="uk-UA" dirty="0" smtClean="0"/>
            <a:t>Головний убір</a:t>
          </a:r>
          <a:endParaRPr lang="ru-RU" dirty="0"/>
        </a:p>
      </dgm:t>
    </dgm:pt>
    <dgm:pt modelId="{92C68DAA-76AF-4C0B-A8DB-31A7BC7220F6}" type="parTrans" cxnId="{DDC622D7-9720-4AE3-8743-9B902445ABB3}">
      <dgm:prSet/>
      <dgm:spPr/>
      <dgm:t>
        <a:bodyPr/>
        <a:lstStyle/>
        <a:p>
          <a:endParaRPr lang="ru-RU"/>
        </a:p>
      </dgm:t>
    </dgm:pt>
    <dgm:pt modelId="{93A6558D-1CDF-4F8A-B43C-CE49D4EC328C}" type="sibTrans" cxnId="{DDC622D7-9720-4AE3-8743-9B902445ABB3}">
      <dgm:prSet/>
      <dgm:spPr/>
      <dgm:t>
        <a:bodyPr/>
        <a:lstStyle/>
        <a:p>
          <a:endParaRPr lang="ru-RU"/>
        </a:p>
      </dgm:t>
    </dgm:pt>
    <dgm:pt modelId="{E614C9C0-915A-4868-9906-8EB0B33EA155}">
      <dgm:prSet phldrT="[Текст]"/>
      <dgm:spPr/>
      <dgm:t>
        <a:bodyPr/>
        <a:lstStyle/>
        <a:p>
          <a:r>
            <a:rPr lang="uk-UA" dirty="0" smtClean="0"/>
            <a:t>Просторий одяг з природних тканин</a:t>
          </a:r>
          <a:endParaRPr lang="ru-RU" dirty="0"/>
        </a:p>
      </dgm:t>
    </dgm:pt>
    <dgm:pt modelId="{07CC5EF6-D287-432C-BCDD-B178A1EB0E30}" type="parTrans" cxnId="{3418FBB4-5088-4A6D-98FB-35F5DE355D6A}">
      <dgm:prSet/>
      <dgm:spPr/>
      <dgm:t>
        <a:bodyPr/>
        <a:lstStyle/>
        <a:p>
          <a:endParaRPr lang="ru-RU"/>
        </a:p>
      </dgm:t>
    </dgm:pt>
    <dgm:pt modelId="{22B33F42-3177-4787-9330-904C319C4F45}" type="sibTrans" cxnId="{3418FBB4-5088-4A6D-98FB-35F5DE355D6A}">
      <dgm:prSet/>
      <dgm:spPr/>
      <dgm:t>
        <a:bodyPr/>
        <a:lstStyle/>
        <a:p>
          <a:endParaRPr lang="ru-RU"/>
        </a:p>
      </dgm:t>
    </dgm:pt>
    <dgm:pt modelId="{CBE95A3B-29E4-4FAE-8A79-A431EBAB2AA1}">
      <dgm:prSet phldrT="[Текст]"/>
      <dgm:spPr/>
      <dgm:t>
        <a:bodyPr/>
        <a:lstStyle/>
        <a:p>
          <a:r>
            <a:rPr lang="uk-UA" dirty="0" smtClean="0"/>
            <a:t>Мати з собою негазовану воду</a:t>
          </a:r>
          <a:endParaRPr lang="ru-RU" dirty="0"/>
        </a:p>
      </dgm:t>
    </dgm:pt>
    <dgm:pt modelId="{C8C116E6-627E-48B2-9DDB-057DA4988831}" type="parTrans" cxnId="{ACADE531-7AA6-45D7-B556-10FB14386B3E}">
      <dgm:prSet/>
      <dgm:spPr/>
      <dgm:t>
        <a:bodyPr/>
        <a:lstStyle/>
        <a:p>
          <a:endParaRPr lang="ru-RU"/>
        </a:p>
      </dgm:t>
    </dgm:pt>
    <dgm:pt modelId="{733D5056-2511-4BD9-A272-4CA59273A5AA}" type="sibTrans" cxnId="{ACADE531-7AA6-45D7-B556-10FB14386B3E}">
      <dgm:prSet/>
      <dgm:spPr/>
      <dgm:t>
        <a:bodyPr/>
        <a:lstStyle/>
        <a:p>
          <a:endParaRPr lang="ru-RU"/>
        </a:p>
      </dgm:t>
    </dgm:pt>
    <dgm:pt modelId="{A3BE1F6F-F950-4CAE-B924-385DD8F9D5C9}">
      <dgm:prSet phldrT="[Текст]"/>
      <dgm:spPr/>
      <dgm:t>
        <a:bodyPr/>
        <a:lstStyle/>
        <a:p>
          <a:r>
            <a:rPr lang="uk-UA" dirty="0" smtClean="0"/>
            <a:t>Якнайменше перебувати на сонці, заходити у холодні приміщення</a:t>
          </a:r>
          <a:endParaRPr lang="ru-RU" dirty="0"/>
        </a:p>
      </dgm:t>
    </dgm:pt>
    <dgm:pt modelId="{8A8F9C63-B0D8-452D-9005-629208AE2E21}" type="parTrans" cxnId="{70034136-01F4-498E-B924-E2D192FEFE9A}">
      <dgm:prSet/>
      <dgm:spPr/>
      <dgm:t>
        <a:bodyPr/>
        <a:lstStyle/>
        <a:p>
          <a:endParaRPr lang="ru-RU"/>
        </a:p>
      </dgm:t>
    </dgm:pt>
    <dgm:pt modelId="{1D1BE322-C26B-48C9-998D-610E5EC7B6C2}" type="sibTrans" cxnId="{70034136-01F4-498E-B924-E2D192FEFE9A}">
      <dgm:prSet/>
      <dgm:spPr/>
      <dgm:t>
        <a:bodyPr/>
        <a:lstStyle/>
        <a:p>
          <a:endParaRPr lang="ru-RU"/>
        </a:p>
      </dgm:t>
    </dgm:pt>
    <dgm:pt modelId="{7B912481-4CC8-4932-A898-D28C55886218}" type="pres">
      <dgm:prSet presAssocID="{07178E82-81D1-4234-9F75-91900AD9C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B094F2-A302-4D37-B917-C07E39384E21}" type="pres">
      <dgm:prSet presAssocID="{A0AB6E89-7B1D-42F4-8BBF-6E1ADA589632}" presName="hierRoot1" presStyleCnt="0">
        <dgm:presLayoutVars>
          <dgm:hierBranch val="init"/>
        </dgm:presLayoutVars>
      </dgm:prSet>
      <dgm:spPr/>
    </dgm:pt>
    <dgm:pt modelId="{45E9F999-0EA9-4F17-B10D-FBD4E0B0865D}" type="pres">
      <dgm:prSet presAssocID="{A0AB6E89-7B1D-42F4-8BBF-6E1ADA589632}" presName="rootComposite1" presStyleCnt="0"/>
      <dgm:spPr/>
    </dgm:pt>
    <dgm:pt modelId="{68A0BB8E-3D41-4F2E-9AEB-AFAE6A1E8BB2}" type="pres">
      <dgm:prSet presAssocID="{A0AB6E89-7B1D-42F4-8BBF-6E1ADA58963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F451A3-EAD0-4A72-BCE4-9D0E434BD6A8}" type="pres">
      <dgm:prSet presAssocID="{A0AB6E89-7B1D-42F4-8BBF-6E1ADA58963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4AA44FF-CAAD-489F-AF11-F6A3D855DC29}" type="pres">
      <dgm:prSet presAssocID="{A0AB6E89-7B1D-42F4-8BBF-6E1ADA589632}" presName="hierChild2" presStyleCnt="0"/>
      <dgm:spPr/>
    </dgm:pt>
    <dgm:pt modelId="{0A3A8A8F-8AFC-45F4-B659-673E68C3BC29}" type="pres">
      <dgm:prSet presAssocID="{07CC5EF6-D287-432C-BCDD-B178A1EB0E3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C61A35C9-8CB4-456B-8CDD-85677A469FFF}" type="pres">
      <dgm:prSet presAssocID="{E614C9C0-915A-4868-9906-8EB0B33EA155}" presName="hierRoot2" presStyleCnt="0">
        <dgm:presLayoutVars>
          <dgm:hierBranch val="init"/>
        </dgm:presLayoutVars>
      </dgm:prSet>
      <dgm:spPr/>
    </dgm:pt>
    <dgm:pt modelId="{9C1CF4A3-17D7-4A3F-9A01-45C7A0E5E06D}" type="pres">
      <dgm:prSet presAssocID="{E614C9C0-915A-4868-9906-8EB0B33EA155}" presName="rootComposite" presStyleCnt="0"/>
      <dgm:spPr/>
    </dgm:pt>
    <dgm:pt modelId="{E951F5EC-1064-4045-8936-3A0381B57E48}" type="pres">
      <dgm:prSet presAssocID="{E614C9C0-915A-4868-9906-8EB0B33EA15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C42A1F-19FB-4474-AEFC-C805EDC586C6}" type="pres">
      <dgm:prSet presAssocID="{E614C9C0-915A-4868-9906-8EB0B33EA155}" presName="rootConnector" presStyleLbl="node2" presStyleIdx="0" presStyleCnt="3"/>
      <dgm:spPr/>
      <dgm:t>
        <a:bodyPr/>
        <a:lstStyle/>
        <a:p>
          <a:endParaRPr lang="ru-RU"/>
        </a:p>
      </dgm:t>
    </dgm:pt>
    <dgm:pt modelId="{677AAF1E-14E7-4BE9-97E2-70F71723E840}" type="pres">
      <dgm:prSet presAssocID="{E614C9C0-915A-4868-9906-8EB0B33EA155}" presName="hierChild4" presStyleCnt="0"/>
      <dgm:spPr/>
    </dgm:pt>
    <dgm:pt modelId="{CA9CFEB9-84A4-4D94-9D85-587B44BC1D0C}" type="pres">
      <dgm:prSet presAssocID="{E614C9C0-915A-4868-9906-8EB0B33EA155}" presName="hierChild5" presStyleCnt="0"/>
      <dgm:spPr/>
    </dgm:pt>
    <dgm:pt modelId="{B0DFD948-E169-4D82-85CD-2A4D90770ACD}" type="pres">
      <dgm:prSet presAssocID="{C8C116E6-627E-48B2-9DDB-057DA4988831}" presName="Name37" presStyleLbl="parChTrans1D2" presStyleIdx="1" presStyleCnt="4"/>
      <dgm:spPr/>
      <dgm:t>
        <a:bodyPr/>
        <a:lstStyle/>
        <a:p>
          <a:endParaRPr lang="ru-RU"/>
        </a:p>
      </dgm:t>
    </dgm:pt>
    <dgm:pt modelId="{B2D3F31F-F371-47C3-B650-B3A29BB31CF1}" type="pres">
      <dgm:prSet presAssocID="{CBE95A3B-29E4-4FAE-8A79-A431EBAB2AA1}" presName="hierRoot2" presStyleCnt="0">
        <dgm:presLayoutVars>
          <dgm:hierBranch val="init"/>
        </dgm:presLayoutVars>
      </dgm:prSet>
      <dgm:spPr/>
    </dgm:pt>
    <dgm:pt modelId="{89367A71-7029-4F2C-81E7-60D35FE887C7}" type="pres">
      <dgm:prSet presAssocID="{CBE95A3B-29E4-4FAE-8A79-A431EBAB2AA1}" presName="rootComposite" presStyleCnt="0"/>
      <dgm:spPr/>
    </dgm:pt>
    <dgm:pt modelId="{A8BA36F5-B2BB-4579-A44E-C2CCFD04300C}" type="pres">
      <dgm:prSet presAssocID="{CBE95A3B-29E4-4FAE-8A79-A431EBAB2AA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565810-F460-4451-955B-A0CCA8093F05}" type="pres">
      <dgm:prSet presAssocID="{CBE95A3B-29E4-4FAE-8A79-A431EBAB2AA1}" presName="rootConnector" presStyleLbl="node2" presStyleIdx="1" presStyleCnt="3"/>
      <dgm:spPr/>
      <dgm:t>
        <a:bodyPr/>
        <a:lstStyle/>
        <a:p>
          <a:endParaRPr lang="ru-RU"/>
        </a:p>
      </dgm:t>
    </dgm:pt>
    <dgm:pt modelId="{6665742E-23D4-40ED-8DF9-C643F0CEDB8B}" type="pres">
      <dgm:prSet presAssocID="{CBE95A3B-29E4-4FAE-8A79-A431EBAB2AA1}" presName="hierChild4" presStyleCnt="0"/>
      <dgm:spPr/>
    </dgm:pt>
    <dgm:pt modelId="{B49719EE-A1E2-4046-9DFC-F0243656C129}" type="pres">
      <dgm:prSet presAssocID="{CBE95A3B-29E4-4FAE-8A79-A431EBAB2AA1}" presName="hierChild5" presStyleCnt="0"/>
      <dgm:spPr/>
    </dgm:pt>
    <dgm:pt modelId="{97E19491-7787-45B6-B970-F1BDB17F219A}" type="pres">
      <dgm:prSet presAssocID="{8A8F9C63-B0D8-452D-9005-629208AE2E21}" presName="Name37" presStyleLbl="parChTrans1D2" presStyleIdx="2" presStyleCnt="4"/>
      <dgm:spPr/>
      <dgm:t>
        <a:bodyPr/>
        <a:lstStyle/>
        <a:p>
          <a:endParaRPr lang="ru-RU"/>
        </a:p>
      </dgm:t>
    </dgm:pt>
    <dgm:pt modelId="{1879013E-AB2A-4294-86B4-F53C55E8C58D}" type="pres">
      <dgm:prSet presAssocID="{A3BE1F6F-F950-4CAE-B924-385DD8F9D5C9}" presName="hierRoot2" presStyleCnt="0">
        <dgm:presLayoutVars>
          <dgm:hierBranch val="init"/>
        </dgm:presLayoutVars>
      </dgm:prSet>
      <dgm:spPr/>
    </dgm:pt>
    <dgm:pt modelId="{37B125E0-1CC4-406B-886B-BE2FCF18FE57}" type="pres">
      <dgm:prSet presAssocID="{A3BE1F6F-F950-4CAE-B924-385DD8F9D5C9}" presName="rootComposite" presStyleCnt="0"/>
      <dgm:spPr/>
    </dgm:pt>
    <dgm:pt modelId="{9821BBB4-4AFE-462C-B571-255642DBA376}" type="pres">
      <dgm:prSet presAssocID="{A3BE1F6F-F950-4CAE-B924-385DD8F9D5C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3C0051-D89D-4CDB-B207-9D0E9DF46A45}" type="pres">
      <dgm:prSet presAssocID="{A3BE1F6F-F950-4CAE-B924-385DD8F9D5C9}" presName="rootConnector" presStyleLbl="node2" presStyleIdx="2" presStyleCnt="3"/>
      <dgm:spPr/>
      <dgm:t>
        <a:bodyPr/>
        <a:lstStyle/>
        <a:p>
          <a:endParaRPr lang="ru-RU"/>
        </a:p>
      </dgm:t>
    </dgm:pt>
    <dgm:pt modelId="{3CC4EE03-005C-4B4B-9E18-1CD2B2D21D4F}" type="pres">
      <dgm:prSet presAssocID="{A3BE1F6F-F950-4CAE-B924-385DD8F9D5C9}" presName="hierChild4" presStyleCnt="0"/>
      <dgm:spPr/>
    </dgm:pt>
    <dgm:pt modelId="{889A34F8-A236-4FAF-8F51-6D42545144B5}" type="pres">
      <dgm:prSet presAssocID="{A3BE1F6F-F950-4CAE-B924-385DD8F9D5C9}" presName="hierChild5" presStyleCnt="0"/>
      <dgm:spPr/>
    </dgm:pt>
    <dgm:pt modelId="{E4544A48-F70E-46CA-8481-D5B4205912DC}" type="pres">
      <dgm:prSet presAssocID="{A0AB6E89-7B1D-42F4-8BBF-6E1ADA589632}" presName="hierChild3" presStyleCnt="0"/>
      <dgm:spPr/>
    </dgm:pt>
    <dgm:pt modelId="{3ED97526-1201-438E-927A-F0384E8E3590}" type="pres">
      <dgm:prSet presAssocID="{92C68DAA-76AF-4C0B-A8DB-31A7BC7220F6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1A1446CC-EE3B-4D79-8EFC-07D5CFEDC8EA}" type="pres">
      <dgm:prSet presAssocID="{059293C9-275D-4C4B-8C63-FB85A2531F7A}" presName="hierRoot3" presStyleCnt="0">
        <dgm:presLayoutVars>
          <dgm:hierBranch val="init"/>
        </dgm:presLayoutVars>
      </dgm:prSet>
      <dgm:spPr/>
    </dgm:pt>
    <dgm:pt modelId="{B3E9D1E2-6E1F-4105-8BE4-AE13B9C69953}" type="pres">
      <dgm:prSet presAssocID="{059293C9-275D-4C4B-8C63-FB85A2531F7A}" presName="rootComposite3" presStyleCnt="0"/>
      <dgm:spPr/>
    </dgm:pt>
    <dgm:pt modelId="{9C182452-55B7-4708-A045-C079393DD396}" type="pres">
      <dgm:prSet presAssocID="{059293C9-275D-4C4B-8C63-FB85A2531F7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197FC4-8C1B-4F1E-9640-176736E68037}" type="pres">
      <dgm:prSet presAssocID="{059293C9-275D-4C4B-8C63-FB85A2531F7A}" presName="rootConnector3" presStyleLbl="asst1" presStyleIdx="0" presStyleCnt="1"/>
      <dgm:spPr/>
      <dgm:t>
        <a:bodyPr/>
        <a:lstStyle/>
        <a:p>
          <a:endParaRPr lang="ru-RU"/>
        </a:p>
      </dgm:t>
    </dgm:pt>
    <dgm:pt modelId="{4683ACA1-C087-45A1-94D2-C6485DBC92F5}" type="pres">
      <dgm:prSet presAssocID="{059293C9-275D-4C4B-8C63-FB85A2531F7A}" presName="hierChild6" presStyleCnt="0"/>
      <dgm:spPr/>
    </dgm:pt>
    <dgm:pt modelId="{D58BA667-9819-4CEC-BBB6-2BFC76AD330A}" type="pres">
      <dgm:prSet presAssocID="{059293C9-275D-4C4B-8C63-FB85A2531F7A}" presName="hierChild7" presStyleCnt="0"/>
      <dgm:spPr/>
    </dgm:pt>
  </dgm:ptLst>
  <dgm:cxnLst>
    <dgm:cxn modelId="{3418FBB4-5088-4A6D-98FB-35F5DE355D6A}" srcId="{A0AB6E89-7B1D-42F4-8BBF-6E1ADA589632}" destId="{E614C9C0-915A-4868-9906-8EB0B33EA155}" srcOrd="1" destOrd="0" parTransId="{07CC5EF6-D287-432C-BCDD-B178A1EB0E30}" sibTransId="{22B33F42-3177-4787-9330-904C319C4F45}"/>
    <dgm:cxn modelId="{678B6A84-4A68-4B95-90F6-9823FC3A6FB7}" type="presOf" srcId="{92C68DAA-76AF-4C0B-A8DB-31A7BC7220F6}" destId="{3ED97526-1201-438E-927A-F0384E8E3590}" srcOrd="0" destOrd="0" presId="urn:microsoft.com/office/officeart/2005/8/layout/orgChart1"/>
    <dgm:cxn modelId="{ACADE531-7AA6-45D7-B556-10FB14386B3E}" srcId="{A0AB6E89-7B1D-42F4-8BBF-6E1ADA589632}" destId="{CBE95A3B-29E4-4FAE-8A79-A431EBAB2AA1}" srcOrd="2" destOrd="0" parTransId="{C8C116E6-627E-48B2-9DDB-057DA4988831}" sibTransId="{733D5056-2511-4BD9-A272-4CA59273A5AA}"/>
    <dgm:cxn modelId="{7A6A9584-AE25-40BB-9959-AAED88B9BE58}" type="presOf" srcId="{E614C9C0-915A-4868-9906-8EB0B33EA155}" destId="{2AC42A1F-19FB-4474-AEFC-C805EDC586C6}" srcOrd="1" destOrd="0" presId="urn:microsoft.com/office/officeart/2005/8/layout/orgChart1"/>
    <dgm:cxn modelId="{B3FA3446-D50F-4E84-997E-1CADF3550DBD}" type="presOf" srcId="{CBE95A3B-29E4-4FAE-8A79-A431EBAB2AA1}" destId="{2B565810-F460-4451-955B-A0CCA8093F05}" srcOrd="1" destOrd="0" presId="urn:microsoft.com/office/officeart/2005/8/layout/orgChart1"/>
    <dgm:cxn modelId="{F9793576-CA0F-415F-9DB3-B8EC09BEF367}" type="presOf" srcId="{A0AB6E89-7B1D-42F4-8BBF-6E1ADA589632}" destId="{58F451A3-EAD0-4A72-BCE4-9D0E434BD6A8}" srcOrd="1" destOrd="0" presId="urn:microsoft.com/office/officeart/2005/8/layout/orgChart1"/>
    <dgm:cxn modelId="{35D5C417-B4B1-4162-BDFB-95733A9D81DD}" type="presOf" srcId="{059293C9-275D-4C4B-8C63-FB85A2531F7A}" destId="{09197FC4-8C1B-4F1E-9640-176736E68037}" srcOrd="1" destOrd="0" presId="urn:microsoft.com/office/officeart/2005/8/layout/orgChart1"/>
    <dgm:cxn modelId="{595952A2-B672-4B58-8E92-B474568B2120}" type="presOf" srcId="{A3BE1F6F-F950-4CAE-B924-385DD8F9D5C9}" destId="{9821BBB4-4AFE-462C-B571-255642DBA376}" srcOrd="0" destOrd="0" presId="urn:microsoft.com/office/officeart/2005/8/layout/orgChart1"/>
    <dgm:cxn modelId="{AFB91428-E04C-4B68-9C9F-6AA6C2018313}" srcId="{07178E82-81D1-4234-9F75-91900AD9CBBD}" destId="{A0AB6E89-7B1D-42F4-8BBF-6E1ADA589632}" srcOrd="0" destOrd="0" parTransId="{AB737764-935F-4BB6-ADCF-B84CBD0FF1AA}" sibTransId="{2488DB0C-49B9-4F10-89D1-668669B339DA}"/>
    <dgm:cxn modelId="{3720BA6D-984B-4DF8-AF84-08044235FEA5}" type="presOf" srcId="{07178E82-81D1-4234-9F75-91900AD9CBBD}" destId="{7B912481-4CC8-4932-A898-D28C55886218}" srcOrd="0" destOrd="0" presId="urn:microsoft.com/office/officeart/2005/8/layout/orgChart1"/>
    <dgm:cxn modelId="{DDC622D7-9720-4AE3-8743-9B902445ABB3}" srcId="{A0AB6E89-7B1D-42F4-8BBF-6E1ADA589632}" destId="{059293C9-275D-4C4B-8C63-FB85A2531F7A}" srcOrd="0" destOrd="0" parTransId="{92C68DAA-76AF-4C0B-A8DB-31A7BC7220F6}" sibTransId="{93A6558D-1CDF-4F8A-B43C-CE49D4EC328C}"/>
    <dgm:cxn modelId="{6441D35C-B6C9-4595-B03C-D7126C432847}" type="presOf" srcId="{C8C116E6-627E-48B2-9DDB-057DA4988831}" destId="{B0DFD948-E169-4D82-85CD-2A4D90770ACD}" srcOrd="0" destOrd="0" presId="urn:microsoft.com/office/officeart/2005/8/layout/orgChart1"/>
    <dgm:cxn modelId="{6D82AF91-C9BA-4D46-A152-03A24CA0E2F2}" type="presOf" srcId="{059293C9-275D-4C4B-8C63-FB85A2531F7A}" destId="{9C182452-55B7-4708-A045-C079393DD396}" srcOrd="0" destOrd="0" presId="urn:microsoft.com/office/officeart/2005/8/layout/orgChart1"/>
    <dgm:cxn modelId="{A668E84B-D79E-4E42-B528-72AFDC645BF2}" type="presOf" srcId="{A3BE1F6F-F950-4CAE-B924-385DD8F9D5C9}" destId="{5D3C0051-D89D-4CDB-B207-9D0E9DF46A45}" srcOrd="1" destOrd="0" presId="urn:microsoft.com/office/officeart/2005/8/layout/orgChart1"/>
    <dgm:cxn modelId="{35DADDE9-BA21-4354-A6E5-887112313612}" type="presOf" srcId="{A0AB6E89-7B1D-42F4-8BBF-6E1ADA589632}" destId="{68A0BB8E-3D41-4F2E-9AEB-AFAE6A1E8BB2}" srcOrd="0" destOrd="0" presId="urn:microsoft.com/office/officeart/2005/8/layout/orgChart1"/>
    <dgm:cxn modelId="{941EB7BF-A23F-433A-96A6-1EFDB2E3B508}" type="presOf" srcId="{07CC5EF6-D287-432C-BCDD-B178A1EB0E30}" destId="{0A3A8A8F-8AFC-45F4-B659-673E68C3BC29}" srcOrd="0" destOrd="0" presId="urn:microsoft.com/office/officeart/2005/8/layout/orgChart1"/>
    <dgm:cxn modelId="{70034136-01F4-498E-B924-E2D192FEFE9A}" srcId="{A0AB6E89-7B1D-42F4-8BBF-6E1ADA589632}" destId="{A3BE1F6F-F950-4CAE-B924-385DD8F9D5C9}" srcOrd="3" destOrd="0" parTransId="{8A8F9C63-B0D8-452D-9005-629208AE2E21}" sibTransId="{1D1BE322-C26B-48C9-998D-610E5EC7B6C2}"/>
    <dgm:cxn modelId="{08B75CCD-4494-4B14-B04B-766BB930ADFE}" type="presOf" srcId="{8A8F9C63-B0D8-452D-9005-629208AE2E21}" destId="{97E19491-7787-45B6-B970-F1BDB17F219A}" srcOrd="0" destOrd="0" presId="urn:microsoft.com/office/officeart/2005/8/layout/orgChart1"/>
    <dgm:cxn modelId="{436D5B23-C2B4-42DA-9902-FD3718B96398}" type="presOf" srcId="{E614C9C0-915A-4868-9906-8EB0B33EA155}" destId="{E951F5EC-1064-4045-8936-3A0381B57E48}" srcOrd="0" destOrd="0" presId="urn:microsoft.com/office/officeart/2005/8/layout/orgChart1"/>
    <dgm:cxn modelId="{FF6A9D07-1088-4B86-BE29-2B95B4767F4E}" type="presOf" srcId="{CBE95A3B-29E4-4FAE-8A79-A431EBAB2AA1}" destId="{A8BA36F5-B2BB-4579-A44E-C2CCFD04300C}" srcOrd="0" destOrd="0" presId="urn:microsoft.com/office/officeart/2005/8/layout/orgChart1"/>
    <dgm:cxn modelId="{46E8B806-A49B-4C9E-B76F-76C68F02AD19}" type="presParOf" srcId="{7B912481-4CC8-4932-A898-D28C55886218}" destId="{D7B094F2-A302-4D37-B917-C07E39384E21}" srcOrd="0" destOrd="0" presId="urn:microsoft.com/office/officeart/2005/8/layout/orgChart1"/>
    <dgm:cxn modelId="{93E4753F-C264-46DC-8B59-4AF9F3DF49BD}" type="presParOf" srcId="{D7B094F2-A302-4D37-B917-C07E39384E21}" destId="{45E9F999-0EA9-4F17-B10D-FBD4E0B0865D}" srcOrd="0" destOrd="0" presId="urn:microsoft.com/office/officeart/2005/8/layout/orgChart1"/>
    <dgm:cxn modelId="{A2A469D3-C35D-428F-9A8B-02D5F5378DF5}" type="presParOf" srcId="{45E9F999-0EA9-4F17-B10D-FBD4E0B0865D}" destId="{68A0BB8E-3D41-4F2E-9AEB-AFAE6A1E8BB2}" srcOrd="0" destOrd="0" presId="urn:microsoft.com/office/officeart/2005/8/layout/orgChart1"/>
    <dgm:cxn modelId="{31FA18C2-7988-4A96-B795-65DF28A810DC}" type="presParOf" srcId="{45E9F999-0EA9-4F17-B10D-FBD4E0B0865D}" destId="{58F451A3-EAD0-4A72-BCE4-9D0E434BD6A8}" srcOrd="1" destOrd="0" presId="urn:microsoft.com/office/officeart/2005/8/layout/orgChart1"/>
    <dgm:cxn modelId="{D9520AFE-E28C-40FE-B575-EAD32BFC4298}" type="presParOf" srcId="{D7B094F2-A302-4D37-B917-C07E39384E21}" destId="{D4AA44FF-CAAD-489F-AF11-F6A3D855DC29}" srcOrd="1" destOrd="0" presId="urn:microsoft.com/office/officeart/2005/8/layout/orgChart1"/>
    <dgm:cxn modelId="{62549B28-8F7B-4948-AD8D-D8B4C450CC4D}" type="presParOf" srcId="{D4AA44FF-CAAD-489F-AF11-F6A3D855DC29}" destId="{0A3A8A8F-8AFC-45F4-B659-673E68C3BC29}" srcOrd="0" destOrd="0" presId="urn:microsoft.com/office/officeart/2005/8/layout/orgChart1"/>
    <dgm:cxn modelId="{EA6A72E4-1360-44C8-A209-D7E280824C1E}" type="presParOf" srcId="{D4AA44FF-CAAD-489F-AF11-F6A3D855DC29}" destId="{C61A35C9-8CB4-456B-8CDD-85677A469FFF}" srcOrd="1" destOrd="0" presId="urn:microsoft.com/office/officeart/2005/8/layout/orgChart1"/>
    <dgm:cxn modelId="{6E05FC22-28E6-428A-B1FA-5BCACBF7EDB5}" type="presParOf" srcId="{C61A35C9-8CB4-456B-8CDD-85677A469FFF}" destId="{9C1CF4A3-17D7-4A3F-9A01-45C7A0E5E06D}" srcOrd="0" destOrd="0" presId="urn:microsoft.com/office/officeart/2005/8/layout/orgChart1"/>
    <dgm:cxn modelId="{2CD0D3E6-6CB2-4B36-8690-C4CE1182C982}" type="presParOf" srcId="{9C1CF4A3-17D7-4A3F-9A01-45C7A0E5E06D}" destId="{E951F5EC-1064-4045-8936-3A0381B57E48}" srcOrd="0" destOrd="0" presId="urn:microsoft.com/office/officeart/2005/8/layout/orgChart1"/>
    <dgm:cxn modelId="{21C941BA-3884-4B43-9D09-7BFC249EE8BC}" type="presParOf" srcId="{9C1CF4A3-17D7-4A3F-9A01-45C7A0E5E06D}" destId="{2AC42A1F-19FB-4474-AEFC-C805EDC586C6}" srcOrd="1" destOrd="0" presId="urn:microsoft.com/office/officeart/2005/8/layout/orgChart1"/>
    <dgm:cxn modelId="{055166D6-4945-4F30-B430-77EBB83DFE62}" type="presParOf" srcId="{C61A35C9-8CB4-456B-8CDD-85677A469FFF}" destId="{677AAF1E-14E7-4BE9-97E2-70F71723E840}" srcOrd="1" destOrd="0" presId="urn:microsoft.com/office/officeart/2005/8/layout/orgChart1"/>
    <dgm:cxn modelId="{EB38CC88-74D2-4881-8E09-B589CC0E1770}" type="presParOf" srcId="{C61A35C9-8CB4-456B-8CDD-85677A469FFF}" destId="{CA9CFEB9-84A4-4D94-9D85-587B44BC1D0C}" srcOrd="2" destOrd="0" presId="urn:microsoft.com/office/officeart/2005/8/layout/orgChart1"/>
    <dgm:cxn modelId="{AEB76A9C-39FC-4FC8-A97B-B0F41DDAC05F}" type="presParOf" srcId="{D4AA44FF-CAAD-489F-AF11-F6A3D855DC29}" destId="{B0DFD948-E169-4D82-85CD-2A4D90770ACD}" srcOrd="2" destOrd="0" presId="urn:microsoft.com/office/officeart/2005/8/layout/orgChart1"/>
    <dgm:cxn modelId="{445A7066-FDB4-4278-B931-FA180531959E}" type="presParOf" srcId="{D4AA44FF-CAAD-489F-AF11-F6A3D855DC29}" destId="{B2D3F31F-F371-47C3-B650-B3A29BB31CF1}" srcOrd="3" destOrd="0" presId="urn:microsoft.com/office/officeart/2005/8/layout/orgChart1"/>
    <dgm:cxn modelId="{9C52B2DD-B7D0-4733-9FE4-4D9B89378EEF}" type="presParOf" srcId="{B2D3F31F-F371-47C3-B650-B3A29BB31CF1}" destId="{89367A71-7029-4F2C-81E7-60D35FE887C7}" srcOrd="0" destOrd="0" presId="urn:microsoft.com/office/officeart/2005/8/layout/orgChart1"/>
    <dgm:cxn modelId="{969E41A5-B609-4B17-BADD-2FC92007C456}" type="presParOf" srcId="{89367A71-7029-4F2C-81E7-60D35FE887C7}" destId="{A8BA36F5-B2BB-4579-A44E-C2CCFD04300C}" srcOrd="0" destOrd="0" presId="urn:microsoft.com/office/officeart/2005/8/layout/orgChart1"/>
    <dgm:cxn modelId="{7532E36E-15E3-4DCB-8563-CA11289E3C47}" type="presParOf" srcId="{89367A71-7029-4F2C-81E7-60D35FE887C7}" destId="{2B565810-F460-4451-955B-A0CCA8093F05}" srcOrd="1" destOrd="0" presId="urn:microsoft.com/office/officeart/2005/8/layout/orgChart1"/>
    <dgm:cxn modelId="{EAEC52AA-5347-4004-A5A2-E8F0BD664B2B}" type="presParOf" srcId="{B2D3F31F-F371-47C3-B650-B3A29BB31CF1}" destId="{6665742E-23D4-40ED-8DF9-C643F0CEDB8B}" srcOrd="1" destOrd="0" presId="urn:microsoft.com/office/officeart/2005/8/layout/orgChart1"/>
    <dgm:cxn modelId="{88A9FE11-BEBC-4A7A-9AAF-F1D81BA02128}" type="presParOf" srcId="{B2D3F31F-F371-47C3-B650-B3A29BB31CF1}" destId="{B49719EE-A1E2-4046-9DFC-F0243656C129}" srcOrd="2" destOrd="0" presId="urn:microsoft.com/office/officeart/2005/8/layout/orgChart1"/>
    <dgm:cxn modelId="{3F0EE91C-6401-4360-875E-B8A39BCFD4B6}" type="presParOf" srcId="{D4AA44FF-CAAD-489F-AF11-F6A3D855DC29}" destId="{97E19491-7787-45B6-B970-F1BDB17F219A}" srcOrd="4" destOrd="0" presId="urn:microsoft.com/office/officeart/2005/8/layout/orgChart1"/>
    <dgm:cxn modelId="{5EDDBF0C-7496-4012-81FF-CBBD6EA47669}" type="presParOf" srcId="{D4AA44FF-CAAD-489F-AF11-F6A3D855DC29}" destId="{1879013E-AB2A-4294-86B4-F53C55E8C58D}" srcOrd="5" destOrd="0" presId="urn:microsoft.com/office/officeart/2005/8/layout/orgChart1"/>
    <dgm:cxn modelId="{F80EBD70-45EF-4C3D-AE80-E0569F5EDD20}" type="presParOf" srcId="{1879013E-AB2A-4294-86B4-F53C55E8C58D}" destId="{37B125E0-1CC4-406B-886B-BE2FCF18FE57}" srcOrd="0" destOrd="0" presId="urn:microsoft.com/office/officeart/2005/8/layout/orgChart1"/>
    <dgm:cxn modelId="{08509D5A-3CEA-4F95-8007-E49D44E9D1EB}" type="presParOf" srcId="{37B125E0-1CC4-406B-886B-BE2FCF18FE57}" destId="{9821BBB4-4AFE-462C-B571-255642DBA376}" srcOrd="0" destOrd="0" presId="urn:microsoft.com/office/officeart/2005/8/layout/orgChart1"/>
    <dgm:cxn modelId="{38FF1CE5-0B55-4CAA-9E8E-D62EB2E95A19}" type="presParOf" srcId="{37B125E0-1CC4-406B-886B-BE2FCF18FE57}" destId="{5D3C0051-D89D-4CDB-B207-9D0E9DF46A45}" srcOrd="1" destOrd="0" presId="urn:microsoft.com/office/officeart/2005/8/layout/orgChart1"/>
    <dgm:cxn modelId="{EC8A1F75-3D84-4933-8687-195E4404D218}" type="presParOf" srcId="{1879013E-AB2A-4294-86B4-F53C55E8C58D}" destId="{3CC4EE03-005C-4B4B-9E18-1CD2B2D21D4F}" srcOrd="1" destOrd="0" presId="urn:microsoft.com/office/officeart/2005/8/layout/orgChart1"/>
    <dgm:cxn modelId="{D941D2C7-702B-49B8-8657-73DD2552D745}" type="presParOf" srcId="{1879013E-AB2A-4294-86B4-F53C55E8C58D}" destId="{889A34F8-A236-4FAF-8F51-6D42545144B5}" srcOrd="2" destOrd="0" presId="urn:microsoft.com/office/officeart/2005/8/layout/orgChart1"/>
    <dgm:cxn modelId="{BC97A754-B0C4-4456-B767-5BB65C6C3ECA}" type="presParOf" srcId="{D7B094F2-A302-4D37-B917-C07E39384E21}" destId="{E4544A48-F70E-46CA-8481-D5B4205912DC}" srcOrd="2" destOrd="0" presId="urn:microsoft.com/office/officeart/2005/8/layout/orgChart1"/>
    <dgm:cxn modelId="{086E8A36-A60F-48EC-B309-454DA7A80761}" type="presParOf" srcId="{E4544A48-F70E-46CA-8481-D5B4205912DC}" destId="{3ED97526-1201-438E-927A-F0384E8E3590}" srcOrd="0" destOrd="0" presId="urn:microsoft.com/office/officeart/2005/8/layout/orgChart1"/>
    <dgm:cxn modelId="{EFEE995A-29D2-4DBD-8C09-D83E93012BA7}" type="presParOf" srcId="{E4544A48-F70E-46CA-8481-D5B4205912DC}" destId="{1A1446CC-EE3B-4D79-8EFC-07D5CFEDC8EA}" srcOrd="1" destOrd="0" presId="urn:microsoft.com/office/officeart/2005/8/layout/orgChart1"/>
    <dgm:cxn modelId="{56A38290-4C40-4B29-B4F3-6797B721E3A1}" type="presParOf" srcId="{1A1446CC-EE3B-4D79-8EFC-07D5CFEDC8EA}" destId="{B3E9D1E2-6E1F-4105-8BE4-AE13B9C69953}" srcOrd="0" destOrd="0" presId="urn:microsoft.com/office/officeart/2005/8/layout/orgChart1"/>
    <dgm:cxn modelId="{10E7E5AF-4E0D-4F23-BB2F-8C533945CE90}" type="presParOf" srcId="{B3E9D1E2-6E1F-4105-8BE4-AE13B9C69953}" destId="{9C182452-55B7-4708-A045-C079393DD396}" srcOrd="0" destOrd="0" presId="urn:microsoft.com/office/officeart/2005/8/layout/orgChart1"/>
    <dgm:cxn modelId="{2D963143-2353-4F95-9B60-30B0DC247E3F}" type="presParOf" srcId="{B3E9D1E2-6E1F-4105-8BE4-AE13B9C69953}" destId="{09197FC4-8C1B-4F1E-9640-176736E68037}" srcOrd="1" destOrd="0" presId="urn:microsoft.com/office/officeart/2005/8/layout/orgChart1"/>
    <dgm:cxn modelId="{A0E42F70-26EE-45D6-BE1F-4A3B9F6326E0}" type="presParOf" srcId="{1A1446CC-EE3B-4D79-8EFC-07D5CFEDC8EA}" destId="{4683ACA1-C087-45A1-94D2-C6485DBC92F5}" srcOrd="1" destOrd="0" presId="urn:microsoft.com/office/officeart/2005/8/layout/orgChart1"/>
    <dgm:cxn modelId="{5AC4F18F-D09C-47BE-84BA-8321AFCDF00A}" type="presParOf" srcId="{1A1446CC-EE3B-4D79-8EFC-07D5CFEDC8EA}" destId="{D58BA667-9819-4CEC-BBB6-2BFC76AD33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97526-1201-438E-927A-F0384E8E3590}">
      <dsp:nvSpPr>
        <dsp:cNvPr id="0" name=""/>
        <dsp:cNvSpPr/>
      </dsp:nvSpPr>
      <dsp:spPr>
        <a:xfrm>
          <a:off x="3390458" y="1448574"/>
          <a:ext cx="221773" cy="971581"/>
        </a:xfrm>
        <a:custGeom>
          <a:avLst/>
          <a:gdLst/>
          <a:ahLst/>
          <a:cxnLst/>
          <a:rect l="0" t="0" r="0" b="0"/>
          <a:pathLst>
            <a:path>
              <a:moveTo>
                <a:pt x="221773" y="0"/>
              </a:moveTo>
              <a:lnTo>
                <a:pt x="221773" y="971581"/>
              </a:lnTo>
              <a:lnTo>
                <a:pt x="0" y="97158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19491-7787-45B6-B970-F1BDB17F219A}">
      <dsp:nvSpPr>
        <dsp:cNvPr id="0" name=""/>
        <dsp:cNvSpPr/>
      </dsp:nvSpPr>
      <dsp:spPr>
        <a:xfrm>
          <a:off x="3612232" y="1448574"/>
          <a:ext cx="2555680" cy="1943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1388"/>
              </a:lnTo>
              <a:lnTo>
                <a:pt x="2555680" y="1721388"/>
              </a:lnTo>
              <a:lnTo>
                <a:pt x="2555680" y="194316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FD948-E169-4D82-85CD-2A4D90770ACD}">
      <dsp:nvSpPr>
        <dsp:cNvPr id="0" name=""/>
        <dsp:cNvSpPr/>
      </dsp:nvSpPr>
      <dsp:spPr>
        <a:xfrm>
          <a:off x="3566512" y="1448574"/>
          <a:ext cx="91440" cy="19431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316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A8A8F-8AFC-45F4-B659-673E68C3BC29}">
      <dsp:nvSpPr>
        <dsp:cNvPr id="0" name=""/>
        <dsp:cNvSpPr/>
      </dsp:nvSpPr>
      <dsp:spPr>
        <a:xfrm>
          <a:off x="1056551" y="1448574"/>
          <a:ext cx="2555680" cy="1943162"/>
        </a:xfrm>
        <a:custGeom>
          <a:avLst/>
          <a:gdLst/>
          <a:ahLst/>
          <a:cxnLst/>
          <a:rect l="0" t="0" r="0" b="0"/>
          <a:pathLst>
            <a:path>
              <a:moveTo>
                <a:pt x="2555680" y="0"/>
              </a:moveTo>
              <a:lnTo>
                <a:pt x="2555680" y="1721388"/>
              </a:lnTo>
              <a:lnTo>
                <a:pt x="0" y="1721388"/>
              </a:lnTo>
              <a:lnTo>
                <a:pt x="0" y="1943162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0BB8E-3D41-4F2E-9AEB-AFAE6A1E8BB2}">
      <dsp:nvSpPr>
        <dsp:cNvPr id="0" name=""/>
        <dsp:cNvSpPr/>
      </dsp:nvSpPr>
      <dsp:spPr>
        <a:xfrm>
          <a:off x="2556165" y="392508"/>
          <a:ext cx="2112132" cy="10560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Як запобігти тепловому/сонячному ударові</a:t>
          </a:r>
          <a:endParaRPr lang="ru-RU" sz="1700" kern="1200" dirty="0"/>
        </a:p>
      </dsp:txBody>
      <dsp:txXfrm>
        <a:off x="2556165" y="392508"/>
        <a:ext cx="2112132" cy="1056066"/>
      </dsp:txXfrm>
    </dsp:sp>
    <dsp:sp modelId="{E951F5EC-1064-4045-8936-3A0381B57E48}">
      <dsp:nvSpPr>
        <dsp:cNvPr id="0" name=""/>
        <dsp:cNvSpPr/>
      </dsp:nvSpPr>
      <dsp:spPr>
        <a:xfrm>
          <a:off x="485" y="3391737"/>
          <a:ext cx="2112132" cy="10560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Просторий одяг з природних тканин</a:t>
          </a:r>
          <a:endParaRPr lang="ru-RU" sz="1700" kern="1200" dirty="0"/>
        </a:p>
      </dsp:txBody>
      <dsp:txXfrm>
        <a:off x="485" y="3391737"/>
        <a:ext cx="2112132" cy="1056066"/>
      </dsp:txXfrm>
    </dsp:sp>
    <dsp:sp modelId="{A8BA36F5-B2BB-4579-A44E-C2CCFD04300C}">
      <dsp:nvSpPr>
        <dsp:cNvPr id="0" name=""/>
        <dsp:cNvSpPr/>
      </dsp:nvSpPr>
      <dsp:spPr>
        <a:xfrm>
          <a:off x="2556165" y="3391737"/>
          <a:ext cx="2112132" cy="10560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Мати з собою негазовану воду</a:t>
          </a:r>
          <a:endParaRPr lang="ru-RU" sz="1700" kern="1200" dirty="0"/>
        </a:p>
      </dsp:txBody>
      <dsp:txXfrm>
        <a:off x="2556165" y="3391737"/>
        <a:ext cx="2112132" cy="1056066"/>
      </dsp:txXfrm>
    </dsp:sp>
    <dsp:sp modelId="{9821BBB4-4AFE-462C-B571-255642DBA376}">
      <dsp:nvSpPr>
        <dsp:cNvPr id="0" name=""/>
        <dsp:cNvSpPr/>
      </dsp:nvSpPr>
      <dsp:spPr>
        <a:xfrm>
          <a:off x="5111846" y="3391737"/>
          <a:ext cx="2112132" cy="10560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Якнайменше перебувати на сонці, заходити у холодні приміщення</a:t>
          </a:r>
          <a:endParaRPr lang="ru-RU" sz="1700" kern="1200" dirty="0"/>
        </a:p>
      </dsp:txBody>
      <dsp:txXfrm>
        <a:off x="5111846" y="3391737"/>
        <a:ext cx="2112132" cy="1056066"/>
      </dsp:txXfrm>
    </dsp:sp>
    <dsp:sp modelId="{9C182452-55B7-4708-A045-C079393DD396}">
      <dsp:nvSpPr>
        <dsp:cNvPr id="0" name=""/>
        <dsp:cNvSpPr/>
      </dsp:nvSpPr>
      <dsp:spPr>
        <a:xfrm>
          <a:off x="1278325" y="1892122"/>
          <a:ext cx="2112132" cy="10560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Головний убір</a:t>
          </a:r>
          <a:endParaRPr lang="ru-RU" sz="1700" kern="1200" dirty="0"/>
        </a:p>
      </dsp:txBody>
      <dsp:txXfrm>
        <a:off x="1278325" y="1892122"/>
        <a:ext cx="2112132" cy="1056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767E9-1304-4FAA-9B43-AF56C807C901}" type="datetimeFigureOut">
              <a:rPr lang="ru-RU" smtClean="0"/>
              <a:t>23.10.2014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0AF65-D776-4E45-AA17-6273950BD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386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AF65-D776-4E45-AA17-6273950BD4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8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13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Місце для нижнього колонтитула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12" name="Місце для номера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Місце для тексту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5" name="Місце для тексту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окут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13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B2116E-E6DD-45D0-A880-5F663FF44F13}" type="datetimeFigureOut">
              <a:rPr lang="uk-UA" smtClean="0"/>
              <a:pPr/>
              <a:t>23.10.2014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91680" y="1628800"/>
            <a:ext cx="7147520" cy="4238600"/>
          </a:xfrm>
        </p:spPr>
        <p:txBody>
          <a:bodyPr>
            <a:normAutofit/>
          </a:bodyPr>
          <a:lstStyle/>
          <a:p>
            <a:r>
              <a:rPr lang="uk-UA" dirty="0" smtClean="0"/>
              <a:t>Вплив екологічних чинників на </a:t>
            </a:r>
            <a:r>
              <a:rPr lang="uk-UA" dirty="0" err="1" smtClean="0"/>
              <a:t>здоровя</a:t>
            </a:r>
            <a:r>
              <a:rPr lang="uk-UA" dirty="0" smtClean="0"/>
              <a:t> людини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44008" y="4797151"/>
            <a:ext cx="4423792" cy="1152129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 smtClean="0"/>
              <a:t>Пр</a:t>
            </a:r>
            <a:r>
              <a:rPr lang="uk-UA" dirty="0" smtClean="0"/>
              <a:t>               </a:t>
            </a:r>
            <a:r>
              <a:rPr lang="uk-UA" dirty="0" smtClean="0">
                <a:solidFill>
                  <a:schemeClr val="tx1"/>
                </a:solidFill>
              </a:rPr>
              <a:t>Виконала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             учениця 10 класу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                    Коваль Неля</a:t>
            </a:r>
          </a:p>
        </p:txBody>
      </p:sp>
    </p:spTree>
    <p:extLst>
      <p:ext uri="{BB962C8B-B14F-4D97-AF65-F5344CB8AC3E}">
        <p14:creationId xmlns:p14="http://schemas.microsoft.com/office/powerpoint/2010/main" val="424023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8013">
        <p14:honeycomb/>
      </p:transition>
    </mc:Choice>
    <mc:Fallback xmlns="">
      <p:transition spd="slow" advTm="801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         </a:t>
            </a:r>
            <a:r>
              <a:rPr lang="uk-UA" sz="4800" dirty="0" smtClean="0">
                <a:solidFill>
                  <a:srgbClr val="00B0F0"/>
                </a:solidFill>
              </a:rPr>
              <a:t>Д</a:t>
            </a:r>
            <a:r>
              <a:rPr lang="uk-UA" sz="4800" dirty="0" smtClean="0">
                <a:solidFill>
                  <a:srgbClr val="FFFF00"/>
                </a:solidFill>
              </a:rPr>
              <a:t>Я</a:t>
            </a:r>
            <a:r>
              <a:rPr lang="uk-UA" sz="4800" dirty="0" smtClean="0">
                <a:solidFill>
                  <a:srgbClr val="00B0F0"/>
                </a:solidFill>
              </a:rPr>
              <a:t>К</a:t>
            </a:r>
            <a:r>
              <a:rPr lang="uk-UA" sz="4800" dirty="0" smtClean="0">
                <a:solidFill>
                  <a:srgbClr val="FFFF00"/>
                </a:solidFill>
              </a:rPr>
              <a:t>У</a:t>
            </a:r>
            <a:r>
              <a:rPr lang="uk-UA" sz="4800" dirty="0" smtClean="0">
                <a:solidFill>
                  <a:srgbClr val="00B0F0"/>
                </a:solidFill>
              </a:rPr>
              <a:t>Ю </a:t>
            </a:r>
            <a:r>
              <a:rPr lang="uk-UA" sz="4800" dirty="0" smtClean="0">
                <a:solidFill>
                  <a:srgbClr val="FFFF00"/>
                </a:solidFill>
              </a:rPr>
              <a:t>З</a:t>
            </a:r>
            <a:r>
              <a:rPr lang="uk-UA" sz="4800" dirty="0">
                <a:solidFill>
                  <a:srgbClr val="00B0F0"/>
                </a:solidFill>
              </a:rPr>
              <a:t>А</a:t>
            </a:r>
            <a:r>
              <a:rPr lang="uk-UA" sz="4800" dirty="0" smtClean="0">
                <a:solidFill>
                  <a:srgbClr val="00B0F0"/>
                </a:solidFill>
              </a:rPr>
              <a:t> </a:t>
            </a:r>
            <a:r>
              <a:rPr lang="uk-UA" sz="4800" dirty="0" smtClean="0">
                <a:solidFill>
                  <a:srgbClr val="FFFF00"/>
                </a:solidFill>
              </a:rPr>
              <a:t>У</a:t>
            </a:r>
            <a:r>
              <a:rPr lang="uk-UA" sz="4800" dirty="0" smtClean="0">
                <a:solidFill>
                  <a:srgbClr val="00B0F0"/>
                </a:solidFill>
              </a:rPr>
              <a:t>В</a:t>
            </a:r>
            <a:r>
              <a:rPr lang="uk-UA" sz="4800" dirty="0" smtClean="0">
                <a:solidFill>
                  <a:srgbClr val="FFFF00"/>
                </a:solidFill>
              </a:rPr>
              <a:t>А</a:t>
            </a:r>
            <a:r>
              <a:rPr lang="uk-UA" sz="4800" dirty="0" smtClean="0">
                <a:solidFill>
                  <a:srgbClr val="00B0F0"/>
                </a:solidFill>
              </a:rPr>
              <a:t>Г</a:t>
            </a:r>
            <a:r>
              <a:rPr lang="uk-UA" sz="4800" dirty="0" smtClean="0">
                <a:solidFill>
                  <a:srgbClr val="FFFF00"/>
                </a:solidFill>
              </a:rPr>
              <a:t>У</a:t>
            </a:r>
            <a:r>
              <a:rPr lang="uk-UA" sz="4800" dirty="0" smtClean="0">
                <a:solidFill>
                  <a:srgbClr val="00B0F0"/>
                </a:solidFill>
              </a:rPr>
              <a:t>!</a:t>
            </a:r>
            <a:endParaRPr lang="ru-RU" sz="4800" dirty="0">
              <a:solidFill>
                <a:srgbClr val="00B0F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937" y="1600200"/>
            <a:ext cx="4353076" cy="4495800"/>
          </a:xfrm>
        </p:spPr>
      </p:pic>
    </p:spTree>
    <p:extLst>
      <p:ext uri="{BB962C8B-B14F-4D97-AF65-F5344CB8AC3E}">
        <p14:creationId xmlns:p14="http://schemas.microsoft.com/office/powerpoint/2010/main" val="379375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18">
        <p14:ferris dir="l"/>
      </p:transition>
    </mc:Choice>
    <mc:Fallback xmlns="">
      <p:transition spd="slow" advTm="781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         </a:t>
            </a:r>
            <a:r>
              <a:rPr lang="uk-UA" b="1" dirty="0" smtClean="0"/>
              <a:t>Тема:</a:t>
            </a:r>
            <a:r>
              <a:rPr lang="uk-UA" dirty="0" smtClean="0"/>
              <a:t> Вплив екологічних факторів на </a:t>
            </a:r>
            <a:r>
              <a:rPr lang="uk-UA" dirty="0" err="1" smtClean="0"/>
              <a:t>здоровя</a:t>
            </a:r>
            <a:r>
              <a:rPr lang="uk-UA" dirty="0" smtClean="0"/>
              <a:t> людини </a:t>
            </a:r>
          </a:p>
          <a:p>
            <a:pPr marL="0" indent="0" algn="ctr">
              <a:buNone/>
            </a:pPr>
            <a:r>
              <a:rPr lang="uk-UA" b="1" dirty="0" smtClean="0"/>
              <a:t>Мета:</a:t>
            </a:r>
            <a:r>
              <a:rPr lang="uk-UA" dirty="0" smtClean="0"/>
              <a:t> Ви</a:t>
            </a:r>
            <a:r>
              <a:rPr lang="uk-UA" dirty="0" smtClean="0">
                <a:latin typeface="Times New Roman"/>
                <a:ea typeface="Calibri"/>
                <a:cs typeface="Times New Roman"/>
              </a:rPr>
              <a:t>вчити </a:t>
            </a:r>
            <a:r>
              <a:rPr lang="uk-UA" dirty="0">
                <a:latin typeface="Times New Roman"/>
                <a:ea typeface="Calibri"/>
                <a:cs typeface="Times New Roman"/>
              </a:rPr>
              <a:t>наслідки впливу високої температури навколишнього середовища на організм людини, а саме, як це проявляється клінічно і які наслідки несе.</a:t>
            </a:r>
            <a:endParaRPr lang="ru-RU" dirty="0">
              <a:ea typeface="Calibri"/>
              <a:cs typeface="Times New Roman"/>
            </a:endParaRPr>
          </a:p>
          <a:p>
            <a:pPr marL="0" indent="0" algn="ctr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3842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3812">
        <p14:prism isContent="1" isInverted="1"/>
      </p:transition>
    </mc:Choice>
    <mc:Fallback xmlns="">
      <p:transition spd="slow" advTm="1381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>
            <a:duotone>
              <a:schemeClr val="bg1">
                <a:shade val="90000"/>
                <a:satMod val="140000"/>
              </a:schemeClr>
              <a:schemeClr val="bg1">
                <a:satMod val="12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884" y="2564904"/>
            <a:ext cx="6286960" cy="3816424"/>
          </a:xfrm>
        </p:spPr>
      </p:pic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0" y="0"/>
            <a:ext cx="4427984" cy="6741368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Організм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,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який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знаходиться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умовах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високої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температури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навколишнього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середовища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зазнає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загального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пошкоджуючого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впливу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Клінічно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це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проявляється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гіпертермією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або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Calibri"/>
              </a:rPr>
              <a:t>перегріванням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042413"/>
      </p:ext>
    </p:extLst>
  </p:cSld>
  <p:clrMapOvr>
    <a:masterClrMapping/>
  </p:clrMapOvr>
  <p:transition spd="slow" advTm="11654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Тепловий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удар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дає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високу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смертність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виділяють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дві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причини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смерті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: перша—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досягнення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граничного температурного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рівня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(для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людини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— 43 °С) і друга —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глибокі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розлади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серцево-судинної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дихання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нервової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Важливу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роль у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патогенезі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теплового удару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відіграє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аміачна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інтоксикація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Нагромадження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аміаку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пов'язане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інтенсивним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розпадом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білків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порушенням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видільної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</a:rPr>
              <a:t>нирок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. </a:t>
            </a:r>
            <a:endParaRPr lang="ru-RU" sz="2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916832"/>
            <a:ext cx="4644008" cy="3666764"/>
          </a:xfrm>
        </p:spPr>
      </p:pic>
    </p:spTree>
    <p:extLst>
      <p:ext uri="{BB962C8B-B14F-4D97-AF65-F5344CB8AC3E}">
        <p14:creationId xmlns:p14="http://schemas.microsoft.com/office/powerpoint/2010/main" val="254395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57594">
        <p14:ripple/>
      </p:transition>
    </mc:Choice>
    <mc:Fallback xmlns="">
      <p:transition spd="slow" advTm="5759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latin typeface="Times New Roman"/>
                <a:ea typeface="Calibri"/>
                <a:cs typeface="Times New Roman"/>
              </a:rPr>
              <a:t>Щоб зрозуміти краще зрозуміти який вплив відіграє висока температура повітря на організм людини, я звернулася до </a:t>
            </a:r>
            <a:r>
              <a:rPr lang="uk-UA" sz="1800" dirty="0" err="1">
                <a:latin typeface="Times New Roman"/>
                <a:ea typeface="Calibri"/>
                <a:cs typeface="Times New Roman"/>
              </a:rPr>
              <a:t>Валківської</a:t>
            </a:r>
            <a:r>
              <a:rPr lang="uk-UA" sz="1800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800" dirty="0" smtClean="0">
                <a:latin typeface="Times New Roman"/>
                <a:ea typeface="Calibri"/>
                <a:cs typeface="Times New Roman"/>
              </a:rPr>
              <a:t>ЦРЛ </a:t>
            </a:r>
            <a:r>
              <a:rPr lang="uk-UA" sz="1800" dirty="0">
                <a:latin typeface="Times New Roman"/>
                <a:ea typeface="Calibri"/>
                <a:cs typeface="Times New Roman"/>
              </a:rPr>
              <a:t>та взяла середні дані про надходження людей з гіпертонічним тиском у літні місяці.</a:t>
            </a:r>
            <a:r>
              <a:rPr lang="ru-RU" sz="1800" dirty="0">
                <a:ea typeface="Calibri"/>
                <a:cs typeface="Times New Roman"/>
              </a:rPr>
              <a:t/>
            </a:r>
            <a:br>
              <a:rPr lang="ru-RU" sz="1800" dirty="0">
                <a:ea typeface="Calibri"/>
                <a:cs typeface="Times New Roman"/>
              </a:rPr>
            </a:br>
            <a:r>
              <a:rPr lang="uk-UA" sz="1800" dirty="0">
                <a:latin typeface="Times New Roman"/>
                <a:ea typeface="Calibri"/>
                <a:cs typeface="Times New Roman"/>
              </a:rPr>
              <a:t>Дані внесені в табличку</a:t>
            </a:r>
            <a:r>
              <a:rPr lang="ru-RU" sz="1800" dirty="0">
                <a:ea typeface="Calibri"/>
                <a:cs typeface="Times New Roman"/>
              </a:rPr>
              <a:t/>
            </a:r>
            <a:br>
              <a:rPr lang="ru-RU" sz="1800" dirty="0">
                <a:ea typeface="Calibri"/>
                <a:cs typeface="Times New Roman"/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0359149"/>
              </p:ext>
            </p:extLst>
          </p:nvPr>
        </p:nvGraphicFramePr>
        <p:xfrm>
          <a:off x="683568" y="2564904"/>
          <a:ext cx="8225410" cy="277424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45082"/>
                <a:gridCol w="1645082"/>
                <a:gridCol w="1645082"/>
                <a:gridCol w="1645082"/>
                <a:gridCol w="1645082"/>
              </a:tblGrid>
              <a:tr h="55086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Назва місяця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Кількість днів (у місяці)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Кількість звернень за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Загальна кількість звернень за місяць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uk-UA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червень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30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uk-UA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липень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87</a:t>
                      </a:r>
                      <a:endParaRPr lang="ru-RU" dirty="0"/>
                    </a:p>
                  </a:txBody>
                  <a:tcPr/>
                </a:tc>
              </a:tr>
              <a:tr h="550860">
                <a:tc>
                  <a:txBody>
                    <a:bodyPr/>
                    <a:lstStyle/>
                    <a:p>
                      <a:r>
                        <a:rPr lang="uk-UA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серпень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2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22113700"/>
              </p:ext>
            </p:extLst>
          </p:nvPr>
        </p:nvGraphicFramePr>
        <p:xfrm>
          <a:off x="1043608" y="1052736"/>
          <a:ext cx="7224464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35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9186">
        <p14:prism isContent="1" isInverted="1"/>
      </p:transition>
    </mc:Choice>
    <mc:Fallback xmlns="">
      <p:transition spd="slow" advTm="2918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uk-UA" sz="2400" dirty="0" smtClean="0">
                <a:ea typeface="Calibri"/>
                <a:cs typeface="Times New Roman"/>
              </a:rPr>
              <a:t/>
            </a:r>
            <a:br>
              <a:rPr lang="uk-UA" sz="2400" dirty="0" smtClean="0">
                <a:ea typeface="Calibri"/>
                <a:cs typeface="Times New Roman"/>
              </a:rPr>
            </a:br>
            <a:r>
              <a:rPr lang="uk-UA" sz="2400" dirty="0" smtClean="0">
                <a:ea typeface="Calibri"/>
                <a:cs typeface="Times New Roman"/>
              </a:rPr>
              <a:t>Для </a:t>
            </a:r>
            <a:r>
              <a:rPr lang="uk-UA" sz="2400" dirty="0">
                <a:ea typeface="Calibri"/>
                <a:cs typeface="Times New Roman"/>
              </a:rPr>
              <a:t>боротьби з гіпертонічними хворобами люди застосовують різні медичні </a:t>
            </a:r>
            <a:r>
              <a:rPr lang="uk-UA" sz="2400" dirty="0" smtClean="0">
                <a:ea typeface="Calibri"/>
                <a:cs typeface="Times New Roman"/>
              </a:rPr>
              <a:t>препарати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uk-UA" sz="2400" dirty="0">
                <a:ea typeface="Calibri"/>
                <a:cs typeface="Times New Roman"/>
              </a:rPr>
              <a:t> 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69942"/>
            <a:ext cx="2666256" cy="2002207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429000"/>
            <a:ext cx="1905000" cy="19050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9828582" y="1844824"/>
            <a:ext cx="144017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 flipV="1">
            <a:off x="9756576" y="2204863"/>
            <a:ext cx="2105720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846" y="2067694"/>
            <a:ext cx="3238500" cy="17145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09417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52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30392">
        <p14:glitter pattern="hexagon"/>
      </p:transition>
    </mc:Choice>
    <mc:Fallback xmlns="">
      <p:transition spd="slow" advTm="3039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err="1">
                <a:latin typeface="Times New Roman"/>
                <a:ea typeface="Calibri"/>
                <a:cs typeface="Times New Roman"/>
              </a:rPr>
              <a:t>Звичайно</a:t>
            </a:r>
            <a:r>
              <a:rPr lang="uk-UA" sz="1600" dirty="0">
                <a:latin typeface="Times New Roman"/>
                <a:ea typeface="Calibri"/>
                <a:cs typeface="Times New Roman"/>
              </a:rPr>
              <a:t>, ці препарати вимагають певних затрат.</a:t>
            </a:r>
            <a:r>
              <a:rPr lang="ru-RU" sz="1600" dirty="0">
                <a:ea typeface="Calibri"/>
                <a:cs typeface="Times New Roman"/>
              </a:rPr>
              <a:t/>
            </a:r>
            <a:br>
              <a:rPr lang="ru-RU" sz="1600" dirty="0">
                <a:ea typeface="Calibri"/>
                <a:cs typeface="Times New Roman"/>
              </a:rPr>
            </a:br>
            <a:r>
              <a:rPr lang="uk-UA" sz="1600" dirty="0">
                <a:latin typeface="Times New Roman"/>
                <a:ea typeface="Calibri"/>
                <a:cs typeface="Times New Roman"/>
              </a:rPr>
              <a:t>Я дослідила їхню вартість та підрахувала витрати, які ідуть на них (це наближене число).</a:t>
            </a:r>
            <a:r>
              <a:rPr lang="ru-RU" sz="1600" dirty="0">
                <a:ea typeface="Calibri"/>
                <a:cs typeface="Times New Roman"/>
              </a:rPr>
              <a:t/>
            </a:r>
            <a:br>
              <a:rPr lang="ru-RU" sz="1600" dirty="0">
                <a:ea typeface="Calibri"/>
                <a:cs typeface="Times New Roman"/>
              </a:rPr>
            </a:br>
            <a:r>
              <a:rPr lang="uk-UA" sz="1600" dirty="0">
                <a:latin typeface="Times New Roman"/>
                <a:ea typeface="Calibri"/>
                <a:cs typeface="Times New Roman"/>
              </a:rPr>
              <a:t>Розглянемо це у табличці поданій нижче.</a:t>
            </a:r>
            <a:r>
              <a:rPr lang="ru-RU" sz="1600" dirty="0">
                <a:ea typeface="Calibri"/>
                <a:cs typeface="Times New Roman"/>
              </a:rPr>
              <a:t/>
            </a:r>
            <a:br>
              <a:rPr lang="ru-RU" sz="1600" dirty="0">
                <a:ea typeface="Calibri"/>
                <a:cs typeface="Times New Roman"/>
              </a:rPr>
            </a:b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70837947"/>
              </p:ext>
            </p:extLst>
          </p:nvPr>
        </p:nvGraphicFramePr>
        <p:xfrm>
          <a:off x="612775" y="1600200"/>
          <a:ext cx="81534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ea typeface="Calibri"/>
                          <a:cs typeface="Times New Roman"/>
                        </a:rPr>
                        <a:t>Назва </a:t>
                      </a:r>
                      <a:r>
                        <a:rPr lang="uk-UA" sz="1800" dirty="0" err="1" smtClean="0">
                          <a:ea typeface="Calibri"/>
                          <a:cs typeface="Times New Roman"/>
                        </a:rPr>
                        <a:t>лікарсько-го</a:t>
                      </a:r>
                      <a:r>
                        <a:rPr lang="uk-UA" sz="1800" dirty="0" smtClean="0">
                          <a:ea typeface="Calibri"/>
                          <a:cs typeface="Times New Roman"/>
                        </a:rPr>
                        <a:t> засобу</a:t>
                      </a:r>
                      <a:endParaRPr lang="ru-RU" sz="1200" dirty="0" smtClean="0"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ea typeface="Calibri"/>
                          <a:cs typeface="Times New Roman"/>
                        </a:rPr>
                        <a:t>Ціна за </a:t>
                      </a:r>
                      <a:r>
                        <a:rPr lang="uk-UA" sz="1800" dirty="0" err="1" smtClean="0">
                          <a:ea typeface="Calibri"/>
                          <a:cs typeface="Times New Roman"/>
                        </a:rPr>
                        <a:t>упако-вку</a:t>
                      </a:r>
                      <a:r>
                        <a:rPr lang="uk-UA" sz="1800" dirty="0" smtClean="0">
                          <a:ea typeface="Calibri"/>
                          <a:cs typeface="Times New Roman"/>
                        </a:rPr>
                        <a:t> (грн.)</a:t>
                      </a:r>
                      <a:endParaRPr lang="ru-RU" sz="1200" dirty="0" smtClean="0"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Кількість таблеток в упаковці,(шт.)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Кількість таблеток потрібних для використання за добу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Загальний кошторис, який іде на ліки в місяць (грн.)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Еналозід</a:t>
                      </a: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16.50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49.5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Раунатин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11.18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44.72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Раунатин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12.31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55.40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Каптоприл</a:t>
                      </a:r>
                      <a:r>
                        <a:rPr lang="uk-UA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12.66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Верапаміл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17.16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77.22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22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492896"/>
            <a:ext cx="8153400" cy="4248472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rgbClr val="000000"/>
                </a:solidFill>
                <a:latin typeface="Times New Roman"/>
              </a:rPr>
              <a:t>                   </a:t>
            </a:r>
            <a:r>
              <a:rPr lang="uk-UA" sz="3200" b="1" u="sng" dirty="0" smtClean="0">
                <a:solidFill>
                  <a:srgbClr val="000000"/>
                </a:solidFill>
                <a:latin typeface="Times New Roman"/>
              </a:rPr>
              <a:t>Висновок</a:t>
            </a:r>
            <a:r>
              <a:rPr lang="uk-UA" sz="3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uk-UA" sz="3200" dirty="0" smtClean="0">
                <a:solidFill>
                  <a:srgbClr val="000000"/>
                </a:solidFill>
                <a:latin typeface="Times New Roman"/>
              </a:rPr>
            </a:br>
            <a:r>
              <a:rPr lang="uk-UA" sz="3200" dirty="0" smtClean="0">
                <a:solidFill>
                  <a:srgbClr val="000000"/>
                </a:solidFill>
                <a:latin typeface="Times New Roman"/>
              </a:rPr>
              <a:t>Висока </a:t>
            </a:r>
            <a:r>
              <a:rPr lang="uk-UA" sz="3200" dirty="0">
                <a:solidFill>
                  <a:srgbClr val="000000"/>
                </a:solidFill>
                <a:latin typeface="Times New Roman"/>
              </a:rPr>
              <a:t>температура навколишнього середовища негативно впливає на організм людини. Для того, щоб зберегти своє </a:t>
            </a:r>
            <a:r>
              <a:rPr lang="uk-UA" sz="3200" dirty="0" err="1">
                <a:solidFill>
                  <a:srgbClr val="000000"/>
                </a:solidFill>
                <a:latin typeface="Times New Roman"/>
              </a:rPr>
              <a:t>здоровя</a:t>
            </a:r>
            <a:r>
              <a:rPr lang="uk-UA" sz="3200" dirty="0">
                <a:solidFill>
                  <a:srgbClr val="000000"/>
                </a:solidFill>
                <a:latin typeface="Times New Roman"/>
              </a:rPr>
              <a:t> потрібно захищатися від сонця та приймати спеціальні медичні засоби.</a:t>
            </a:r>
            <a:r>
              <a:rPr lang="ru-RU" sz="3200" dirty="0"/>
              <a:t> </a:t>
            </a:r>
            <a:r>
              <a:rPr lang="uk-UA" dirty="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dirty="0" smtClean="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uk-UA" dirty="0" smtClean="0">
                <a:solidFill>
                  <a:srgbClr val="1A1A1A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dirty="0">
                <a:ea typeface="Calibri"/>
                <a:cs typeface="Times New Roman"/>
              </a:rPr>
              <a:t/>
            </a:r>
            <a:br>
              <a:rPr lang="ru-RU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5487790"/>
      </p:ext>
    </p:extLst>
  </p:cSld>
  <p:clrMapOvr>
    <a:masterClrMapping/>
  </p:clrMapOvr>
  <p:transition spd="slow" advTm="13228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есічна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ересічна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493</TotalTime>
  <Words>306</Words>
  <Application>Microsoft Office PowerPoint</Application>
  <PresentationFormat>Экран (4:3)</PresentationFormat>
  <Paragraphs>70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Пересічна</vt:lpstr>
      <vt:lpstr>Вплив екологічних чинників на здоровя людини   </vt:lpstr>
      <vt:lpstr>Презентация PowerPoint</vt:lpstr>
      <vt:lpstr>Презентация PowerPoint</vt:lpstr>
      <vt:lpstr>Презентация PowerPoint</vt:lpstr>
      <vt:lpstr>Щоб зрозуміти краще зрозуміти який вплив відіграє висока температура повітря на організм людини, я звернулася до Валківської ЦРЛ та взяла середні дані про надходження людей з гіпертонічним тиском у літні місяці. Дані внесені в табличку </vt:lpstr>
      <vt:lpstr>Презентация PowerPoint</vt:lpstr>
      <vt:lpstr> Для боротьби з гіпертонічними хворобами люди застосовують різні медичні препарати   </vt:lpstr>
      <vt:lpstr>Звичайно, ці препарати вимагають певних затрат. Я дослідила їхню вартість та підрахувала витрати, які ідуть на них (це наближене число). Розглянемо це у табличці поданій нижче. </vt:lpstr>
      <vt:lpstr>                   Висновок Висока температура навколишнього середовища негативно впливає на організм людини. Для того, щоб зберегти своє здоровя потрібно захищатися від сонця та приймати спеціальні медичні засоби.    </vt:lpstr>
      <vt:lpstr>         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MYRON</dc:creator>
  <cp:lastModifiedBy>Admin</cp:lastModifiedBy>
  <cp:revision>35</cp:revision>
  <dcterms:created xsi:type="dcterms:W3CDTF">2012-04-16T09:02:46Z</dcterms:created>
  <dcterms:modified xsi:type="dcterms:W3CDTF">2014-10-23T15:25:13Z</dcterms:modified>
</cp:coreProperties>
</file>