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2" r:id="rId9"/>
    <p:sldId id="260" r:id="rId10"/>
    <p:sldId id="267" r:id="rId11"/>
    <p:sldId id="261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1" autoAdjust="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222F5F-6699-473A-AA20-49E5D65F90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E87665-6FA2-4E8C-8A0C-14F5066FB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1%96%D0%B9%D1%81%D1%8C%D0%BA%D0%B0_%D0%BC%D0%BE%D0%B2%D0%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052736"/>
            <a:ext cx="7666112" cy="273630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dirty="0" err="1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Геотермальні</a:t>
            </a:r>
            <a:r>
              <a:rPr lang="ru-RU" sz="600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теплов</a:t>
            </a:r>
            <a:r>
              <a:rPr lang="uk-UA" sz="600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br>
              <a:rPr lang="uk-UA" sz="600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насоси</a:t>
            </a:r>
            <a:endParaRPr lang="ru-RU" sz="600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797152"/>
            <a:ext cx="5796136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Підготували учениці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 класу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Новгородцева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Дар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Владислава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plonasos.ua/images/stories/grunt/princip/Vozere2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040"/>
          </a:xfrm>
          <a:prstGeom prst="rect">
            <a:avLst/>
          </a:prstGeom>
          <a:noFill/>
        </p:spPr>
      </p:pic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395536" y="692696"/>
            <a:ext cx="3168650" cy="52322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Універсальність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5652120" y="404664"/>
            <a:ext cx="3168352" cy="52322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Екологічність</a:t>
            </a: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6516216" y="2780928"/>
            <a:ext cx="2332037" cy="52322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844824"/>
            <a:ext cx="4176464" cy="2664296"/>
          </a:xfrm>
        </p:spPr>
        <p:txBody>
          <a:bodyPr>
            <a:prstTxWarp prst="textButtonPour">
              <a:avLst/>
            </a:prstTxWarp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uk-UA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uk-UA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uk-UA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uk-UA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насосів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23528" y="3356992"/>
            <a:ext cx="2879725" cy="52322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Економічність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195736" y="5373216"/>
            <a:ext cx="5491888" cy="52322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Широкий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спектр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Переваги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теплових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насосів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718679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насос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електричну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ефективніше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котлів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спалюють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насосів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Широкий спектр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розсіяного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тепла. Земля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скрізь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людей не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водою.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теплову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отриману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погодних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газовій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трубі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зберуть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тепло для вас. Усе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електрична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не проблема —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насосів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дизельне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бензин для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284984"/>
            <a:ext cx="340580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Економічність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go3.imgsmail.ru/imgpreview?key=4ac1ee43dbdf4ec8&amp;mb=imgdb_preview_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92696"/>
            <a:ext cx="3960440" cy="2597537"/>
          </a:xfrm>
          <a:prstGeom prst="rect">
            <a:avLst/>
          </a:prstGeom>
          <a:noFill/>
        </p:spPr>
      </p:pic>
      <p:pic>
        <p:nvPicPr>
          <p:cNvPr id="6148" name="Picture 4" descr="http://progress21.com.ua/media/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456384" cy="2633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насос не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заощаджує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береже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власникам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Прилад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спалює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окисди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.Тому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ґрунті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слідів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сірчаної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азотистої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фосфорної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кислот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бензольних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з'єднань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0"/>
            <a:ext cx="342902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Екологічність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lanetaklimata.com.ua/cms_files/Image/catalog_NIBE_F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019640" cy="3573016"/>
          </a:xfrm>
          <a:prstGeom prst="rect">
            <a:avLst/>
          </a:prstGeom>
          <a:noFill/>
        </p:spPr>
      </p:pic>
      <p:pic>
        <p:nvPicPr>
          <p:cNvPr id="1028" name="Picture 4" descr="http://progress21.com.ua/media/157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2304256" cy="371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04664"/>
            <a:ext cx="189141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Безпека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Атмосистеми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вибухово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пожежобезпечні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небезпечні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гази,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суміші</a:t>
            </a:r>
            <a:r>
              <a:rPr lang="ru-RU" sz="2000" spc="50" dirty="0" smtClean="0">
                <a:ln w="11430"/>
              </a:rPr>
              <a:t>. </a:t>
            </a:r>
            <a:endParaRPr lang="ru-RU" sz="2000" spc="50" dirty="0">
              <a:ln w="1143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132856"/>
            <a:ext cx="372820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Універсальність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0892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насоси,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обладнані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реверсивним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клапаном,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охолодження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Теплонасос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відбирати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тепло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прохолоджуючи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надлишкове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тепло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підігріву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побутової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басейну</a:t>
            </a:r>
            <a:endParaRPr lang="ru-RU" sz="24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tatic14.gorenje.com/imagelib/w60/default/products/heat-pumps/features/heat-pump-model-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488832" cy="46824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131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Теплови́й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насо́с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(помпа)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(англ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Англійська мова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 — прилад,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переносить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розсіяну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теплову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опалювальний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контур. 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теплового насоса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оберненому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циклі Карно.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7154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Основні види </a:t>
            </a:r>
            <a:r>
              <a:rPr lang="en-US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теплових </a:t>
            </a:r>
            <a:r>
              <a:rPr lang="uk-UA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насосів</a:t>
            </a:r>
            <a:endParaRPr lang="ru-RU" sz="4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125538"/>
            <a:ext cx="4537075" cy="23749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«вода-вода»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одними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теплоенергетичних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систем, 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ґрунтова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вода —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надійне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3" descr="D:\Документы\Рабочий стол\nes_wp_-_aqua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5832475" cy="3221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3" name="Picture 4" descr="D:\Документы\Рабочий стол\aquag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089275" cy="2095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4" name="Picture 5" descr="D:\Документы\Рабочий стол\tc-voda-vod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1655762" cy="2303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8290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en-US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теплових </a:t>
            </a:r>
            <a:r>
              <a:rPr lang="uk-UA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насосів</a:t>
            </a:r>
            <a:endParaRPr lang="ru-RU" sz="4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9538" y="1052513"/>
            <a:ext cx="3886398" cy="5544839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ґрунт</a:t>
            </a:r>
            <a:r>
              <a:rPr 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/вода»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накопичується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ґрунті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насоси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ґрунт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/вода»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накопичується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ґрунті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забирається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ґрунтового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теплоколектора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розташованого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належного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196" name="Picture 2" descr="D:\Документы\Рабочий стол\nes_wp_-_terra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1308" y="3907995"/>
            <a:ext cx="3672408" cy="26749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197" name="Picture 3" descr="D:\Документы\Рабочий стол\terrag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3673153" cy="24745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396536" cy="71435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Основні види теплових насосів</a:t>
            </a:r>
            <a:endParaRPr lang="ru-RU" sz="4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124744"/>
            <a:ext cx="3527673" cy="57332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насоси </a:t>
            </a:r>
            <a:r>
              <a:rPr lang="ru-RU" sz="2800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800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/вода»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накопичується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нас.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насоси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температурах до –20 °C.</a:t>
            </a:r>
          </a:p>
        </p:txBody>
      </p:sp>
      <p:pic>
        <p:nvPicPr>
          <p:cNvPr id="9220" name="Picture 2" descr="D:\Документы\Рабочий стол\aero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4246">
            <a:off x="3655349" y="1096090"/>
            <a:ext cx="3600400" cy="2427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3" descr="D:\Документы\Рабочий стол\nes_wp_-_aerog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8422">
            <a:off x="4133061" y="4091496"/>
            <a:ext cx="3672408" cy="2335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rogress21.com.ua/media/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1088"/>
            <a:ext cx="2952328" cy="2361862"/>
          </a:xfrm>
          <a:prstGeom prst="rect">
            <a:avLst/>
          </a:prstGeom>
          <a:noFill/>
        </p:spPr>
      </p:pic>
      <p:pic>
        <p:nvPicPr>
          <p:cNvPr id="5" name="Picture 2" descr="http://teplonasos.ua/images/stories/grunt/princip/Principua%20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3384376" cy="26081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10039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32656"/>
            <a:ext cx="81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Холодоагент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тиском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капілярний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отвір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попадає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випарювач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 за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різкого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випару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холодоагент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відбирає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тепло у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стінок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випарювача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випарювач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свою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відбирає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тепло в земляного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водяного контуру, за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охолоджується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Компресор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вбирає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холодоагент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випарювача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стискає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холодоагенту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підвищується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виштовхує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конденсатор.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конденсаторі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нагрітий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стиску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холодоагент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тепло (температура порядку 85-125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градусів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Цельсія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опалювальному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контуру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переходить у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рідкий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стан.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повторюється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Коли температура в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електричне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розривається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терморегулятором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насос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перестає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Коли температура в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опалювальному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контурі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терморегулятор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запускає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насос. У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холодоагент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тепловому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насосі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зворотний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цикл Карно.</a:t>
            </a:r>
            <a:endParaRPr lang="ru-RU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насосів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83164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компресійні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абсорбційні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Компресійні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в той час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абсорбційні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тепла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Геотермальні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тепло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наземних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ґрунтових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замкнутого типу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горизонтальні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Колектор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кільцями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хвилясто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горизонтальних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траншеях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промерзання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1,20 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Цей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дефіциту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земельної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контур.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вертикальні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Колектор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вертикально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свердловини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200 м. Цей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земельної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розмістити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контур горизонтально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загроза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ландшафту.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Колектор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хвилясто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кільцями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водойму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(озеро, ставок,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промерзання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найдешевший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водоймі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5168616" cy="571480"/>
          </a:xfrm>
        </p:spPr>
        <p:txBody>
          <a:bodyPr>
            <a:normAutofit fontScale="90000"/>
          </a:bodyPr>
          <a:lstStyle/>
          <a:p>
            <a:r>
              <a:rPr lang="ru-RU" sz="40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насосів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280920" cy="6215082"/>
          </a:xfrm>
        </p:spPr>
        <p:txBody>
          <a:bodyPr>
            <a:noAutofit/>
          </a:bodyPr>
          <a:lstStyle/>
          <a:p>
            <a:pPr marL="0" indent="449263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компресійні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абсорбційні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Компресійні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механічної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), в той час як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абсорбційні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теплі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449263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тепла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насоси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 :</a:t>
            </a:r>
          </a:p>
          <a:p>
            <a:pPr marL="0" indent="449263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i="1" dirty="0" err="1" smtClean="0">
                <a:latin typeface="Times New Roman" pitchFamily="18" charset="0"/>
                <a:cs typeface="Times New Roman" pitchFamily="18" charset="0"/>
              </a:rPr>
              <a:t>Геотермальні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тепло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наземних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ґрунтових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вод)</a:t>
            </a:r>
          </a:p>
          <a:p>
            <a:pPr marL="0" indent="449263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а) замкнутого типу</a:t>
            </a:r>
          </a:p>
          <a:p>
            <a:pPr marL="0" indent="449263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горизонтальні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>
              <a:buNone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Колектор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розміщується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кільцями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хвилясто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горизонтальних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траншеях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промерзання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1,20 м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). Цей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жилих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дефіциту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земельної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контур.</a:t>
            </a:r>
          </a:p>
          <a:p>
            <a:pPr marL="0" indent="449263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вертикальні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>
              <a:buNone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Колектор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розміщується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вертикально 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свердловини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глибиною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до 200 м. Цей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земельної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розмістити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контур горизонтально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загроза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ландшафту.</a:t>
            </a:r>
          </a:p>
          <a:p>
            <a:pPr marL="0" indent="449263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водні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>
              <a:buNone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Колектор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розміщується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хвилясто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кільцями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водойму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(озеро, ставок,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промерзання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найдешевший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об'єму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води 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водоймі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260648"/>
            <a:ext cx="4536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00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відкритого</a:t>
            </a:r>
            <a:r>
              <a:rPr lang="ru-RU" sz="20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типу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теплообмінної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циркулює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систему геотермального теплового насосу в рамках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циклу,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землю. Цей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достатньої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води та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ґрунтових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дозволеним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Повітряні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тепла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вторинне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тепло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тепло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трубопроводу центрального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Цей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найдоцільнішим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паразитного тепла, яке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утилізації.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oboobo.ru/photos/125932312659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67672" cy="2828579"/>
          </a:xfrm>
          <a:prstGeom prst="rect">
            <a:avLst/>
          </a:prstGeom>
          <a:noFill/>
        </p:spPr>
      </p:pic>
      <p:pic>
        <p:nvPicPr>
          <p:cNvPr id="7172" name="Picture 4" descr="http://teplonasos.ua/images/stories/grunt/princip/GTN%20zakr%20cy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329712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6">
      <a:dk1>
        <a:sysClr val="windowText" lastClr="000000"/>
      </a:dk1>
      <a:lt1>
        <a:sysClr val="window" lastClr="FFFFFF"/>
      </a:lt1>
      <a:dk2>
        <a:srgbClr val="FFC0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979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Геотермальні теплові  насоси</vt:lpstr>
      <vt:lpstr>Слайд 2</vt:lpstr>
      <vt:lpstr>Основні види  теплових насосів</vt:lpstr>
      <vt:lpstr>Основні види  теплових насосів</vt:lpstr>
      <vt:lpstr>Основні види теплових насосів</vt:lpstr>
      <vt:lpstr>Слайд 6</vt:lpstr>
      <vt:lpstr>Слайд 7</vt:lpstr>
      <vt:lpstr>Типи теплових насосів</vt:lpstr>
      <vt:lpstr>Слайд 9</vt:lpstr>
      <vt:lpstr>Переваги теплових насосів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Геотермальні теплові  насоси</dc:title>
  <dc:creator>Учень</dc:creator>
  <cp:lastModifiedBy>Администратор	</cp:lastModifiedBy>
  <cp:revision>10</cp:revision>
  <dcterms:created xsi:type="dcterms:W3CDTF">2014-11-20T10:46:50Z</dcterms:created>
  <dcterms:modified xsi:type="dcterms:W3CDTF">2014-11-27T13:19:10Z</dcterms:modified>
</cp:coreProperties>
</file>