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57" r:id="rId4"/>
    <p:sldId id="260" r:id="rId5"/>
    <p:sldId id="259" r:id="rId6"/>
    <p:sldId id="261" r:id="rId7"/>
    <p:sldId id="263" r:id="rId8"/>
    <p:sldId id="262" r:id="rId9"/>
    <p:sldId id="265" r:id="rId10"/>
    <p:sldId id="267" r:id="rId11"/>
    <p:sldId id="266" r:id="rId12"/>
    <p:sldId id="268" r:id="rId13"/>
    <p:sldId id="270" r:id="rId14"/>
    <p:sldId id="271" r:id="rId15"/>
    <p:sldId id="273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E2FF"/>
    <a:srgbClr val="00FFFF"/>
    <a:srgbClr val="CCFF33"/>
    <a:srgbClr val="FFFF66"/>
    <a:srgbClr val="0099FF"/>
    <a:srgbClr val="66FF33"/>
    <a:srgbClr val="FF66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62AB4-A105-4C2F-8D82-6A39727F53B9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B14B865-9926-4D6E-9003-003842A2E0D0}">
      <dgm:prSet phldrT="[Текст]" custT="1"/>
      <dgm:spPr/>
      <dgm:t>
        <a:bodyPr/>
        <a:lstStyle/>
        <a:p>
          <a:r>
            <a:rPr lang="uk-UA" sz="3200" dirty="0" smtClean="0">
              <a:latin typeface="TatianaCTT" pitchFamily="2" charset="0"/>
            </a:rPr>
            <a:t>Робота з файлами</a:t>
          </a:r>
          <a:endParaRPr lang="uk-UA" sz="3200" dirty="0">
            <a:latin typeface="TatianaCTT" pitchFamily="2" charset="0"/>
          </a:endParaRPr>
        </a:p>
      </dgm:t>
    </dgm:pt>
    <dgm:pt modelId="{038BFC08-4C1B-4A8E-8A98-9EAF49A9BEB1}" type="parTrans" cxnId="{29ED119D-2860-45C8-B90B-535DE065B984}">
      <dgm:prSet/>
      <dgm:spPr/>
      <dgm:t>
        <a:bodyPr/>
        <a:lstStyle/>
        <a:p>
          <a:endParaRPr lang="uk-UA"/>
        </a:p>
      </dgm:t>
    </dgm:pt>
    <dgm:pt modelId="{D54F4B94-F003-409C-B939-A27ED6249FAA}" type="sibTrans" cxnId="{29ED119D-2860-45C8-B90B-535DE065B984}">
      <dgm:prSet/>
      <dgm:spPr/>
      <dgm:t>
        <a:bodyPr/>
        <a:lstStyle/>
        <a:p>
          <a:endParaRPr lang="uk-UA"/>
        </a:p>
      </dgm:t>
    </dgm:pt>
    <dgm:pt modelId="{223C6EF7-94A9-420B-82A1-D9748FAC70BF}">
      <dgm:prSet phldrT="[Текст]" custT="1"/>
      <dgm:spPr/>
      <dgm:t>
        <a:bodyPr/>
        <a:lstStyle/>
        <a:p>
          <a:r>
            <a:rPr lang="uk-UA" sz="3200" dirty="0" smtClean="0">
              <a:latin typeface="TatianaCTT" pitchFamily="2" charset="0"/>
            </a:rPr>
            <a:t>Введення тексту</a:t>
          </a:r>
          <a:endParaRPr lang="uk-UA" sz="3200" dirty="0">
            <a:latin typeface="TatianaCTT" pitchFamily="2" charset="0"/>
          </a:endParaRPr>
        </a:p>
      </dgm:t>
    </dgm:pt>
    <dgm:pt modelId="{702F902E-79A4-4351-9C37-5A995CA353E4}" type="parTrans" cxnId="{5AB2E052-29DC-4F10-A481-D57A4BFE3ABA}">
      <dgm:prSet/>
      <dgm:spPr/>
      <dgm:t>
        <a:bodyPr/>
        <a:lstStyle/>
        <a:p>
          <a:endParaRPr lang="uk-UA"/>
        </a:p>
      </dgm:t>
    </dgm:pt>
    <dgm:pt modelId="{448EBEE6-376B-4139-8104-AF7F9E748B36}" type="sibTrans" cxnId="{5AB2E052-29DC-4F10-A481-D57A4BFE3ABA}">
      <dgm:prSet/>
      <dgm:spPr/>
      <dgm:t>
        <a:bodyPr/>
        <a:lstStyle/>
        <a:p>
          <a:endParaRPr lang="uk-UA"/>
        </a:p>
      </dgm:t>
    </dgm:pt>
    <dgm:pt modelId="{C794E6A2-6E56-4CD4-B9FC-D75208DFB5AA}">
      <dgm:prSet phldrT="[Текст]" custT="1"/>
      <dgm:spPr/>
      <dgm:t>
        <a:bodyPr/>
        <a:lstStyle/>
        <a:p>
          <a:r>
            <a:rPr lang="uk-UA" sz="3200" dirty="0" smtClean="0">
              <a:latin typeface="TatianaCTT" pitchFamily="2" charset="0"/>
            </a:rPr>
            <a:t>Редагування тексту</a:t>
          </a:r>
          <a:endParaRPr lang="uk-UA" sz="3200" dirty="0">
            <a:latin typeface="TatianaCTT" pitchFamily="2" charset="0"/>
          </a:endParaRPr>
        </a:p>
      </dgm:t>
    </dgm:pt>
    <dgm:pt modelId="{D9DBA8A5-18C0-4763-A65F-C5862BFD9212}" type="parTrans" cxnId="{A201A85F-8BAB-4365-9874-2B71049EB04A}">
      <dgm:prSet/>
      <dgm:spPr/>
      <dgm:t>
        <a:bodyPr/>
        <a:lstStyle/>
        <a:p>
          <a:endParaRPr lang="uk-UA"/>
        </a:p>
      </dgm:t>
    </dgm:pt>
    <dgm:pt modelId="{CE75B455-09BC-4433-B888-E3651F7D91D9}" type="sibTrans" cxnId="{A201A85F-8BAB-4365-9874-2B71049EB04A}">
      <dgm:prSet/>
      <dgm:spPr/>
      <dgm:t>
        <a:bodyPr/>
        <a:lstStyle/>
        <a:p>
          <a:endParaRPr lang="uk-UA"/>
        </a:p>
      </dgm:t>
    </dgm:pt>
    <dgm:pt modelId="{303F216D-F471-4053-B633-E057252B1452}">
      <dgm:prSet custT="1"/>
      <dgm:spPr/>
      <dgm:t>
        <a:bodyPr/>
        <a:lstStyle/>
        <a:p>
          <a:r>
            <a:rPr lang="uk-UA" sz="3200" dirty="0" smtClean="0">
              <a:latin typeface="TatianaCTT" pitchFamily="2" charset="0"/>
            </a:rPr>
            <a:t>Друкування документа</a:t>
          </a:r>
          <a:endParaRPr lang="uk-UA" sz="3200" dirty="0">
            <a:latin typeface="TatianaCTT" pitchFamily="2" charset="0"/>
          </a:endParaRPr>
        </a:p>
      </dgm:t>
    </dgm:pt>
    <dgm:pt modelId="{55BD6E06-2534-4750-A962-32C43817BF2C}" type="parTrans" cxnId="{93D6ABBC-B524-46C2-9F7D-19063DC8252E}">
      <dgm:prSet/>
      <dgm:spPr/>
      <dgm:t>
        <a:bodyPr/>
        <a:lstStyle/>
        <a:p>
          <a:endParaRPr lang="uk-UA"/>
        </a:p>
      </dgm:t>
    </dgm:pt>
    <dgm:pt modelId="{4739F16F-D130-4A96-8696-AC43D297DACC}" type="sibTrans" cxnId="{93D6ABBC-B524-46C2-9F7D-19063DC8252E}">
      <dgm:prSet/>
      <dgm:spPr/>
      <dgm:t>
        <a:bodyPr/>
        <a:lstStyle/>
        <a:p>
          <a:endParaRPr lang="uk-UA"/>
        </a:p>
      </dgm:t>
    </dgm:pt>
    <dgm:pt modelId="{B7BAC3D2-C628-40A5-BEAF-922B4F5218E5}">
      <dgm:prSet custT="1"/>
      <dgm:spPr/>
      <dgm:t>
        <a:bodyPr/>
        <a:lstStyle/>
        <a:p>
          <a:r>
            <a:rPr lang="uk-UA" sz="3200" dirty="0" smtClean="0">
              <a:latin typeface="TatianaCTT" pitchFamily="2" charset="0"/>
            </a:rPr>
            <a:t>Форматування тексту</a:t>
          </a:r>
          <a:endParaRPr lang="uk-UA" sz="3200" dirty="0">
            <a:latin typeface="TatianaCTT" pitchFamily="2" charset="0"/>
          </a:endParaRPr>
        </a:p>
      </dgm:t>
    </dgm:pt>
    <dgm:pt modelId="{F4E2C131-F64C-4338-98B3-0A11605308A9}" type="parTrans" cxnId="{947C2A70-431C-422F-A3CD-6210CB6591F6}">
      <dgm:prSet/>
      <dgm:spPr/>
      <dgm:t>
        <a:bodyPr/>
        <a:lstStyle/>
        <a:p>
          <a:endParaRPr lang="uk-UA"/>
        </a:p>
      </dgm:t>
    </dgm:pt>
    <dgm:pt modelId="{99B83651-50FD-4AE4-BD9F-9DCCD56B4494}" type="sibTrans" cxnId="{947C2A70-431C-422F-A3CD-6210CB6591F6}">
      <dgm:prSet/>
      <dgm:spPr/>
      <dgm:t>
        <a:bodyPr/>
        <a:lstStyle/>
        <a:p>
          <a:endParaRPr lang="uk-UA"/>
        </a:p>
      </dgm:t>
    </dgm:pt>
    <dgm:pt modelId="{C9BD7A99-21A7-4884-9356-579DCDAB4065}">
      <dgm:prSet custT="1"/>
      <dgm:spPr/>
      <dgm:t>
        <a:bodyPr/>
        <a:lstStyle/>
        <a:p>
          <a:r>
            <a:rPr lang="uk-UA" sz="3200" dirty="0" smtClean="0">
              <a:latin typeface="TatianaCTT" pitchFamily="2" charset="0"/>
            </a:rPr>
            <a:t>Вставляння об'єктів</a:t>
          </a:r>
          <a:endParaRPr lang="uk-UA" sz="3200" dirty="0">
            <a:latin typeface="TatianaCTT" pitchFamily="2" charset="0"/>
          </a:endParaRPr>
        </a:p>
      </dgm:t>
    </dgm:pt>
    <dgm:pt modelId="{387B6EE8-EEEE-41EB-96EF-D96D800E0C63}" type="parTrans" cxnId="{9F3C3740-3B63-4279-92AA-50C1D9D41428}">
      <dgm:prSet/>
      <dgm:spPr/>
      <dgm:t>
        <a:bodyPr/>
        <a:lstStyle/>
        <a:p>
          <a:endParaRPr lang="uk-UA"/>
        </a:p>
      </dgm:t>
    </dgm:pt>
    <dgm:pt modelId="{9826C21A-7059-4223-BFF5-E20F8666A7C4}" type="sibTrans" cxnId="{9F3C3740-3B63-4279-92AA-50C1D9D41428}">
      <dgm:prSet/>
      <dgm:spPr/>
      <dgm:t>
        <a:bodyPr/>
        <a:lstStyle/>
        <a:p>
          <a:endParaRPr lang="uk-UA"/>
        </a:p>
      </dgm:t>
    </dgm:pt>
    <dgm:pt modelId="{2A740A71-0AAF-4688-A697-830526F3803F}" type="pres">
      <dgm:prSet presAssocID="{60362AB4-A105-4C2F-8D82-6A39727F53B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79136F1-54F7-4C59-A5AD-401C5D0083FA}" type="pres">
      <dgm:prSet presAssocID="{5B14B865-9926-4D6E-9003-003842A2E0D0}" presName="circle1" presStyleLbl="node1" presStyleIdx="0" presStyleCnt="6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</a:gradFill>
      </dgm:spPr>
    </dgm:pt>
    <dgm:pt modelId="{FB94B95D-A65F-4ABB-BE56-BF6CD552CFE2}" type="pres">
      <dgm:prSet presAssocID="{5B14B865-9926-4D6E-9003-003842A2E0D0}" presName="space" presStyleCnt="0"/>
      <dgm:spPr/>
    </dgm:pt>
    <dgm:pt modelId="{8591A9B1-E3EF-4167-A2E4-D708C3F464C8}" type="pres">
      <dgm:prSet presAssocID="{5B14B865-9926-4D6E-9003-003842A2E0D0}" presName="rect1" presStyleLbl="alignAcc1" presStyleIdx="0" presStyleCnt="6"/>
      <dgm:spPr/>
      <dgm:t>
        <a:bodyPr/>
        <a:lstStyle/>
        <a:p>
          <a:endParaRPr lang="uk-UA"/>
        </a:p>
      </dgm:t>
    </dgm:pt>
    <dgm:pt modelId="{34031354-3177-424D-8966-50A78C1FCD53}" type="pres">
      <dgm:prSet presAssocID="{223C6EF7-94A9-420B-82A1-D9748FAC70BF}" presName="vertSpace2" presStyleLbl="node1" presStyleIdx="0" presStyleCnt="6"/>
      <dgm:spPr/>
    </dgm:pt>
    <dgm:pt modelId="{247B071D-85C4-4BA6-851C-D01635247004}" type="pres">
      <dgm:prSet presAssocID="{223C6EF7-94A9-420B-82A1-D9748FAC70BF}" presName="circle2" presStyleLbl="node1" presStyleIdx="1" presStyleCnt="6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</dgm:spPr>
    </dgm:pt>
    <dgm:pt modelId="{1CFFE4EE-49D7-42F8-AF73-9A299DDCC201}" type="pres">
      <dgm:prSet presAssocID="{223C6EF7-94A9-420B-82A1-D9748FAC70BF}" presName="rect2" presStyleLbl="alignAcc1" presStyleIdx="1" presStyleCnt="6"/>
      <dgm:spPr/>
      <dgm:t>
        <a:bodyPr/>
        <a:lstStyle/>
        <a:p>
          <a:endParaRPr lang="uk-UA"/>
        </a:p>
      </dgm:t>
    </dgm:pt>
    <dgm:pt modelId="{B73662C0-0768-4DC5-AD88-C69DEB6AEB50}" type="pres">
      <dgm:prSet presAssocID="{C794E6A2-6E56-4CD4-B9FC-D75208DFB5AA}" presName="vertSpace3" presStyleLbl="node1" presStyleIdx="1" presStyleCnt="6"/>
      <dgm:spPr/>
    </dgm:pt>
    <dgm:pt modelId="{CADEA229-2D28-4129-9CE5-205456992072}" type="pres">
      <dgm:prSet presAssocID="{C794E6A2-6E56-4CD4-B9FC-D75208DFB5AA}" presName="circle3" presStyleLbl="node1" presStyleIdx="2" presStyleCnt="6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</dgm:spPr>
    </dgm:pt>
    <dgm:pt modelId="{9D8063DF-13F1-4C8A-A3C4-394E69B5F079}" type="pres">
      <dgm:prSet presAssocID="{C794E6A2-6E56-4CD4-B9FC-D75208DFB5AA}" presName="rect3" presStyleLbl="alignAcc1" presStyleIdx="2" presStyleCnt="6"/>
      <dgm:spPr/>
      <dgm:t>
        <a:bodyPr/>
        <a:lstStyle/>
        <a:p>
          <a:endParaRPr lang="uk-UA"/>
        </a:p>
      </dgm:t>
    </dgm:pt>
    <dgm:pt modelId="{3D7D759B-0869-4AF5-BD06-6E6C82396E06}" type="pres">
      <dgm:prSet presAssocID="{303F216D-F471-4053-B633-E057252B1452}" presName="vertSpace4" presStyleLbl="node1" presStyleIdx="2" presStyleCnt="6"/>
      <dgm:spPr/>
    </dgm:pt>
    <dgm:pt modelId="{DD01E776-617F-4F23-A8B6-36A155F7EAFE}" type="pres">
      <dgm:prSet presAssocID="{303F216D-F471-4053-B633-E057252B1452}" presName="circle4" presStyleLbl="node1" presStyleIdx="3" presStyleCnt="6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</dgm:pt>
    <dgm:pt modelId="{2ECF7D89-94CF-464E-AD64-8AA1F5B2D6B0}" type="pres">
      <dgm:prSet presAssocID="{303F216D-F471-4053-B633-E057252B1452}" presName="rect4" presStyleLbl="alignAcc1" presStyleIdx="3" presStyleCnt="6"/>
      <dgm:spPr/>
      <dgm:t>
        <a:bodyPr/>
        <a:lstStyle/>
        <a:p>
          <a:endParaRPr lang="uk-UA"/>
        </a:p>
      </dgm:t>
    </dgm:pt>
    <dgm:pt modelId="{FCA5F0D2-9380-4965-BC3A-41472DB64C6D}" type="pres">
      <dgm:prSet presAssocID="{B7BAC3D2-C628-40A5-BEAF-922B4F5218E5}" presName="vertSpace5" presStyleLbl="node1" presStyleIdx="3" presStyleCnt="6"/>
      <dgm:spPr/>
    </dgm:pt>
    <dgm:pt modelId="{3480DCDB-FF8D-4A69-976C-B7C1A899E64D}" type="pres">
      <dgm:prSet presAssocID="{B7BAC3D2-C628-40A5-BEAF-922B4F5218E5}" presName="circle5" presStyleLbl="node1" presStyleIdx="4" presStyleCnt="6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</dgm:pt>
    <dgm:pt modelId="{F3BD3DB0-FBCB-41D4-803B-DB4832816C37}" type="pres">
      <dgm:prSet presAssocID="{B7BAC3D2-C628-40A5-BEAF-922B4F5218E5}" presName="rect5" presStyleLbl="alignAcc1" presStyleIdx="4" presStyleCnt="6"/>
      <dgm:spPr/>
      <dgm:t>
        <a:bodyPr/>
        <a:lstStyle/>
        <a:p>
          <a:endParaRPr lang="uk-UA"/>
        </a:p>
      </dgm:t>
    </dgm:pt>
    <dgm:pt modelId="{A70141A3-0DA0-47FF-8984-743F61B8C175}" type="pres">
      <dgm:prSet presAssocID="{C9BD7A99-21A7-4884-9356-579DCDAB4065}" presName="vertSpace6" presStyleLbl="node1" presStyleIdx="4" presStyleCnt="6"/>
      <dgm:spPr/>
    </dgm:pt>
    <dgm:pt modelId="{7C54A8F3-D017-459B-87C2-7A07EEF884E3}" type="pres">
      <dgm:prSet presAssocID="{C9BD7A99-21A7-4884-9356-579DCDAB4065}" presName="circle6" presStyleLbl="node1" presStyleIdx="5" presStyleCnt="6"/>
      <dgm:spPr/>
    </dgm:pt>
    <dgm:pt modelId="{7B58DDE6-0CA6-4CA9-A508-193CED419B00}" type="pres">
      <dgm:prSet presAssocID="{C9BD7A99-21A7-4884-9356-579DCDAB4065}" presName="rect6" presStyleLbl="alignAcc1" presStyleIdx="5" presStyleCnt="6"/>
      <dgm:spPr/>
      <dgm:t>
        <a:bodyPr/>
        <a:lstStyle/>
        <a:p>
          <a:endParaRPr lang="uk-UA"/>
        </a:p>
      </dgm:t>
    </dgm:pt>
    <dgm:pt modelId="{8470BE9B-E543-4D93-A796-B092ACE1C57A}" type="pres">
      <dgm:prSet presAssocID="{5B14B865-9926-4D6E-9003-003842A2E0D0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96636A-87BB-442B-93D8-69D44F16AD13}" type="pres">
      <dgm:prSet presAssocID="{223C6EF7-94A9-420B-82A1-D9748FAC70BF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E46A9C-C39A-4BC5-B296-8927950F3134}" type="pres">
      <dgm:prSet presAssocID="{C794E6A2-6E56-4CD4-B9FC-D75208DFB5AA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8B4CB0-CC63-443D-94E2-92E35AC52D35}" type="pres">
      <dgm:prSet presAssocID="{303F216D-F471-4053-B633-E057252B1452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A4A781-51BC-450C-94AD-4D6D10FBFA15}" type="pres">
      <dgm:prSet presAssocID="{B7BAC3D2-C628-40A5-BEAF-922B4F5218E5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FF2052-6B47-4C82-AF48-2346EF61230A}" type="pres">
      <dgm:prSet presAssocID="{C9BD7A99-21A7-4884-9356-579DCDAB4065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9ED119D-2860-45C8-B90B-535DE065B984}" srcId="{60362AB4-A105-4C2F-8D82-6A39727F53B9}" destId="{5B14B865-9926-4D6E-9003-003842A2E0D0}" srcOrd="0" destOrd="0" parTransId="{038BFC08-4C1B-4A8E-8A98-9EAF49A9BEB1}" sibTransId="{D54F4B94-F003-409C-B939-A27ED6249FAA}"/>
    <dgm:cxn modelId="{878A1024-0C32-4721-B8CF-61DB3DB4E68B}" type="presOf" srcId="{223C6EF7-94A9-420B-82A1-D9748FAC70BF}" destId="{2196636A-87BB-442B-93D8-69D44F16AD13}" srcOrd="1" destOrd="0" presId="urn:microsoft.com/office/officeart/2005/8/layout/target3"/>
    <dgm:cxn modelId="{54D00B5E-5754-42A9-B952-66E460099021}" type="presOf" srcId="{C794E6A2-6E56-4CD4-B9FC-D75208DFB5AA}" destId="{93E46A9C-C39A-4BC5-B296-8927950F3134}" srcOrd="1" destOrd="0" presId="urn:microsoft.com/office/officeart/2005/8/layout/target3"/>
    <dgm:cxn modelId="{947C2A70-431C-422F-A3CD-6210CB6591F6}" srcId="{60362AB4-A105-4C2F-8D82-6A39727F53B9}" destId="{B7BAC3D2-C628-40A5-BEAF-922B4F5218E5}" srcOrd="4" destOrd="0" parTransId="{F4E2C131-F64C-4338-98B3-0A11605308A9}" sibTransId="{99B83651-50FD-4AE4-BD9F-9DCCD56B4494}"/>
    <dgm:cxn modelId="{506A4596-9E97-4520-83C2-072054C2FDF1}" type="presOf" srcId="{223C6EF7-94A9-420B-82A1-D9748FAC70BF}" destId="{1CFFE4EE-49D7-42F8-AF73-9A299DDCC201}" srcOrd="0" destOrd="0" presId="urn:microsoft.com/office/officeart/2005/8/layout/target3"/>
    <dgm:cxn modelId="{C4FF31A0-51B4-459D-AFB1-77247090795D}" type="presOf" srcId="{60362AB4-A105-4C2F-8D82-6A39727F53B9}" destId="{2A740A71-0AAF-4688-A697-830526F3803F}" srcOrd="0" destOrd="0" presId="urn:microsoft.com/office/officeart/2005/8/layout/target3"/>
    <dgm:cxn modelId="{9F3C3740-3B63-4279-92AA-50C1D9D41428}" srcId="{60362AB4-A105-4C2F-8D82-6A39727F53B9}" destId="{C9BD7A99-21A7-4884-9356-579DCDAB4065}" srcOrd="5" destOrd="0" parTransId="{387B6EE8-EEEE-41EB-96EF-D96D800E0C63}" sibTransId="{9826C21A-7059-4223-BFF5-E20F8666A7C4}"/>
    <dgm:cxn modelId="{359E4B55-0264-4893-BCFF-F7CA63FA4C7E}" type="presOf" srcId="{B7BAC3D2-C628-40A5-BEAF-922B4F5218E5}" destId="{F3BD3DB0-FBCB-41D4-803B-DB4832816C37}" srcOrd="0" destOrd="0" presId="urn:microsoft.com/office/officeart/2005/8/layout/target3"/>
    <dgm:cxn modelId="{EDEA9123-DB2C-4E25-A839-FF67304FA382}" type="presOf" srcId="{C794E6A2-6E56-4CD4-B9FC-D75208DFB5AA}" destId="{9D8063DF-13F1-4C8A-A3C4-394E69B5F079}" srcOrd="0" destOrd="0" presId="urn:microsoft.com/office/officeart/2005/8/layout/target3"/>
    <dgm:cxn modelId="{F7C5E23D-B50D-469D-AD11-A921F390831C}" type="presOf" srcId="{303F216D-F471-4053-B633-E057252B1452}" destId="{2ECF7D89-94CF-464E-AD64-8AA1F5B2D6B0}" srcOrd="0" destOrd="0" presId="urn:microsoft.com/office/officeart/2005/8/layout/target3"/>
    <dgm:cxn modelId="{A936624F-400D-4DD4-9516-53AA80BCB5A9}" type="presOf" srcId="{C9BD7A99-21A7-4884-9356-579DCDAB4065}" destId="{9DFF2052-6B47-4C82-AF48-2346EF61230A}" srcOrd="1" destOrd="0" presId="urn:microsoft.com/office/officeart/2005/8/layout/target3"/>
    <dgm:cxn modelId="{93D6ABBC-B524-46C2-9F7D-19063DC8252E}" srcId="{60362AB4-A105-4C2F-8D82-6A39727F53B9}" destId="{303F216D-F471-4053-B633-E057252B1452}" srcOrd="3" destOrd="0" parTransId="{55BD6E06-2534-4750-A962-32C43817BF2C}" sibTransId="{4739F16F-D130-4A96-8696-AC43D297DACC}"/>
    <dgm:cxn modelId="{E80B4C23-C77D-4D58-AAE8-34D624BC76E7}" type="presOf" srcId="{C9BD7A99-21A7-4884-9356-579DCDAB4065}" destId="{7B58DDE6-0CA6-4CA9-A508-193CED419B00}" srcOrd="0" destOrd="0" presId="urn:microsoft.com/office/officeart/2005/8/layout/target3"/>
    <dgm:cxn modelId="{9A846506-B3C4-4009-B025-6A90E4E4FDFE}" type="presOf" srcId="{303F216D-F471-4053-B633-E057252B1452}" destId="{FF8B4CB0-CC63-443D-94E2-92E35AC52D35}" srcOrd="1" destOrd="0" presId="urn:microsoft.com/office/officeart/2005/8/layout/target3"/>
    <dgm:cxn modelId="{4495C695-4E05-4CA7-A0D7-19F7515A2992}" type="presOf" srcId="{5B14B865-9926-4D6E-9003-003842A2E0D0}" destId="{8470BE9B-E543-4D93-A796-B092ACE1C57A}" srcOrd="1" destOrd="0" presId="urn:microsoft.com/office/officeart/2005/8/layout/target3"/>
    <dgm:cxn modelId="{5AB2E052-29DC-4F10-A481-D57A4BFE3ABA}" srcId="{60362AB4-A105-4C2F-8D82-6A39727F53B9}" destId="{223C6EF7-94A9-420B-82A1-D9748FAC70BF}" srcOrd="1" destOrd="0" parTransId="{702F902E-79A4-4351-9C37-5A995CA353E4}" sibTransId="{448EBEE6-376B-4139-8104-AF7F9E748B36}"/>
    <dgm:cxn modelId="{A201A85F-8BAB-4365-9874-2B71049EB04A}" srcId="{60362AB4-A105-4C2F-8D82-6A39727F53B9}" destId="{C794E6A2-6E56-4CD4-B9FC-D75208DFB5AA}" srcOrd="2" destOrd="0" parTransId="{D9DBA8A5-18C0-4763-A65F-C5862BFD9212}" sibTransId="{CE75B455-09BC-4433-B888-E3651F7D91D9}"/>
    <dgm:cxn modelId="{D9034FEA-0C5E-4ABB-9BA9-F2DC0ED55F13}" type="presOf" srcId="{B7BAC3D2-C628-40A5-BEAF-922B4F5218E5}" destId="{08A4A781-51BC-450C-94AD-4D6D10FBFA15}" srcOrd="1" destOrd="0" presId="urn:microsoft.com/office/officeart/2005/8/layout/target3"/>
    <dgm:cxn modelId="{AD7B5800-D396-47BE-9502-8A3EE42CA2DD}" type="presOf" srcId="{5B14B865-9926-4D6E-9003-003842A2E0D0}" destId="{8591A9B1-E3EF-4167-A2E4-D708C3F464C8}" srcOrd="0" destOrd="0" presId="urn:microsoft.com/office/officeart/2005/8/layout/target3"/>
    <dgm:cxn modelId="{E7455F1B-98DE-446E-B262-6C7A06EB5A4C}" type="presParOf" srcId="{2A740A71-0AAF-4688-A697-830526F3803F}" destId="{279136F1-54F7-4C59-A5AD-401C5D0083FA}" srcOrd="0" destOrd="0" presId="urn:microsoft.com/office/officeart/2005/8/layout/target3"/>
    <dgm:cxn modelId="{A0ED336B-7F93-4B70-85FD-17351508FCA1}" type="presParOf" srcId="{2A740A71-0AAF-4688-A697-830526F3803F}" destId="{FB94B95D-A65F-4ABB-BE56-BF6CD552CFE2}" srcOrd="1" destOrd="0" presId="urn:microsoft.com/office/officeart/2005/8/layout/target3"/>
    <dgm:cxn modelId="{1D845F51-9DAA-4CD2-9B1D-1E99B1BAE1B1}" type="presParOf" srcId="{2A740A71-0AAF-4688-A697-830526F3803F}" destId="{8591A9B1-E3EF-4167-A2E4-D708C3F464C8}" srcOrd="2" destOrd="0" presId="urn:microsoft.com/office/officeart/2005/8/layout/target3"/>
    <dgm:cxn modelId="{73683AA8-16E3-4661-996E-302E157D6080}" type="presParOf" srcId="{2A740A71-0AAF-4688-A697-830526F3803F}" destId="{34031354-3177-424D-8966-50A78C1FCD53}" srcOrd="3" destOrd="0" presId="urn:microsoft.com/office/officeart/2005/8/layout/target3"/>
    <dgm:cxn modelId="{C9B51DBA-ECD3-4302-8353-9689AA4CF4CA}" type="presParOf" srcId="{2A740A71-0AAF-4688-A697-830526F3803F}" destId="{247B071D-85C4-4BA6-851C-D01635247004}" srcOrd="4" destOrd="0" presId="urn:microsoft.com/office/officeart/2005/8/layout/target3"/>
    <dgm:cxn modelId="{585B86B8-2C3B-42B3-AA43-625CAAB82A51}" type="presParOf" srcId="{2A740A71-0AAF-4688-A697-830526F3803F}" destId="{1CFFE4EE-49D7-42F8-AF73-9A299DDCC201}" srcOrd="5" destOrd="0" presId="urn:microsoft.com/office/officeart/2005/8/layout/target3"/>
    <dgm:cxn modelId="{DD6126EA-CC6C-46CE-B563-9BEF40549BCC}" type="presParOf" srcId="{2A740A71-0AAF-4688-A697-830526F3803F}" destId="{B73662C0-0768-4DC5-AD88-C69DEB6AEB50}" srcOrd="6" destOrd="0" presId="urn:microsoft.com/office/officeart/2005/8/layout/target3"/>
    <dgm:cxn modelId="{7A87ACEB-4D92-46C2-9C29-89ABC5CBA87F}" type="presParOf" srcId="{2A740A71-0AAF-4688-A697-830526F3803F}" destId="{CADEA229-2D28-4129-9CE5-205456992072}" srcOrd="7" destOrd="0" presId="urn:microsoft.com/office/officeart/2005/8/layout/target3"/>
    <dgm:cxn modelId="{ACA07446-035B-4C59-B959-21C6576C3728}" type="presParOf" srcId="{2A740A71-0AAF-4688-A697-830526F3803F}" destId="{9D8063DF-13F1-4C8A-A3C4-394E69B5F079}" srcOrd="8" destOrd="0" presId="urn:microsoft.com/office/officeart/2005/8/layout/target3"/>
    <dgm:cxn modelId="{1294F4B2-8837-45A8-ABB1-A16202A1E393}" type="presParOf" srcId="{2A740A71-0AAF-4688-A697-830526F3803F}" destId="{3D7D759B-0869-4AF5-BD06-6E6C82396E06}" srcOrd="9" destOrd="0" presId="urn:microsoft.com/office/officeart/2005/8/layout/target3"/>
    <dgm:cxn modelId="{EE388D0E-5F6E-409B-96AD-44622F44A5D7}" type="presParOf" srcId="{2A740A71-0AAF-4688-A697-830526F3803F}" destId="{DD01E776-617F-4F23-A8B6-36A155F7EAFE}" srcOrd="10" destOrd="0" presId="urn:microsoft.com/office/officeart/2005/8/layout/target3"/>
    <dgm:cxn modelId="{EFD88F8F-61C9-4BD2-9C9D-195D334D18B4}" type="presParOf" srcId="{2A740A71-0AAF-4688-A697-830526F3803F}" destId="{2ECF7D89-94CF-464E-AD64-8AA1F5B2D6B0}" srcOrd="11" destOrd="0" presId="urn:microsoft.com/office/officeart/2005/8/layout/target3"/>
    <dgm:cxn modelId="{DBB47935-61A1-4184-9D18-F534CD47EB86}" type="presParOf" srcId="{2A740A71-0AAF-4688-A697-830526F3803F}" destId="{FCA5F0D2-9380-4965-BC3A-41472DB64C6D}" srcOrd="12" destOrd="0" presId="urn:microsoft.com/office/officeart/2005/8/layout/target3"/>
    <dgm:cxn modelId="{C4027F49-3286-458B-8DF9-39D954CDA172}" type="presParOf" srcId="{2A740A71-0AAF-4688-A697-830526F3803F}" destId="{3480DCDB-FF8D-4A69-976C-B7C1A899E64D}" srcOrd="13" destOrd="0" presId="urn:microsoft.com/office/officeart/2005/8/layout/target3"/>
    <dgm:cxn modelId="{9243CB07-2B46-4424-BE56-63C95F05E410}" type="presParOf" srcId="{2A740A71-0AAF-4688-A697-830526F3803F}" destId="{F3BD3DB0-FBCB-41D4-803B-DB4832816C37}" srcOrd="14" destOrd="0" presId="urn:microsoft.com/office/officeart/2005/8/layout/target3"/>
    <dgm:cxn modelId="{82564A24-73C1-4647-941D-84965AA927CA}" type="presParOf" srcId="{2A740A71-0AAF-4688-A697-830526F3803F}" destId="{A70141A3-0DA0-47FF-8984-743F61B8C175}" srcOrd="15" destOrd="0" presId="urn:microsoft.com/office/officeart/2005/8/layout/target3"/>
    <dgm:cxn modelId="{0DDAE6FB-DA22-44BE-888B-25AF91E3383B}" type="presParOf" srcId="{2A740A71-0AAF-4688-A697-830526F3803F}" destId="{7C54A8F3-D017-459B-87C2-7A07EEF884E3}" srcOrd="16" destOrd="0" presId="urn:microsoft.com/office/officeart/2005/8/layout/target3"/>
    <dgm:cxn modelId="{5FCFC8DD-2163-4BAD-A093-0CE0E85C68E8}" type="presParOf" srcId="{2A740A71-0AAF-4688-A697-830526F3803F}" destId="{7B58DDE6-0CA6-4CA9-A508-193CED419B00}" srcOrd="17" destOrd="0" presId="urn:microsoft.com/office/officeart/2005/8/layout/target3"/>
    <dgm:cxn modelId="{18071B0F-57FE-4599-AE45-E1B5314452B5}" type="presParOf" srcId="{2A740A71-0AAF-4688-A697-830526F3803F}" destId="{8470BE9B-E543-4D93-A796-B092ACE1C57A}" srcOrd="18" destOrd="0" presId="urn:microsoft.com/office/officeart/2005/8/layout/target3"/>
    <dgm:cxn modelId="{66BF80F9-96CB-4B48-8134-47020329B9DB}" type="presParOf" srcId="{2A740A71-0AAF-4688-A697-830526F3803F}" destId="{2196636A-87BB-442B-93D8-69D44F16AD13}" srcOrd="19" destOrd="0" presId="urn:microsoft.com/office/officeart/2005/8/layout/target3"/>
    <dgm:cxn modelId="{24ED5384-BB7B-49FD-A009-D697C145F3FF}" type="presParOf" srcId="{2A740A71-0AAF-4688-A697-830526F3803F}" destId="{93E46A9C-C39A-4BC5-B296-8927950F3134}" srcOrd="20" destOrd="0" presId="urn:microsoft.com/office/officeart/2005/8/layout/target3"/>
    <dgm:cxn modelId="{6307FE41-B096-4010-A8D0-A453917DB6DF}" type="presParOf" srcId="{2A740A71-0AAF-4688-A697-830526F3803F}" destId="{FF8B4CB0-CC63-443D-94E2-92E35AC52D35}" srcOrd="21" destOrd="0" presId="urn:microsoft.com/office/officeart/2005/8/layout/target3"/>
    <dgm:cxn modelId="{AD4C1FA5-CC18-415E-B205-E65791B55E55}" type="presParOf" srcId="{2A740A71-0AAF-4688-A697-830526F3803F}" destId="{08A4A781-51BC-450C-94AD-4D6D10FBFA15}" srcOrd="22" destOrd="0" presId="urn:microsoft.com/office/officeart/2005/8/layout/target3"/>
    <dgm:cxn modelId="{FBA129CE-C0E7-41FF-8489-B57AA9AE9C76}" type="presParOf" srcId="{2A740A71-0AAF-4688-A697-830526F3803F}" destId="{9DFF2052-6B47-4C82-AF48-2346EF61230A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2B641-F8BE-49C2-AE1E-CFDED53B77F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B566FA7-C52E-4368-B314-0FE54063D2B0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uk-UA" sz="3200" b="1" dirty="0" smtClean="0">
              <a:latin typeface="Century Schoolbook" pitchFamily="18" charset="0"/>
            </a:rPr>
            <a:t>1 спосіб</a:t>
          </a:r>
          <a:endParaRPr lang="uk-UA" sz="3200" b="1" dirty="0">
            <a:latin typeface="Century Schoolbook" pitchFamily="18" charset="0"/>
          </a:endParaRPr>
        </a:p>
      </dgm:t>
    </dgm:pt>
    <dgm:pt modelId="{705CBD3F-8D72-48F6-881E-F4B14BB78322}" type="parTrans" cxnId="{CACAD8CB-A0C7-4D19-A0C9-D7609E7A0684}">
      <dgm:prSet/>
      <dgm:spPr/>
      <dgm:t>
        <a:bodyPr/>
        <a:lstStyle/>
        <a:p>
          <a:endParaRPr lang="uk-UA"/>
        </a:p>
      </dgm:t>
    </dgm:pt>
    <dgm:pt modelId="{9F322C61-FB5B-4929-BE40-DAEC1328DF7E}" type="sibTrans" cxnId="{CACAD8CB-A0C7-4D19-A0C9-D7609E7A0684}">
      <dgm:prSet/>
      <dgm:spPr/>
      <dgm:t>
        <a:bodyPr/>
        <a:lstStyle/>
        <a:p>
          <a:endParaRPr lang="uk-UA"/>
        </a:p>
      </dgm:t>
    </dgm:pt>
    <dgm:pt modelId="{47B2100B-1C65-4388-A9A6-1F5AA21391F5}">
      <dgm:prSet phldrT="[Текст]"/>
      <dgm:spPr/>
      <dgm:t>
        <a:bodyPr/>
        <a:lstStyle/>
        <a:p>
          <a:r>
            <a:rPr lang="ru-RU" b="1" dirty="0" smtClean="0"/>
            <a:t>Пуск </a:t>
          </a:r>
          <a:r>
            <a:rPr lang="ru-RU" b="1" dirty="0" smtClean="0">
              <a:sym typeface="Symbol"/>
            </a:rPr>
            <a:t></a:t>
          </a:r>
          <a:r>
            <a:rPr lang="en-US" b="1" dirty="0" smtClean="0"/>
            <a:t> </a:t>
          </a:r>
          <a:r>
            <a:rPr lang="ru-RU" b="1" dirty="0" err="1" smtClean="0"/>
            <a:t>Усі</a:t>
          </a:r>
          <a:r>
            <a:rPr lang="ru-RU" b="1" dirty="0" smtClean="0"/>
            <a:t> </a:t>
          </a:r>
          <a:r>
            <a:rPr lang="ru-RU" b="1" dirty="0" err="1" smtClean="0"/>
            <a:t>програми</a:t>
          </a:r>
          <a:r>
            <a:rPr lang="en-US" b="1" dirty="0" smtClean="0"/>
            <a:t> </a:t>
          </a:r>
          <a:r>
            <a:rPr lang="ru-RU" b="1" dirty="0" smtClean="0">
              <a:sym typeface="Symbol"/>
            </a:rPr>
            <a:t></a:t>
          </a:r>
          <a:r>
            <a:rPr lang="en-US" b="1" dirty="0" smtClean="0"/>
            <a:t> Microsoft Office </a:t>
          </a:r>
          <a:r>
            <a:rPr lang="ru-RU" b="1" dirty="0" smtClean="0">
              <a:sym typeface="Symbol"/>
            </a:rPr>
            <a:t></a:t>
          </a:r>
          <a:r>
            <a:rPr lang="en-US" b="1" dirty="0" smtClean="0"/>
            <a:t> Microsoft </a:t>
          </a:r>
          <a:r>
            <a:rPr lang="en-US" dirty="0" smtClean="0"/>
            <a:t>Office Word </a:t>
          </a:r>
          <a:r>
            <a:rPr lang="ru-RU" dirty="0" smtClean="0"/>
            <a:t>2007</a:t>
          </a:r>
          <a:endParaRPr lang="uk-UA" dirty="0"/>
        </a:p>
      </dgm:t>
    </dgm:pt>
    <dgm:pt modelId="{ABA2B480-1D22-4C68-8630-EE2E2E934D6C}" type="parTrans" cxnId="{2EDD99C2-07B4-4D19-81D6-40F8392DC9F9}">
      <dgm:prSet/>
      <dgm:spPr/>
      <dgm:t>
        <a:bodyPr/>
        <a:lstStyle/>
        <a:p>
          <a:endParaRPr lang="uk-UA"/>
        </a:p>
      </dgm:t>
    </dgm:pt>
    <dgm:pt modelId="{BDAC5F6B-34FC-4393-A005-7259A3E4FA56}" type="sibTrans" cxnId="{2EDD99C2-07B4-4D19-81D6-40F8392DC9F9}">
      <dgm:prSet/>
      <dgm:spPr/>
      <dgm:t>
        <a:bodyPr/>
        <a:lstStyle/>
        <a:p>
          <a:endParaRPr lang="uk-UA"/>
        </a:p>
      </dgm:t>
    </dgm:pt>
    <dgm:pt modelId="{E61E2F9F-58A6-4AB5-A36B-2FB42FE2D317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3200" b="1" dirty="0" smtClean="0">
              <a:latin typeface="Century Schoolbook" pitchFamily="18" charset="0"/>
            </a:rPr>
            <a:t>2 спосіб</a:t>
          </a:r>
          <a:endParaRPr lang="uk-UA" sz="3200" b="1" dirty="0">
            <a:latin typeface="Century Schoolbook" pitchFamily="18" charset="0"/>
          </a:endParaRPr>
        </a:p>
      </dgm:t>
    </dgm:pt>
    <dgm:pt modelId="{4E327E98-95AE-4797-9BCB-5C8FBDD70D33}" type="parTrans" cxnId="{FDEE579B-6B39-423C-92C7-7778969CEB12}">
      <dgm:prSet/>
      <dgm:spPr/>
      <dgm:t>
        <a:bodyPr/>
        <a:lstStyle/>
        <a:p>
          <a:endParaRPr lang="uk-UA"/>
        </a:p>
      </dgm:t>
    </dgm:pt>
    <dgm:pt modelId="{DC4E3FB1-D55E-4CCE-849C-F54467951A24}" type="sibTrans" cxnId="{FDEE579B-6B39-423C-92C7-7778969CEB12}">
      <dgm:prSet/>
      <dgm:spPr/>
      <dgm:t>
        <a:bodyPr/>
        <a:lstStyle/>
        <a:p>
          <a:endParaRPr lang="uk-UA"/>
        </a:p>
      </dgm:t>
    </dgm:pt>
    <dgm:pt modelId="{BE7474FF-0ADC-4EB1-9E4A-2669181CDB46}">
      <dgm:prSet phldrT="[Текст]"/>
      <dgm:spPr/>
      <dgm:t>
        <a:bodyPr/>
        <a:lstStyle/>
        <a:p>
          <a:r>
            <a:rPr lang="uk-UA" dirty="0" smtClean="0"/>
            <a:t>За допомогою </a:t>
          </a:r>
          <a:r>
            <a:rPr lang="uk-UA" b="1" dirty="0" smtClean="0"/>
            <a:t>ярлика </a:t>
          </a:r>
          <a:r>
            <a:rPr lang="en-US" b="1" dirty="0" smtClean="0"/>
            <a:t>Word</a:t>
          </a:r>
          <a:br>
            <a:rPr lang="en-US" b="1" dirty="0" smtClean="0"/>
          </a:br>
          <a:r>
            <a:rPr lang="uk-UA" b="1" dirty="0" smtClean="0"/>
            <a:t>на Робочому столі;</a:t>
          </a:r>
          <a:endParaRPr lang="uk-UA" dirty="0"/>
        </a:p>
      </dgm:t>
    </dgm:pt>
    <dgm:pt modelId="{F787EE2B-EE3C-4A68-B89D-41E77AFB4760}" type="parTrans" cxnId="{20114BAA-6D3D-4AD6-84B8-041230CDB0BD}">
      <dgm:prSet/>
      <dgm:spPr/>
      <dgm:t>
        <a:bodyPr/>
        <a:lstStyle/>
        <a:p>
          <a:endParaRPr lang="uk-UA"/>
        </a:p>
      </dgm:t>
    </dgm:pt>
    <dgm:pt modelId="{A1E4A9DA-20C6-4849-86A4-8C353B1889EF}" type="sibTrans" cxnId="{20114BAA-6D3D-4AD6-84B8-041230CDB0BD}">
      <dgm:prSet/>
      <dgm:spPr/>
      <dgm:t>
        <a:bodyPr/>
        <a:lstStyle/>
        <a:p>
          <a:endParaRPr lang="uk-UA"/>
        </a:p>
      </dgm:t>
    </dgm:pt>
    <dgm:pt modelId="{B15454CD-B6C5-4045-B1A0-F2F34640A43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3200" b="1" dirty="0" smtClean="0">
              <a:latin typeface="Century Schoolbook" pitchFamily="18" charset="0"/>
            </a:rPr>
            <a:t>3 спосіб</a:t>
          </a:r>
          <a:endParaRPr lang="uk-UA" sz="3200" b="1" dirty="0">
            <a:latin typeface="Century Schoolbook" pitchFamily="18" charset="0"/>
          </a:endParaRPr>
        </a:p>
      </dgm:t>
    </dgm:pt>
    <dgm:pt modelId="{50E6C90E-1028-4F87-8035-1C5E7418CA5F}" type="parTrans" cxnId="{2FD94C33-4D8B-4602-A162-657B13BCD686}">
      <dgm:prSet/>
      <dgm:spPr/>
      <dgm:t>
        <a:bodyPr/>
        <a:lstStyle/>
        <a:p>
          <a:endParaRPr lang="uk-UA"/>
        </a:p>
      </dgm:t>
    </dgm:pt>
    <dgm:pt modelId="{11D9491F-6078-48B1-A4BD-3B93B90B3F73}" type="sibTrans" cxnId="{2FD94C33-4D8B-4602-A162-657B13BCD686}">
      <dgm:prSet/>
      <dgm:spPr/>
      <dgm:t>
        <a:bodyPr/>
        <a:lstStyle/>
        <a:p>
          <a:endParaRPr lang="uk-UA"/>
        </a:p>
      </dgm:t>
    </dgm:pt>
    <dgm:pt modelId="{C1C9B9BA-6BD6-4266-BDAD-5CCF59E0ACEE}">
      <dgm:prSet phldrT="[Текст]"/>
      <dgm:spPr/>
      <dgm:t>
        <a:bodyPr/>
        <a:lstStyle/>
        <a:p>
          <a:r>
            <a:rPr lang="ru-RU" dirty="0" err="1" smtClean="0"/>
            <a:t>Відкрити</a:t>
          </a:r>
          <a:r>
            <a:rPr lang="ru-RU" dirty="0" smtClean="0"/>
            <a:t> файл документа,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був</a:t>
          </a:r>
          <a:r>
            <a:rPr lang="ru-RU" dirty="0" smtClean="0"/>
            <a:t> </a:t>
          </a:r>
          <a:r>
            <a:rPr lang="ru-RU" dirty="0" err="1" smtClean="0"/>
            <a:t>створений</a:t>
          </a:r>
          <a:r>
            <a:rPr lang="ru-RU" dirty="0" smtClean="0"/>
            <a:t> </a:t>
          </a:r>
          <a:r>
            <a:rPr lang="ru-RU" dirty="0" err="1" smtClean="0"/>
            <a:t>раніше</a:t>
          </a:r>
          <a:r>
            <a:rPr lang="ru-RU" dirty="0" smtClean="0"/>
            <a:t> за </a:t>
          </a:r>
          <a:r>
            <a:rPr lang="ru-RU" dirty="0" err="1" smtClean="0"/>
            <a:t>допомогою</a:t>
          </a:r>
          <a:r>
            <a:rPr lang="ru-RU" dirty="0" smtClean="0"/>
            <a:t> </a:t>
          </a:r>
          <a:r>
            <a:rPr lang="en-US" b="1" dirty="0" smtClean="0"/>
            <a:t>Word</a:t>
          </a:r>
          <a:endParaRPr lang="uk-UA" dirty="0"/>
        </a:p>
      </dgm:t>
    </dgm:pt>
    <dgm:pt modelId="{FA876574-2418-4669-97C8-C1842D3C8F3C}" type="parTrans" cxnId="{79ACDF7B-16F1-4D1B-9D32-02461BC51318}">
      <dgm:prSet/>
      <dgm:spPr/>
      <dgm:t>
        <a:bodyPr/>
        <a:lstStyle/>
        <a:p>
          <a:endParaRPr lang="uk-UA"/>
        </a:p>
      </dgm:t>
    </dgm:pt>
    <dgm:pt modelId="{75EF5B93-FA2D-47A6-8916-C5E5F99AF3BB}" type="sibTrans" cxnId="{79ACDF7B-16F1-4D1B-9D32-02461BC51318}">
      <dgm:prSet/>
      <dgm:spPr/>
      <dgm:t>
        <a:bodyPr/>
        <a:lstStyle/>
        <a:p>
          <a:endParaRPr lang="uk-UA"/>
        </a:p>
      </dgm:t>
    </dgm:pt>
    <dgm:pt modelId="{601E5FAD-1ADD-4EBC-9997-AD0E0917BF07}" type="pres">
      <dgm:prSet presAssocID="{62F2B641-F8BE-49C2-AE1E-CFDED53B77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5058137-9D0A-46C2-839C-865D76325147}" type="pres">
      <dgm:prSet presAssocID="{4B566FA7-C52E-4368-B314-0FE54063D2B0}" presName="linNode" presStyleCnt="0"/>
      <dgm:spPr/>
    </dgm:pt>
    <dgm:pt modelId="{0D53D7AF-22F5-4279-B46C-D94DC9BA8065}" type="pres">
      <dgm:prSet presAssocID="{4B566FA7-C52E-4368-B314-0FE54063D2B0}" presName="parentText" presStyleLbl="node1" presStyleIdx="0" presStyleCnt="3" custLinFactNeighborX="-1239" custLinFactNeighborY="105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4A993E-5A4E-4EBA-9D62-D8EFFB67E977}" type="pres">
      <dgm:prSet presAssocID="{4B566FA7-C52E-4368-B314-0FE54063D2B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B3CC21-3BEA-4CFC-BEBB-68B82779CCB9}" type="pres">
      <dgm:prSet presAssocID="{9F322C61-FB5B-4929-BE40-DAEC1328DF7E}" presName="sp" presStyleCnt="0"/>
      <dgm:spPr/>
    </dgm:pt>
    <dgm:pt modelId="{F69FC0BD-20EB-4012-8C26-B39D10021815}" type="pres">
      <dgm:prSet presAssocID="{E61E2F9F-58A6-4AB5-A36B-2FB42FE2D317}" presName="linNode" presStyleCnt="0"/>
      <dgm:spPr/>
    </dgm:pt>
    <dgm:pt modelId="{FDD4AE85-2777-4479-AF46-BF94591B1074}" type="pres">
      <dgm:prSet presAssocID="{E61E2F9F-58A6-4AB5-A36B-2FB42FE2D31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E1BA10-51BA-41C0-97AE-CA1B511F7DCC}" type="pres">
      <dgm:prSet presAssocID="{E61E2F9F-58A6-4AB5-A36B-2FB42FE2D31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E587A2-D893-4092-AC24-4DCFFDED4372}" type="pres">
      <dgm:prSet presAssocID="{DC4E3FB1-D55E-4CCE-849C-F54467951A24}" presName="sp" presStyleCnt="0"/>
      <dgm:spPr/>
    </dgm:pt>
    <dgm:pt modelId="{F194E8D2-A907-4695-90BB-299F11AE88FD}" type="pres">
      <dgm:prSet presAssocID="{B15454CD-B6C5-4045-B1A0-F2F34640A437}" presName="linNode" presStyleCnt="0"/>
      <dgm:spPr/>
    </dgm:pt>
    <dgm:pt modelId="{744E9FE1-ABFE-4AB2-8790-80D1BECB907D}" type="pres">
      <dgm:prSet presAssocID="{B15454CD-B6C5-4045-B1A0-F2F34640A43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C61CEC-8C5F-4320-8BF6-D2C5B0CDABC6}" type="pres">
      <dgm:prSet presAssocID="{B15454CD-B6C5-4045-B1A0-F2F34640A43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EDD99C2-07B4-4D19-81D6-40F8392DC9F9}" srcId="{4B566FA7-C52E-4368-B314-0FE54063D2B0}" destId="{47B2100B-1C65-4388-A9A6-1F5AA21391F5}" srcOrd="0" destOrd="0" parTransId="{ABA2B480-1D22-4C68-8630-EE2E2E934D6C}" sibTransId="{BDAC5F6B-34FC-4393-A005-7259A3E4FA56}"/>
    <dgm:cxn modelId="{7234F083-91D3-4539-837F-65D6651DAEDE}" type="presOf" srcId="{C1C9B9BA-6BD6-4266-BDAD-5CCF59E0ACEE}" destId="{CBC61CEC-8C5F-4320-8BF6-D2C5B0CDABC6}" srcOrd="0" destOrd="0" presId="urn:microsoft.com/office/officeart/2005/8/layout/vList5"/>
    <dgm:cxn modelId="{79ACDF7B-16F1-4D1B-9D32-02461BC51318}" srcId="{B15454CD-B6C5-4045-B1A0-F2F34640A437}" destId="{C1C9B9BA-6BD6-4266-BDAD-5CCF59E0ACEE}" srcOrd="0" destOrd="0" parTransId="{FA876574-2418-4669-97C8-C1842D3C8F3C}" sibTransId="{75EF5B93-FA2D-47A6-8916-C5E5F99AF3BB}"/>
    <dgm:cxn modelId="{CACAD8CB-A0C7-4D19-A0C9-D7609E7A0684}" srcId="{62F2B641-F8BE-49C2-AE1E-CFDED53B77F3}" destId="{4B566FA7-C52E-4368-B314-0FE54063D2B0}" srcOrd="0" destOrd="0" parTransId="{705CBD3F-8D72-48F6-881E-F4B14BB78322}" sibTransId="{9F322C61-FB5B-4929-BE40-DAEC1328DF7E}"/>
    <dgm:cxn modelId="{FDEE579B-6B39-423C-92C7-7778969CEB12}" srcId="{62F2B641-F8BE-49C2-AE1E-CFDED53B77F3}" destId="{E61E2F9F-58A6-4AB5-A36B-2FB42FE2D317}" srcOrd="1" destOrd="0" parTransId="{4E327E98-95AE-4797-9BCB-5C8FBDD70D33}" sibTransId="{DC4E3FB1-D55E-4CCE-849C-F54467951A24}"/>
    <dgm:cxn modelId="{2FD94C33-4D8B-4602-A162-657B13BCD686}" srcId="{62F2B641-F8BE-49C2-AE1E-CFDED53B77F3}" destId="{B15454CD-B6C5-4045-B1A0-F2F34640A437}" srcOrd="2" destOrd="0" parTransId="{50E6C90E-1028-4F87-8035-1C5E7418CA5F}" sibTransId="{11D9491F-6078-48B1-A4BD-3B93B90B3F73}"/>
    <dgm:cxn modelId="{20114BAA-6D3D-4AD6-84B8-041230CDB0BD}" srcId="{E61E2F9F-58A6-4AB5-A36B-2FB42FE2D317}" destId="{BE7474FF-0ADC-4EB1-9E4A-2669181CDB46}" srcOrd="0" destOrd="0" parTransId="{F787EE2B-EE3C-4A68-B89D-41E77AFB4760}" sibTransId="{A1E4A9DA-20C6-4849-86A4-8C353B1889EF}"/>
    <dgm:cxn modelId="{67C42EF7-0984-44CD-991C-1D2EEFC36D85}" type="presOf" srcId="{BE7474FF-0ADC-4EB1-9E4A-2669181CDB46}" destId="{36E1BA10-51BA-41C0-97AE-CA1B511F7DCC}" srcOrd="0" destOrd="0" presId="urn:microsoft.com/office/officeart/2005/8/layout/vList5"/>
    <dgm:cxn modelId="{337F107D-DFE6-4571-9305-0C493B698D65}" type="presOf" srcId="{62F2B641-F8BE-49C2-AE1E-CFDED53B77F3}" destId="{601E5FAD-1ADD-4EBC-9997-AD0E0917BF07}" srcOrd="0" destOrd="0" presId="urn:microsoft.com/office/officeart/2005/8/layout/vList5"/>
    <dgm:cxn modelId="{FFE5DF38-BA8B-4708-8580-5ED6652CBD46}" type="presOf" srcId="{E61E2F9F-58A6-4AB5-A36B-2FB42FE2D317}" destId="{FDD4AE85-2777-4479-AF46-BF94591B1074}" srcOrd="0" destOrd="0" presId="urn:microsoft.com/office/officeart/2005/8/layout/vList5"/>
    <dgm:cxn modelId="{F41CB9AB-C099-4C8C-B349-77CF0AF82136}" type="presOf" srcId="{4B566FA7-C52E-4368-B314-0FE54063D2B0}" destId="{0D53D7AF-22F5-4279-B46C-D94DC9BA8065}" srcOrd="0" destOrd="0" presId="urn:microsoft.com/office/officeart/2005/8/layout/vList5"/>
    <dgm:cxn modelId="{136D4146-EE45-444D-B5ED-9512E8F9A3D7}" type="presOf" srcId="{B15454CD-B6C5-4045-B1A0-F2F34640A437}" destId="{744E9FE1-ABFE-4AB2-8790-80D1BECB907D}" srcOrd="0" destOrd="0" presId="urn:microsoft.com/office/officeart/2005/8/layout/vList5"/>
    <dgm:cxn modelId="{F9B6BE65-8D39-473C-A26D-1CE72A188311}" type="presOf" srcId="{47B2100B-1C65-4388-A9A6-1F5AA21391F5}" destId="{F74A993E-5A4E-4EBA-9D62-D8EFFB67E977}" srcOrd="0" destOrd="0" presId="urn:microsoft.com/office/officeart/2005/8/layout/vList5"/>
    <dgm:cxn modelId="{2D359824-3163-4DFF-87AB-4D092F8AE95D}" type="presParOf" srcId="{601E5FAD-1ADD-4EBC-9997-AD0E0917BF07}" destId="{A5058137-9D0A-46C2-839C-865D76325147}" srcOrd="0" destOrd="0" presId="urn:microsoft.com/office/officeart/2005/8/layout/vList5"/>
    <dgm:cxn modelId="{395C04A0-8897-44B8-8511-5BA6D494F1DB}" type="presParOf" srcId="{A5058137-9D0A-46C2-839C-865D76325147}" destId="{0D53D7AF-22F5-4279-B46C-D94DC9BA8065}" srcOrd="0" destOrd="0" presId="urn:microsoft.com/office/officeart/2005/8/layout/vList5"/>
    <dgm:cxn modelId="{6CAFD252-3CE8-4AA4-8020-DEBCD99B0A6D}" type="presParOf" srcId="{A5058137-9D0A-46C2-839C-865D76325147}" destId="{F74A993E-5A4E-4EBA-9D62-D8EFFB67E977}" srcOrd="1" destOrd="0" presId="urn:microsoft.com/office/officeart/2005/8/layout/vList5"/>
    <dgm:cxn modelId="{BB07BA9A-75AB-4358-9A68-70FCC4248056}" type="presParOf" srcId="{601E5FAD-1ADD-4EBC-9997-AD0E0917BF07}" destId="{FFB3CC21-3BEA-4CFC-BEBB-68B82779CCB9}" srcOrd="1" destOrd="0" presId="urn:microsoft.com/office/officeart/2005/8/layout/vList5"/>
    <dgm:cxn modelId="{1FA7BF4F-75C4-451C-8E67-18597EE52CF2}" type="presParOf" srcId="{601E5FAD-1ADD-4EBC-9997-AD0E0917BF07}" destId="{F69FC0BD-20EB-4012-8C26-B39D10021815}" srcOrd="2" destOrd="0" presId="urn:microsoft.com/office/officeart/2005/8/layout/vList5"/>
    <dgm:cxn modelId="{C5533691-9EA5-436E-9A36-18E205C1C646}" type="presParOf" srcId="{F69FC0BD-20EB-4012-8C26-B39D10021815}" destId="{FDD4AE85-2777-4479-AF46-BF94591B1074}" srcOrd="0" destOrd="0" presId="urn:microsoft.com/office/officeart/2005/8/layout/vList5"/>
    <dgm:cxn modelId="{66B7BCD6-1943-4A1B-A646-1C5B7DC6C15F}" type="presParOf" srcId="{F69FC0BD-20EB-4012-8C26-B39D10021815}" destId="{36E1BA10-51BA-41C0-97AE-CA1B511F7DCC}" srcOrd="1" destOrd="0" presId="urn:microsoft.com/office/officeart/2005/8/layout/vList5"/>
    <dgm:cxn modelId="{B481BDD3-4677-4FF2-B694-C0C13F7BCECC}" type="presParOf" srcId="{601E5FAD-1ADD-4EBC-9997-AD0E0917BF07}" destId="{8CE587A2-D893-4092-AC24-4DCFFDED4372}" srcOrd="3" destOrd="0" presId="urn:microsoft.com/office/officeart/2005/8/layout/vList5"/>
    <dgm:cxn modelId="{7DE4DEB7-F1E7-4FC8-852D-4A8482DC6BC4}" type="presParOf" srcId="{601E5FAD-1ADD-4EBC-9997-AD0E0917BF07}" destId="{F194E8D2-A907-4695-90BB-299F11AE88FD}" srcOrd="4" destOrd="0" presId="urn:microsoft.com/office/officeart/2005/8/layout/vList5"/>
    <dgm:cxn modelId="{9C39D3AA-8D4F-4A18-A7A7-4301E08CA80F}" type="presParOf" srcId="{F194E8D2-A907-4695-90BB-299F11AE88FD}" destId="{744E9FE1-ABFE-4AB2-8790-80D1BECB907D}" srcOrd="0" destOrd="0" presId="urn:microsoft.com/office/officeart/2005/8/layout/vList5"/>
    <dgm:cxn modelId="{AE1423CE-0755-4579-A765-60B0195224B7}" type="presParOf" srcId="{F194E8D2-A907-4695-90BB-299F11AE88FD}" destId="{CBC61CEC-8C5F-4320-8BF6-D2C5B0CDAB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8C2A08-59EE-4229-BAFF-CB5180E35B18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F2C9812-E3D3-490C-B3A0-E4561C410549}">
      <dgm:prSet phldrT="[Текст]" custT="1"/>
      <dgm:spPr>
        <a:solidFill>
          <a:srgbClr val="92D050"/>
        </a:solidFill>
      </dgm:spPr>
      <dgm:t>
        <a:bodyPr/>
        <a:lstStyle/>
        <a:p>
          <a:pPr algn="l"/>
          <a:r>
            <a:rPr lang="ru-RU" sz="2000" b="0" dirty="0" err="1" smtClean="0">
              <a:solidFill>
                <a:schemeClr val="tx1"/>
              </a:solidFill>
              <a:latin typeface="Century Schoolbook" pitchFamily="18" charset="0"/>
            </a:rPr>
            <a:t>Новий</a:t>
          </a:r>
          <a:r>
            <a:rPr lang="ru-RU" sz="2000" b="0" dirty="0" smtClean="0">
              <a:solidFill>
                <a:schemeClr val="tx1"/>
              </a:solidFill>
              <a:latin typeface="Century Schoolbook" pitchFamily="18" charset="0"/>
            </a:rPr>
            <a:t> документ </a:t>
          </a:r>
          <a:r>
            <a:rPr lang="ru-RU" sz="2000" b="0" dirty="0" err="1" smtClean="0">
              <a:solidFill>
                <a:schemeClr val="tx1"/>
              </a:solidFill>
              <a:latin typeface="Century Schoolbook" pitchFamily="18" charset="0"/>
            </a:rPr>
            <a:t>ма</a:t>
          </a:r>
          <a:r>
            <a:rPr lang="uk-UA" sz="2000" b="0" dirty="0" smtClean="0">
              <a:solidFill>
                <a:schemeClr val="tx1"/>
              </a:solidFill>
              <a:latin typeface="Century Schoolbook" pitchFamily="18" charset="0"/>
            </a:rPr>
            <a:t>є</a:t>
          </a:r>
          <a:r>
            <a:rPr lang="ru-RU" sz="2000" b="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b="0" dirty="0" err="1" smtClean="0">
              <a:solidFill>
                <a:schemeClr val="tx1"/>
              </a:solidFill>
              <a:latin typeface="Century Schoolbook" pitchFamily="18" charset="0"/>
            </a:rPr>
            <a:t>стандартне</a:t>
          </a:r>
          <a:r>
            <a:rPr lang="ru-RU" sz="2000" b="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b="0" dirty="0" err="1" smtClean="0">
              <a:solidFill>
                <a:schemeClr val="tx1"/>
              </a:solidFill>
              <a:latin typeface="Century Schoolbook" pitchFamily="18" charset="0"/>
            </a:rPr>
            <a:t>ім'я</a:t>
          </a:r>
          <a:r>
            <a:rPr lang="ru-RU" sz="2000" b="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Century Schoolbook" pitchFamily="18" charset="0"/>
            </a:rPr>
            <a:t>Документ</a:t>
          </a:r>
          <a:r>
            <a:rPr lang="en-US" sz="2000" b="1" dirty="0" smtClean="0">
              <a:solidFill>
                <a:schemeClr val="tx1"/>
              </a:solidFill>
              <a:latin typeface="Century Schoolbook" pitchFamily="18" charset="0"/>
            </a:rPr>
            <a:t> 1</a:t>
          </a:r>
          <a:r>
            <a:rPr lang="ru-RU" sz="2000" b="0" dirty="0" smtClean="0">
              <a:solidFill>
                <a:schemeClr val="tx1"/>
              </a:solidFill>
              <a:latin typeface="Century Schoolbook" pitchFamily="18" charset="0"/>
            </a:rPr>
            <a:t>, яке </a:t>
          </a:r>
          <a:r>
            <a:rPr lang="ru-RU" sz="2000" b="0" dirty="0" err="1" smtClean="0">
              <a:solidFill>
                <a:schemeClr val="tx1"/>
              </a:solidFill>
              <a:latin typeface="Century Schoolbook" pitchFamily="18" charset="0"/>
            </a:rPr>
            <a:t>відображається</a:t>
          </a:r>
          <a:r>
            <a:rPr lang="ru-RU" sz="2000" b="0" dirty="0" smtClean="0">
              <a:solidFill>
                <a:schemeClr val="tx1"/>
              </a:solidFill>
              <a:latin typeface="Century Schoolbook" pitchFamily="18" charset="0"/>
            </a:rPr>
            <a:t> в </a:t>
          </a:r>
          <a:r>
            <a:rPr lang="ru-RU" sz="2000" b="1" dirty="0" smtClean="0">
              <a:solidFill>
                <a:schemeClr val="tx1"/>
              </a:solidFill>
              <a:latin typeface="Century Schoolbook" pitchFamily="18" charset="0"/>
            </a:rPr>
            <a:t>Рядку заголовка</a:t>
          </a:r>
          <a:r>
            <a:rPr lang="ru-RU" sz="2000" b="0" dirty="0" smtClean="0">
              <a:solidFill>
                <a:schemeClr val="tx1"/>
              </a:solidFill>
              <a:latin typeface="Century Schoolbook" pitchFamily="18" charset="0"/>
            </a:rPr>
            <a:t>. Кнопка </a:t>
          </a:r>
          <a:r>
            <a:rPr lang="ru-RU" sz="2000" b="0" dirty="0" err="1" smtClean="0">
              <a:solidFill>
                <a:schemeClr val="tx1"/>
              </a:solidFill>
              <a:latin typeface="Century Schoolbook" pitchFamily="18" charset="0"/>
            </a:rPr>
            <a:t>закриття</a:t>
          </a:r>
          <a:r>
            <a:rPr lang="ru-RU" sz="2000" b="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b="0" dirty="0" err="1" smtClean="0">
              <a:solidFill>
                <a:schemeClr val="tx1"/>
              </a:solidFill>
              <a:latin typeface="Century Schoolbook" pitchFamily="18" charset="0"/>
            </a:rPr>
            <a:t>вікна</a:t>
          </a:r>
          <a:r>
            <a:rPr lang="ru-RU" sz="2000" b="0" dirty="0" smtClean="0">
              <a:solidFill>
                <a:schemeClr val="tx1"/>
              </a:solidFill>
              <a:latin typeface="Century Schoolbook" pitchFamily="18" charset="0"/>
            </a:rPr>
            <a:t> документа </a:t>
          </a:r>
          <a:r>
            <a:rPr lang="ru-RU" sz="2000" b="0" dirty="0" err="1" smtClean="0">
              <a:solidFill>
                <a:schemeClr val="tx1"/>
              </a:solidFill>
              <a:latin typeface="Century Schoolbook" pitchFamily="18" charset="0"/>
            </a:rPr>
            <a:t>знаходиться</a:t>
          </a:r>
          <a:r>
            <a:rPr lang="ru-RU" sz="2000" b="0" dirty="0" smtClean="0">
              <a:solidFill>
                <a:schemeClr val="tx1"/>
              </a:solidFill>
              <a:latin typeface="Century Schoolbook" pitchFamily="18" charset="0"/>
            </a:rPr>
            <a:t> в </a:t>
          </a:r>
          <a:r>
            <a:rPr lang="ru-RU" sz="2000" b="1" dirty="0" smtClean="0">
              <a:solidFill>
                <a:schemeClr val="tx1"/>
              </a:solidFill>
              <a:latin typeface="Century Schoolbook" pitchFamily="18" charset="0"/>
            </a:rPr>
            <a:t>Рядку меню.</a:t>
          </a:r>
          <a:endParaRPr lang="uk-UA" sz="2000" b="1" dirty="0">
            <a:solidFill>
              <a:schemeClr val="tx1"/>
            </a:solidFill>
            <a:latin typeface="Century Schoolbook" pitchFamily="18" charset="0"/>
          </a:endParaRPr>
        </a:p>
      </dgm:t>
    </dgm:pt>
    <dgm:pt modelId="{A170EBE5-DD2F-42D0-9F57-7445358E9FF4}" type="parTrans" cxnId="{500C7BF6-12A5-4002-9D58-2BE2B530D74B}">
      <dgm:prSet/>
      <dgm:spPr/>
      <dgm:t>
        <a:bodyPr/>
        <a:lstStyle/>
        <a:p>
          <a:endParaRPr lang="uk-UA"/>
        </a:p>
      </dgm:t>
    </dgm:pt>
    <dgm:pt modelId="{9719CF2E-B0BE-44D8-B59F-1E8A028F4F32}" type="sibTrans" cxnId="{500C7BF6-12A5-4002-9D58-2BE2B530D74B}">
      <dgm:prSet/>
      <dgm:spPr/>
      <dgm:t>
        <a:bodyPr/>
        <a:lstStyle/>
        <a:p>
          <a:endParaRPr lang="uk-UA"/>
        </a:p>
      </dgm:t>
    </dgm:pt>
    <dgm:pt modelId="{37CEC430-9295-4BCD-AA28-3031AAAC4042}">
      <dgm:prSet custT="1"/>
      <dgm:spPr>
        <a:solidFill>
          <a:srgbClr val="FF6600"/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Century Schoolbook" pitchFamily="18" charset="0"/>
            </a:rPr>
            <a:t>При запуску </a:t>
          </a:r>
          <a:r>
            <a:rPr lang="en-US" sz="2000" b="1" dirty="0" smtClean="0">
              <a:solidFill>
                <a:schemeClr val="tx1"/>
              </a:solidFill>
              <a:latin typeface="Century Schoolbook" pitchFamily="18" charset="0"/>
            </a:rPr>
            <a:t>Word</a:t>
          </a:r>
          <a:r>
            <a:rPr lang="en-US" sz="20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entury Schoolbook" pitchFamily="18" charset="0"/>
            </a:rPr>
            <a:t>третім</a:t>
          </a:r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entury Schoolbook" pitchFamily="18" charset="0"/>
            </a:rPr>
            <a:t>з</a:t>
          </a:r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entury Schoolbook" pitchFamily="18" charset="0"/>
            </a:rPr>
            <a:t>наведених</a:t>
          </a:r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entury Schoolbook" pitchFamily="18" charset="0"/>
            </a:rPr>
            <a:t>способів</a:t>
          </a:r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entury Schoolbook" pitchFamily="18" charset="0"/>
            </a:rPr>
            <a:t>відкривається</a:t>
          </a:r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entury Schoolbook" pitchFamily="18" charset="0"/>
            </a:rPr>
            <a:t>програмне</a:t>
          </a:r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entury Schoolbook" pitchFamily="18" charset="0"/>
            </a:rPr>
            <a:t>вікно</a:t>
          </a:r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en-US" sz="2000" b="1" dirty="0" smtClean="0">
              <a:solidFill>
                <a:schemeClr val="tx1"/>
              </a:solidFill>
              <a:latin typeface="Century Schoolbook" pitchFamily="18" charset="0"/>
            </a:rPr>
            <a:t>Microsoft Word </a:t>
          </a:r>
          <a:r>
            <a:rPr lang="ru-RU" sz="2000" dirty="0" err="1" smtClean="0">
              <a:solidFill>
                <a:schemeClr val="tx1"/>
              </a:solidFill>
              <a:latin typeface="Century Schoolbook" pitchFamily="18" charset="0"/>
            </a:rPr>
            <a:t>з</a:t>
          </a:r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entury Schoolbook" pitchFamily="18" charset="0"/>
            </a:rPr>
            <a:t>вікном</a:t>
          </a:r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entury Schoolbook" pitchFamily="18" charset="0"/>
            </a:rPr>
            <a:t>вибраного</a:t>
          </a:r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 текстового документа.</a:t>
          </a:r>
        </a:p>
      </dgm:t>
    </dgm:pt>
    <dgm:pt modelId="{A7B31868-43BA-4035-B51F-01DC31F78F91}" type="parTrans" cxnId="{77E51AF1-7B8F-45D1-A66C-9BC6488D0C71}">
      <dgm:prSet/>
      <dgm:spPr/>
      <dgm:t>
        <a:bodyPr/>
        <a:lstStyle/>
        <a:p>
          <a:endParaRPr lang="uk-UA"/>
        </a:p>
      </dgm:t>
    </dgm:pt>
    <dgm:pt modelId="{F5AA76A8-9CD1-45E0-A895-5006D906C013}" type="sibTrans" cxnId="{77E51AF1-7B8F-45D1-A66C-9BC6488D0C71}">
      <dgm:prSet/>
      <dgm:spPr/>
      <dgm:t>
        <a:bodyPr/>
        <a:lstStyle/>
        <a:p>
          <a:endParaRPr lang="uk-UA"/>
        </a:p>
      </dgm:t>
    </dgm:pt>
    <dgm:pt modelId="{387B1EFB-890A-4C8F-8404-B08AC6ABF8BC}">
      <dgm:prSet custT="1"/>
      <dgm:spPr>
        <a:solidFill>
          <a:srgbClr val="FFFF0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У </a:t>
          </a:r>
          <a:r>
            <a:rPr lang="ru-RU" sz="2000" b="1" dirty="0" smtClean="0">
              <a:solidFill>
                <a:schemeClr val="tx1"/>
              </a:solidFill>
              <a:latin typeface="Century Schoolbook" pitchFamily="18" charset="0"/>
            </a:rPr>
            <a:t>Рядку стану </a:t>
          </a:r>
          <a:r>
            <a:rPr lang="ru-RU" sz="2000" dirty="0" err="1" smtClean="0">
              <a:solidFill>
                <a:schemeClr val="tx1"/>
              </a:solidFill>
              <a:latin typeface="Century Schoolbook" pitchFamily="18" charset="0"/>
            </a:rPr>
            <a:t>виводяться</a:t>
          </a:r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entury Schoolbook" pitchFamily="18" charset="0"/>
            </a:rPr>
            <a:t>повідомлення</a:t>
          </a:r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 про </a:t>
          </a:r>
          <a:r>
            <a:rPr lang="ru-RU" sz="2000" dirty="0" err="1" smtClean="0">
              <a:solidFill>
                <a:schemeClr val="tx1"/>
              </a:solidFill>
              <a:latin typeface="Century Schoolbook" pitchFamily="18" charset="0"/>
            </a:rPr>
            <a:t>поточні</a:t>
          </a:r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entury Schoolbook" pitchFamily="18" charset="0"/>
            </a:rPr>
            <a:t>значення</a:t>
          </a:r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entury Schoolbook" pitchFamily="18" charset="0"/>
            </a:rPr>
            <a:t>параметрів</a:t>
          </a:r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entury Schoolbook" pitchFamily="18" charset="0"/>
            </a:rPr>
            <a:t>роботи</a:t>
          </a:r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entury Schoolbook" pitchFamily="18" charset="0"/>
            </a:rPr>
            <a:t>з</a:t>
          </a:r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 документом.</a:t>
          </a:r>
          <a:endParaRPr lang="ru-RU" sz="20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7F7E9EAB-F115-4F25-A34F-1991CE8F565B}" type="parTrans" cxnId="{7AFE99C0-69C0-4DC9-828F-0180C938E072}">
      <dgm:prSet/>
      <dgm:spPr/>
      <dgm:t>
        <a:bodyPr/>
        <a:lstStyle/>
        <a:p>
          <a:endParaRPr lang="uk-UA"/>
        </a:p>
      </dgm:t>
    </dgm:pt>
    <dgm:pt modelId="{F030187C-5362-4061-8DBF-AA1951E45D7B}" type="sibTrans" cxnId="{7AFE99C0-69C0-4DC9-828F-0180C938E072}">
      <dgm:prSet/>
      <dgm:spPr/>
      <dgm:t>
        <a:bodyPr/>
        <a:lstStyle/>
        <a:p>
          <a:endParaRPr lang="uk-UA"/>
        </a:p>
      </dgm:t>
    </dgm:pt>
    <dgm:pt modelId="{6ABF3C2A-F1F4-452F-B8D0-EDAD7AB197E2}" type="pres">
      <dgm:prSet presAssocID="{658C2A08-59EE-4229-BAFF-CB5180E35B1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846A379-6F6A-4EED-B9A3-C061D96BE7F7}" type="pres">
      <dgm:prSet presAssocID="{658C2A08-59EE-4229-BAFF-CB5180E35B18}" presName="dummyMaxCanvas" presStyleCnt="0">
        <dgm:presLayoutVars/>
      </dgm:prSet>
      <dgm:spPr/>
    </dgm:pt>
    <dgm:pt modelId="{C6610836-1EA0-470D-9580-44194A4222B8}" type="pres">
      <dgm:prSet presAssocID="{658C2A08-59EE-4229-BAFF-CB5180E35B1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8C9C39-5EF3-4ABB-8B3D-DD1D512D2F1B}" type="pres">
      <dgm:prSet presAssocID="{658C2A08-59EE-4229-BAFF-CB5180E35B1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38FAED-7BB4-4DA9-982E-9143612F8A33}" type="pres">
      <dgm:prSet presAssocID="{658C2A08-59EE-4229-BAFF-CB5180E35B1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B157D7-F586-4601-B449-42F7A99FD319}" type="pres">
      <dgm:prSet presAssocID="{658C2A08-59EE-4229-BAFF-CB5180E35B1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53A56A-FA0A-4A72-9914-1EB1EF474703}" type="pres">
      <dgm:prSet presAssocID="{658C2A08-59EE-4229-BAFF-CB5180E35B1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7CBCE3-5B39-4A36-B515-556A72BD2BC5}" type="pres">
      <dgm:prSet presAssocID="{658C2A08-59EE-4229-BAFF-CB5180E35B1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393D26-6494-496B-ADEB-EF77497BA853}" type="pres">
      <dgm:prSet presAssocID="{658C2A08-59EE-4229-BAFF-CB5180E35B1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1E56E3-7430-4AAD-86E8-428883FDB1D3}" type="pres">
      <dgm:prSet presAssocID="{658C2A08-59EE-4229-BAFF-CB5180E35B1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201076D-4AA4-464C-B6DA-2F524F1BC3EE}" type="presOf" srcId="{EF2C9812-E3D3-490C-B3A0-E4561C410549}" destId="{C87CBCE3-5B39-4A36-B515-556A72BD2BC5}" srcOrd="1" destOrd="0" presId="urn:microsoft.com/office/officeart/2005/8/layout/vProcess5"/>
    <dgm:cxn modelId="{F0CA64ED-A91E-4A4B-BA19-7151ADBC9779}" type="presOf" srcId="{EF2C9812-E3D3-490C-B3A0-E4561C410549}" destId="{C6610836-1EA0-470D-9580-44194A4222B8}" srcOrd="0" destOrd="0" presId="urn:microsoft.com/office/officeart/2005/8/layout/vProcess5"/>
    <dgm:cxn modelId="{9AC81D7A-C2FE-42D2-95DF-F39F03D77F75}" type="presOf" srcId="{658C2A08-59EE-4229-BAFF-CB5180E35B18}" destId="{6ABF3C2A-F1F4-452F-B8D0-EDAD7AB197E2}" srcOrd="0" destOrd="0" presId="urn:microsoft.com/office/officeart/2005/8/layout/vProcess5"/>
    <dgm:cxn modelId="{77E51AF1-7B8F-45D1-A66C-9BC6488D0C71}" srcId="{658C2A08-59EE-4229-BAFF-CB5180E35B18}" destId="{37CEC430-9295-4BCD-AA28-3031AAAC4042}" srcOrd="1" destOrd="0" parTransId="{A7B31868-43BA-4035-B51F-01DC31F78F91}" sibTransId="{F5AA76A8-9CD1-45E0-A895-5006D906C013}"/>
    <dgm:cxn modelId="{941D7C44-3A67-4DF1-8DD2-8BB99F794D41}" type="presOf" srcId="{F5AA76A8-9CD1-45E0-A895-5006D906C013}" destId="{1D53A56A-FA0A-4A72-9914-1EB1EF474703}" srcOrd="0" destOrd="0" presId="urn:microsoft.com/office/officeart/2005/8/layout/vProcess5"/>
    <dgm:cxn modelId="{112C4F57-E38B-431A-9EC5-6DAD7BAA74EE}" type="presOf" srcId="{387B1EFB-890A-4C8F-8404-B08AC6ABF8BC}" destId="{E61E56E3-7430-4AAD-86E8-428883FDB1D3}" srcOrd="1" destOrd="0" presId="urn:microsoft.com/office/officeart/2005/8/layout/vProcess5"/>
    <dgm:cxn modelId="{DCAF543B-3044-4CEA-829F-3EA73D748FF7}" type="presOf" srcId="{387B1EFB-890A-4C8F-8404-B08AC6ABF8BC}" destId="{AA38FAED-7BB4-4DA9-982E-9143612F8A33}" srcOrd="0" destOrd="0" presId="urn:microsoft.com/office/officeart/2005/8/layout/vProcess5"/>
    <dgm:cxn modelId="{399BC220-2E4F-4F78-8902-F01FCF291278}" type="presOf" srcId="{37CEC430-9295-4BCD-AA28-3031AAAC4042}" destId="{768C9C39-5EF3-4ABB-8B3D-DD1D512D2F1B}" srcOrd="0" destOrd="0" presId="urn:microsoft.com/office/officeart/2005/8/layout/vProcess5"/>
    <dgm:cxn modelId="{500C7BF6-12A5-4002-9D58-2BE2B530D74B}" srcId="{658C2A08-59EE-4229-BAFF-CB5180E35B18}" destId="{EF2C9812-E3D3-490C-B3A0-E4561C410549}" srcOrd="0" destOrd="0" parTransId="{A170EBE5-DD2F-42D0-9F57-7445358E9FF4}" sibTransId="{9719CF2E-B0BE-44D8-B59F-1E8A028F4F32}"/>
    <dgm:cxn modelId="{B878CA60-4C40-46DA-AA59-D1886C034F1D}" type="presOf" srcId="{9719CF2E-B0BE-44D8-B59F-1E8A028F4F32}" destId="{74B157D7-F586-4601-B449-42F7A99FD319}" srcOrd="0" destOrd="0" presId="urn:microsoft.com/office/officeart/2005/8/layout/vProcess5"/>
    <dgm:cxn modelId="{79D75A2B-A788-4716-BE69-32DC52888F7C}" type="presOf" srcId="{37CEC430-9295-4BCD-AA28-3031AAAC4042}" destId="{38393D26-6494-496B-ADEB-EF77497BA853}" srcOrd="1" destOrd="0" presId="urn:microsoft.com/office/officeart/2005/8/layout/vProcess5"/>
    <dgm:cxn modelId="{7AFE99C0-69C0-4DC9-828F-0180C938E072}" srcId="{658C2A08-59EE-4229-BAFF-CB5180E35B18}" destId="{387B1EFB-890A-4C8F-8404-B08AC6ABF8BC}" srcOrd="2" destOrd="0" parTransId="{7F7E9EAB-F115-4F25-A34F-1991CE8F565B}" sibTransId="{F030187C-5362-4061-8DBF-AA1951E45D7B}"/>
    <dgm:cxn modelId="{B82B3C1A-A6EC-4DE4-BA1A-BF375393AB77}" type="presParOf" srcId="{6ABF3C2A-F1F4-452F-B8D0-EDAD7AB197E2}" destId="{6846A379-6F6A-4EED-B9A3-C061D96BE7F7}" srcOrd="0" destOrd="0" presId="urn:microsoft.com/office/officeart/2005/8/layout/vProcess5"/>
    <dgm:cxn modelId="{F4702ED2-0550-4C0F-A83F-6CD6500B2F58}" type="presParOf" srcId="{6ABF3C2A-F1F4-452F-B8D0-EDAD7AB197E2}" destId="{C6610836-1EA0-470D-9580-44194A4222B8}" srcOrd="1" destOrd="0" presId="urn:microsoft.com/office/officeart/2005/8/layout/vProcess5"/>
    <dgm:cxn modelId="{D5A88F8B-98F8-4396-A288-ABD41614ABEE}" type="presParOf" srcId="{6ABF3C2A-F1F4-452F-B8D0-EDAD7AB197E2}" destId="{768C9C39-5EF3-4ABB-8B3D-DD1D512D2F1B}" srcOrd="2" destOrd="0" presId="urn:microsoft.com/office/officeart/2005/8/layout/vProcess5"/>
    <dgm:cxn modelId="{D2871CC2-FBCD-4238-8242-6F8639286157}" type="presParOf" srcId="{6ABF3C2A-F1F4-452F-B8D0-EDAD7AB197E2}" destId="{AA38FAED-7BB4-4DA9-982E-9143612F8A33}" srcOrd="3" destOrd="0" presId="urn:microsoft.com/office/officeart/2005/8/layout/vProcess5"/>
    <dgm:cxn modelId="{37EC991A-837B-402F-BAC3-41A950143A98}" type="presParOf" srcId="{6ABF3C2A-F1F4-452F-B8D0-EDAD7AB197E2}" destId="{74B157D7-F586-4601-B449-42F7A99FD319}" srcOrd="4" destOrd="0" presId="urn:microsoft.com/office/officeart/2005/8/layout/vProcess5"/>
    <dgm:cxn modelId="{C32BFD3B-CBB4-489D-B3AC-3C85351BFD75}" type="presParOf" srcId="{6ABF3C2A-F1F4-452F-B8D0-EDAD7AB197E2}" destId="{1D53A56A-FA0A-4A72-9914-1EB1EF474703}" srcOrd="5" destOrd="0" presId="urn:microsoft.com/office/officeart/2005/8/layout/vProcess5"/>
    <dgm:cxn modelId="{9D3B859E-21D3-494E-A2E9-AD01DBA51DBC}" type="presParOf" srcId="{6ABF3C2A-F1F4-452F-B8D0-EDAD7AB197E2}" destId="{C87CBCE3-5B39-4A36-B515-556A72BD2BC5}" srcOrd="6" destOrd="0" presId="urn:microsoft.com/office/officeart/2005/8/layout/vProcess5"/>
    <dgm:cxn modelId="{5230DDDB-65D4-45A3-87F5-1474CB33EC25}" type="presParOf" srcId="{6ABF3C2A-F1F4-452F-B8D0-EDAD7AB197E2}" destId="{38393D26-6494-496B-ADEB-EF77497BA853}" srcOrd="7" destOrd="0" presId="urn:microsoft.com/office/officeart/2005/8/layout/vProcess5"/>
    <dgm:cxn modelId="{3DE4F831-D555-4097-94B5-0FCC3DCE411F}" type="presParOf" srcId="{6ABF3C2A-F1F4-452F-B8D0-EDAD7AB197E2}" destId="{E61E56E3-7430-4AAD-86E8-428883FDB1D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37F72C-234E-4AE0-8DB9-FD6C3260E8E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6513C81-86A2-41BF-AC25-DA2336ABE992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Файл </a:t>
          </a:r>
          <a:r>
            <a:rPr lang="uk-UA" b="1" dirty="0" smtClean="0">
              <a:solidFill>
                <a:srgbClr val="C00000"/>
              </a:solidFill>
              <a:sym typeface="Symbol"/>
            </a:rPr>
            <a:t> Зберегти</a:t>
          </a:r>
          <a:endParaRPr lang="uk-UA" dirty="0"/>
        </a:p>
      </dgm:t>
    </dgm:pt>
    <dgm:pt modelId="{F8B725B2-8175-4F74-B81C-EA53CDA55ADC}" type="parTrans" cxnId="{00219AC8-8CCE-48E9-B350-46179F6C70A2}">
      <dgm:prSet/>
      <dgm:spPr/>
      <dgm:t>
        <a:bodyPr/>
        <a:lstStyle/>
        <a:p>
          <a:endParaRPr lang="uk-UA"/>
        </a:p>
      </dgm:t>
    </dgm:pt>
    <dgm:pt modelId="{BDE931C2-0B06-4B49-B676-01FC4725CD2C}" type="sibTrans" cxnId="{00219AC8-8CCE-48E9-B350-46179F6C70A2}">
      <dgm:prSet/>
      <dgm:spPr/>
      <dgm:t>
        <a:bodyPr/>
        <a:lstStyle/>
        <a:p>
          <a:endParaRPr lang="uk-UA"/>
        </a:p>
      </dgm:t>
    </dgm:pt>
    <dgm:pt modelId="{C79B6E13-27CE-4001-954B-9E39546ACBF9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  <a:sym typeface="Symbol"/>
            </a:rPr>
            <a:t>Файл  Зберегти як…</a:t>
          </a:r>
          <a:endParaRPr lang="uk-UA" dirty="0"/>
        </a:p>
      </dgm:t>
    </dgm:pt>
    <dgm:pt modelId="{FAB13127-662A-4B3C-9AD3-5D7E5E904DBD}" type="parTrans" cxnId="{20CB689D-371B-49EA-B81B-59DD435478BB}">
      <dgm:prSet/>
      <dgm:spPr/>
      <dgm:t>
        <a:bodyPr/>
        <a:lstStyle/>
        <a:p>
          <a:endParaRPr lang="uk-UA"/>
        </a:p>
      </dgm:t>
    </dgm:pt>
    <dgm:pt modelId="{40270130-60EF-4714-91C0-1DD9394CB56D}" type="sibTrans" cxnId="{20CB689D-371B-49EA-B81B-59DD435478BB}">
      <dgm:prSet/>
      <dgm:spPr/>
      <dgm:t>
        <a:bodyPr/>
        <a:lstStyle/>
        <a:p>
          <a:endParaRPr lang="uk-UA"/>
        </a:p>
      </dgm:t>
    </dgm:pt>
    <dgm:pt modelId="{1E05E251-8CB4-43A3-A2F6-BB2E07D7D3AC}">
      <dgm:prSet phldrT="[Текст]"/>
      <dgm:spPr/>
      <dgm:t>
        <a:bodyPr/>
        <a:lstStyle/>
        <a:p>
          <a:r>
            <a:rPr lang="uk-UA" dirty="0" smtClean="0">
              <a:sym typeface="Symbol"/>
            </a:rPr>
            <a:t>Кнопка </a:t>
          </a:r>
          <a:r>
            <a:rPr lang="uk-UA" b="1" dirty="0" smtClean="0">
              <a:solidFill>
                <a:srgbClr val="C00000"/>
              </a:solidFill>
              <a:sym typeface="Symbol"/>
            </a:rPr>
            <a:t>зберегти </a:t>
          </a:r>
          <a:r>
            <a:rPr lang="uk-UA" dirty="0" smtClean="0"/>
            <a:t>на панелі інструментів</a:t>
          </a:r>
          <a:endParaRPr lang="uk-UA" dirty="0"/>
        </a:p>
      </dgm:t>
    </dgm:pt>
    <dgm:pt modelId="{854E824A-D7E5-40D2-AFD0-7BF7A4CB16FA}" type="parTrans" cxnId="{548345F9-A6E6-4C65-A8F0-CFB77C0F2932}">
      <dgm:prSet/>
      <dgm:spPr/>
      <dgm:t>
        <a:bodyPr/>
        <a:lstStyle/>
        <a:p>
          <a:endParaRPr lang="uk-UA"/>
        </a:p>
      </dgm:t>
    </dgm:pt>
    <dgm:pt modelId="{E3E0E15D-5DFB-4B99-BF0E-822F2833B265}" type="sibTrans" cxnId="{548345F9-A6E6-4C65-A8F0-CFB77C0F2932}">
      <dgm:prSet/>
      <dgm:spPr/>
      <dgm:t>
        <a:bodyPr/>
        <a:lstStyle/>
        <a:p>
          <a:endParaRPr lang="uk-UA"/>
        </a:p>
      </dgm:t>
    </dgm:pt>
    <dgm:pt modelId="{09149ED9-AFC8-4024-94F3-B6DEE802468E}" type="pres">
      <dgm:prSet presAssocID="{6937F72C-234E-4AE0-8DB9-FD6C3260E8EE}" presName="compositeShape" presStyleCnt="0">
        <dgm:presLayoutVars>
          <dgm:dir/>
          <dgm:resizeHandles/>
        </dgm:presLayoutVars>
      </dgm:prSet>
      <dgm:spPr/>
    </dgm:pt>
    <dgm:pt modelId="{4A06E64F-BD8E-468C-BA02-94140F9C0306}" type="pres">
      <dgm:prSet presAssocID="{6937F72C-234E-4AE0-8DB9-FD6C3260E8EE}" presName="pyramid" presStyleLbl="node1" presStyleIdx="0" presStyleCnt="1"/>
      <dgm:spPr>
        <a:solidFill>
          <a:srgbClr val="0099FF"/>
        </a:solidFill>
      </dgm:spPr>
    </dgm:pt>
    <dgm:pt modelId="{6954DDEB-6FF6-46B4-A7BC-E6821B1AC1CA}" type="pres">
      <dgm:prSet presAssocID="{6937F72C-234E-4AE0-8DB9-FD6C3260E8EE}" presName="theList" presStyleCnt="0"/>
      <dgm:spPr/>
    </dgm:pt>
    <dgm:pt modelId="{DAE73ED6-8A1A-44C5-B16A-4CF7C3361595}" type="pres">
      <dgm:prSet presAssocID="{36513C81-86A2-41BF-AC25-DA2336ABE99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3A8DCC-25FD-4E75-A35A-D706508B8D95}" type="pres">
      <dgm:prSet presAssocID="{36513C81-86A2-41BF-AC25-DA2336ABE992}" presName="aSpace" presStyleCnt="0"/>
      <dgm:spPr/>
    </dgm:pt>
    <dgm:pt modelId="{2ABB9D78-55F4-4A0A-A334-DE4D7E81C13B}" type="pres">
      <dgm:prSet presAssocID="{C79B6E13-27CE-4001-954B-9E39546ACBF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24ADEC-2C81-432D-B58E-9B8B767F7B0A}" type="pres">
      <dgm:prSet presAssocID="{C79B6E13-27CE-4001-954B-9E39546ACBF9}" presName="aSpace" presStyleCnt="0"/>
      <dgm:spPr/>
    </dgm:pt>
    <dgm:pt modelId="{5EBBE698-914A-4F83-94FE-FF205E18573F}" type="pres">
      <dgm:prSet presAssocID="{1E05E251-8CB4-43A3-A2F6-BB2E07D7D3AC}" presName="aNode" presStyleLbl="fgAcc1" presStyleIdx="2" presStyleCnt="3" custScaleY="1528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7D24E7-5B6E-4C2B-9BFC-411B08A7CE84}" type="pres">
      <dgm:prSet presAssocID="{1E05E251-8CB4-43A3-A2F6-BB2E07D7D3AC}" presName="aSpace" presStyleCnt="0"/>
      <dgm:spPr/>
    </dgm:pt>
  </dgm:ptLst>
  <dgm:cxnLst>
    <dgm:cxn modelId="{015EA6C1-478B-4309-AA5E-F056699747A3}" type="presOf" srcId="{6937F72C-234E-4AE0-8DB9-FD6C3260E8EE}" destId="{09149ED9-AFC8-4024-94F3-B6DEE802468E}" srcOrd="0" destOrd="0" presId="urn:microsoft.com/office/officeart/2005/8/layout/pyramid2"/>
    <dgm:cxn modelId="{15BCD675-E699-4F26-9B86-4101BC726DF4}" type="presOf" srcId="{36513C81-86A2-41BF-AC25-DA2336ABE992}" destId="{DAE73ED6-8A1A-44C5-B16A-4CF7C3361595}" srcOrd="0" destOrd="0" presId="urn:microsoft.com/office/officeart/2005/8/layout/pyramid2"/>
    <dgm:cxn modelId="{20CB689D-371B-49EA-B81B-59DD435478BB}" srcId="{6937F72C-234E-4AE0-8DB9-FD6C3260E8EE}" destId="{C79B6E13-27CE-4001-954B-9E39546ACBF9}" srcOrd="1" destOrd="0" parTransId="{FAB13127-662A-4B3C-9AD3-5D7E5E904DBD}" sibTransId="{40270130-60EF-4714-91C0-1DD9394CB56D}"/>
    <dgm:cxn modelId="{F8B50CA4-CA49-417C-B461-7A0D66491FA1}" type="presOf" srcId="{1E05E251-8CB4-43A3-A2F6-BB2E07D7D3AC}" destId="{5EBBE698-914A-4F83-94FE-FF205E18573F}" srcOrd="0" destOrd="0" presId="urn:microsoft.com/office/officeart/2005/8/layout/pyramid2"/>
    <dgm:cxn modelId="{00219AC8-8CCE-48E9-B350-46179F6C70A2}" srcId="{6937F72C-234E-4AE0-8DB9-FD6C3260E8EE}" destId="{36513C81-86A2-41BF-AC25-DA2336ABE992}" srcOrd="0" destOrd="0" parTransId="{F8B725B2-8175-4F74-B81C-EA53CDA55ADC}" sibTransId="{BDE931C2-0B06-4B49-B676-01FC4725CD2C}"/>
    <dgm:cxn modelId="{548345F9-A6E6-4C65-A8F0-CFB77C0F2932}" srcId="{6937F72C-234E-4AE0-8DB9-FD6C3260E8EE}" destId="{1E05E251-8CB4-43A3-A2F6-BB2E07D7D3AC}" srcOrd="2" destOrd="0" parTransId="{854E824A-D7E5-40D2-AFD0-7BF7A4CB16FA}" sibTransId="{E3E0E15D-5DFB-4B99-BF0E-822F2833B265}"/>
    <dgm:cxn modelId="{B3923CF8-5B3B-4C50-ADDF-1AA3B90D2986}" type="presOf" srcId="{C79B6E13-27CE-4001-954B-9E39546ACBF9}" destId="{2ABB9D78-55F4-4A0A-A334-DE4D7E81C13B}" srcOrd="0" destOrd="0" presId="urn:microsoft.com/office/officeart/2005/8/layout/pyramid2"/>
    <dgm:cxn modelId="{6B6F3A54-5937-4FB6-9496-905F63814CF9}" type="presParOf" srcId="{09149ED9-AFC8-4024-94F3-B6DEE802468E}" destId="{4A06E64F-BD8E-468C-BA02-94140F9C0306}" srcOrd="0" destOrd="0" presId="urn:microsoft.com/office/officeart/2005/8/layout/pyramid2"/>
    <dgm:cxn modelId="{4F2B467E-9E43-4075-B502-D7734A8FDF34}" type="presParOf" srcId="{09149ED9-AFC8-4024-94F3-B6DEE802468E}" destId="{6954DDEB-6FF6-46B4-A7BC-E6821B1AC1CA}" srcOrd="1" destOrd="0" presId="urn:microsoft.com/office/officeart/2005/8/layout/pyramid2"/>
    <dgm:cxn modelId="{3A36F54F-2D7E-4DB7-B5EA-53CF2E322D37}" type="presParOf" srcId="{6954DDEB-6FF6-46B4-A7BC-E6821B1AC1CA}" destId="{DAE73ED6-8A1A-44C5-B16A-4CF7C3361595}" srcOrd="0" destOrd="0" presId="urn:microsoft.com/office/officeart/2005/8/layout/pyramid2"/>
    <dgm:cxn modelId="{51AEDEA0-F43C-4913-97F9-04B8EA36935A}" type="presParOf" srcId="{6954DDEB-6FF6-46B4-A7BC-E6821B1AC1CA}" destId="{BD3A8DCC-25FD-4E75-A35A-D706508B8D95}" srcOrd="1" destOrd="0" presId="urn:microsoft.com/office/officeart/2005/8/layout/pyramid2"/>
    <dgm:cxn modelId="{C3B31063-F1E5-4BC0-BDB5-A95061FF180E}" type="presParOf" srcId="{6954DDEB-6FF6-46B4-A7BC-E6821B1AC1CA}" destId="{2ABB9D78-55F4-4A0A-A334-DE4D7E81C13B}" srcOrd="2" destOrd="0" presId="urn:microsoft.com/office/officeart/2005/8/layout/pyramid2"/>
    <dgm:cxn modelId="{71030C40-9B9B-4A45-991B-B0A0CD49306E}" type="presParOf" srcId="{6954DDEB-6FF6-46B4-A7BC-E6821B1AC1CA}" destId="{7E24ADEC-2C81-432D-B58E-9B8B767F7B0A}" srcOrd="3" destOrd="0" presId="urn:microsoft.com/office/officeart/2005/8/layout/pyramid2"/>
    <dgm:cxn modelId="{AE0CB148-B108-488C-A1E9-506DC399C799}" type="presParOf" srcId="{6954DDEB-6FF6-46B4-A7BC-E6821B1AC1CA}" destId="{5EBBE698-914A-4F83-94FE-FF205E18573F}" srcOrd="4" destOrd="0" presId="urn:microsoft.com/office/officeart/2005/8/layout/pyramid2"/>
    <dgm:cxn modelId="{B71CB277-B32B-46E7-9086-7220D232CC85}" type="presParOf" srcId="{6954DDEB-6FF6-46B4-A7BC-E6821B1AC1CA}" destId="{977D24E7-5B6E-4C2B-9BFC-411B08A7CE8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9136F1-54F7-4C59-A5AD-401C5D0083FA}">
      <dsp:nvSpPr>
        <dsp:cNvPr id="0" name=""/>
        <dsp:cNvSpPr/>
      </dsp:nvSpPr>
      <dsp:spPr>
        <a:xfrm>
          <a:off x="0" y="0"/>
          <a:ext cx="4136007" cy="413600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91A9B1-E3EF-4167-A2E4-D708C3F464C8}">
      <dsp:nvSpPr>
        <dsp:cNvPr id="0" name=""/>
        <dsp:cNvSpPr/>
      </dsp:nvSpPr>
      <dsp:spPr>
        <a:xfrm>
          <a:off x="2068003" y="0"/>
          <a:ext cx="5060788" cy="41360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atianaCTT" pitchFamily="2" charset="0"/>
            </a:rPr>
            <a:t>Робота з файлами</a:t>
          </a:r>
          <a:endParaRPr lang="uk-UA" sz="3200" kern="1200" dirty="0">
            <a:latin typeface="TatianaCTT" pitchFamily="2" charset="0"/>
          </a:endParaRPr>
        </a:p>
      </dsp:txBody>
      <dsp:txXfrm>
        <a:off x="2068003" y="0"/>
        <a:ext cx="5060788" cy="517002"/>
      </dsp:txXfrm>
    </dsp:sp>
    <dsp:sp modelId="{247B071D-85C4-4BA6-851C-D01635247004}">
      <dsp:nvSpPr>
        <dsp:cNvPr id="0" name=""/>
        <dsp:cNvSpPr/>
      </dsp:nvSpPr>
      <dsp:spPr>
        <a:xfrm>
          <a:off x="361901" y="517002"/>
          <a:ext cx="3412205" cy="341220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FFE4EE-49D7-42F8-AF73-9A299DDCC201}">
      <dsp:nvSpPr>
        <dsp:cNvPr id="0" name=""/>
        <dsp:cNvSpPr/>
      </dsp:nvSpPr>
      <dsp:spPr>
        <a:xfrm>
          <a:off x="2068003" y="517002"/>
          <a:ext cx="5060788" cy="34122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atianaCTT" pitchFamily="2" charset="0"/>
            </a:rPr>
            <a:t>Введення тексту</a:t>
          </a:r>
          <a:endParaRPr lang="uk-UA" sz="3200" kern="1200" dirty="0">
            <a:latin typeface="TatianaCTT" pitchFamily="2" charset="0"/>
          </a:endParaRPr>
        </a:p>
      </dsp:txBody>
      <dsp:txXfrm>
        <a:off x="2068003" y="517002"/>
        <a:ext cx="5060788" cy="517002"/>
      </dsp:txXfrm>
    </dsp:sp>
    <dsp:sp modelId="{CADEA229-2D28-4129-9CE5-205456992072}">
      <dsp:nvSpPr>
        <dsp:cNvPr id="0" name=""/>
        <dsp:cNvSpPr/>
      </dsp:nvSpPr>
      <dsp:spPr>
        <a:xfrm>
          <a:off x="723802" y="1034004"/>
          <a:ext cx="2688402" cy="268840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8063DF-13F1-4C8A-A3C4-394E69B5F079}">
      <dsp:nvSpPr>
        <dsp:cNvPr id="0" name=""/>
        <dsp:cNvSpPr/>
      </dsp:nvSpPr>
      <dsp:spPr>
        <a:xfrm>
          <a:off x="2068003" y="1034004"/>
          <a:ext cx="5060788" cy="26884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atianaCTT" pitchFamily="2" charset="0"/>
            </a:rPr>
            <a:t>Редагування тексту</a:t>
          </a:r>
          <a:endParaRPr lang="uk-UA" sz="3200" kern="1200" dirty="0">
            <a:latin typeface="TatianaCTT" pitchFamily="2" charset="0"/>
          </a:endParaRPr>
        </a:p>
      </dsp:txBody>
      <dsp:txXfrm>
        <a:off x="2068003" y="1034004"/>
        <a:ext cx="5060788" cy="516998"/>
      </dsp:txXfrm>
    </dsp:sp>
    <dsp:sp modelId="{DD01E776-617F-4F23-A8B6-36A155F7EAFE}">
      <dsp:nvSpPr>
        <dsp:cNvPr id="0" name=""/>
        <dsp:cNvSpPr/>
      </dsp:nvSpPr>
      <dsp:spPr>
        <a:xfrm>
          <a:off x="1085702" y="1551002"/>
          <a:ext cx="1964603" cy="19646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CF7D89-94CF-464E-AD64-8AA1F5B2D6B0}">
      <dsp:nvSpPr>
        <dsp:cNvPr id="0" name=""/>
        <dsp:cNvSpPr/>
      </dsp:nvSpPr>
      <dsp:spPr>
        <a:xfrm>
          <a:off x="2068003" y="1551002"/>
          <a:ext cx="5060788" cy="19646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atianaCTT" pitchFamily="2" charset="0"/>
            </a:rPr>
            <a:t>Друкування документа</a:t>
          </a:r>
          <a:endParaRPr lang="uk-UA" sz="3200" kern="1200" dirty="0">
            <a:latin typeface="TatianaCTT" pitchFamily="2" charset="0"/>
          </a:endParaRPr>
        </a:p>
      </dsp:txBody>
      <dsp:txXfrm>
        <a:off x="2068003" y="1551002"/>
        <a:ext cx="5060788" cy="517002"/>
      </dsp:txXfrm>
    </dsp:sp>
    <dsp:sp modelId="{3480DCDB-FF8D-4A69-976C-B7C1A899E64D}">
      <dsp:nvSpPr>
        <dsp:cNvPr id="0" name=""/>
        <dsp:cNvSpPr/>
      </dsp:nvSpPr>
      <dsp:spPr>
        <a:xfrm>
          <a:off x="1447603" y="2068005"/>
          <a:ext cx="1240801" cy="124080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D3DB0-FBCB-41D4-803B-DB4832816C37}">
      <dsp:nvSpPr>
        <dsp:cNvPr id="0" name=""/>
        <dsp:cNvSpPr/>
      </dsp:nvSpPr>
      <dsp:spPr>
        <a:xfrm>
          <a:off x="2068003" y="2068005"/>
          <a:ext cx="5060788" cy="12408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atianaCTT" pitchFamily="2" charset="0"/>
            </a:rPr>
            <a:t>Форматування тексту</a:t>
          </a:r>
          <a:endParaRPr lang="uk-UA" sz="3200" kern="1200" dirty="0">
            <a:latin typeface="TatianaCTT" pitchFamily="2" charset="0"/>
          </a:endParaRPr>
        </a:p>
      </dsp:txBody>
      <dsp:txXfrm>
        <a:off x="2068003" y="2068005"/>
        <a:ext cx="5060788" cy="517002"/>
      </dsp:txXfrm>
    </dsp:sp>
    <dsp:sp modelId="{7C54A8F3-D017-459B-87C2-7A07EEF884E3}">
      <dsp:nvSpPr>
        <dsp:cNvPr id="0" name=""/>
        <dsp:cNvSpPr/>
      </dsp:nvSpPr>
      <dsp:spPr>
        <a:xfrm>
          <a:off x="1809504" y="2585007"/>
          <a:ext cx="516998" cy="5169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58DDE6-0CA6-4CA9-A508-193CED419B00}">
      <dsp:nvSpPr>
        <dsp:cNvPr id="0" name=""/>
        <dsp:cNvSpPr/>
      </dsp:nvSpPr>
      <dsp:spPr>
        <a:xfrm>
          <a:off x="2068003" y="2585007"/>
          <a:ext cx="5060788" cy="516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atianaCTT" pitchFamily="2" charset="0"/>
            </a:rPr>
            <a:t>Вставляння об'єктів</a:t>
          </a:r>
          <a:endParaRPr lang="uk-UA" sz="3200" kern="1200" dirty="0">
            <a:latin typeface="TatianaCTT" pitchFamily="2" charset="0"/>
          </a:endParaRPr>
        </a:p>
      </dsp:txBody>
      <dsp:txXfrm>
        <a:off x="2068003" y="2585007"/>
        <a:ext cx="5060788" cy="5169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4A993E-5A4E-4EBA-9D62-D8EFFB67E977}">
      <dsp:nvSpPr>
        <dsp:cNvPr id="0" name=""/>
        <dsp:cNvSpPr/>
      </dsp:nvSpPr>
      <dsp:spPr>
        <a:xfrm rot="5400000">
          <a:off x="3901139" y="-1427124"/>
          <a:ext cx="1043682" cy="41628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Пуск </a:t>
          </a:r>
          <a:r>
            <a:rPr lang="ru-RU" sz="2000" b="1" kern="1200" dirty="0" smtClean="0">
              <a:sym typeface="Symbol"/>
            </a:rPr>
            <a:t></a:t>
          </a:r>
          <a:r>
            <a:rPr lang="en-US" sz="2000" b="1" kern="1200" dirty="0" smtClean="0"/>
            <a:t> </a:t>
          </a:r>
          <a:r>
            <a:rPr lang="ru-RU" sz="2000" b="1" kern="1200" dirty="0" err="1" smtClean="0"/>
            <a:t>Усі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програми</a:t>
          </a:r>
          <a:r>
            <a:rPr lang="en-US" sz="2000" b="1" kern="1200" dirty="0" smtClean="0"/>
            <a:t> </a:t>
          </a:r>
          <a:r>
            <a:rPr lang="ru-RU" sz="2000" b="1" kern="1200" dirty="0" smtClean="0">
              <a:sym typeface="Symbol"/>
            </a:rPr>
            <a:t></a:t>
          </a:r>
          <a:r>
            <a:rPr lang="en-US" sz="2000" b="1" kern="1200" dirty="0" smtClean="0"/>
            <a:t> Microsoft Office </a:t>
          </a:r>
          <a:r>
            <a:rPr lang="ru-RU" sz="2000" b="1" kern="1200" dirty="0" smtClean="0">
              <a:sym typeface="Symbol"/>
            </a:rPr>
            <a:t></a:t>
          </a:r>
          <a:r>
            <a:rPr lang="en-US" sz="2000" b="1" kern="1200" dirty="0" smtClean="0"/>
            <a:t> Microsoft </a:t>
          </a:r>
          <a:r>
            <a:rPr lang="en-US" sz="2000" kern="1200" dirty="0" smtClean="0"/>
            <a:t>Office Word </a:t>
          </a:r>
          <a:r>
            <a:rPr lang="ru-RU" sz="2000" kern="1200" dirty="0" smtClean="0"/>
            <a:t>2007</a:t>
          </a:r>
          <a:endParaRPr lang="uk-UA" sz="2000" kern="1200" dirty="0"/>
        </a:p>
      </dsp:txBody>
      <dsp:txXfrm rot="5400000">
        <a:off x="3901139" y="-1427124"/>
        <a:ext cx="1043682" cy="4162805"/>
      </dsp:txXfrm>
    </dsp:sp>
    <dsp:sp modelId="{0D53D7AF-22F5-4279-B46C-D94DC9BA8065}">
      <dsp:nvSpPr>
        <dsp:cNvPr id="0" name=""/>
        <dsp:cNvSpPr/>
      </dsp:nvSpPr>
      <dsp:spPr>
        <a:xfrm>
          <a:off x="0" y="15714"/>
          <a:ext cx="2341578" cy="1304603"/>
        </a:xfrm>
        <a:prstGeom prst="roundRect">
          <a:avLst/>
        </a:prstGeom>
        <a:solidFill>
          <a:srgbClr val="FF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Century Schoolbook" pitchFamily="18" charset="0"/>
            </a:rPr>
            <a:t>1 спосіб</a:t>
          </a:r>
          <a:endParaRPr lang="uk-UA" sz="3200" b="1" kern="1200" dirty="0">
            <a:latin typeface="Century Schoolbook" pitchFamily="18" charset="0"/>
          </a:endParaRPr>
        </a:p>
      </dsp:txBody>
      <dsp:txXfrm>
        <a:off x="0" y="15714"/>
        <a:ext cx="2341578" cy="1304603"/>
      </dsp:txXfrm>
    </dsp:sp>
    <dsp:sp modelId="{36E1BA10-51BA-41C0-97AE-CA1B511F7DCC}">
      <dsp:nvSpPr>
        <dsp:cNvPr id="0" name=""/>
        <dsp:cNvSpPr/>
      </dsp:nvSpPr>
      <dsp:spPr>
        <a:xfrm rot="5400000">
          <a:off x="3901139" y="-57290"/>
          <a:ext cx="1043682" cy="41628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За допомогою </a:t>
          </a:r>
          <a:r>
            <a:rPr lang="uk-UA" sz="2000" b="1" kern="1200" dirty="0" smtClean="0"/>
            <a:t>ярлика </a:t>
          </a:r>
          <a:r>
            <a:rPr lang="en-US" sz="2000" b="1" kern="1200" dirty="0" smtClean="0"/>
            <a:t>Word</a:t>
          </a:r>
          <a:br>
            <a:rPr lang="en-US" sz="2000" b="1" kern="1200" dirty="0" smtClean="0"/>
          </a:br>
          <a:r>
            <a:rPr lang="uk-UA" sz="2000" b="1" kern="1200" dirty="0" smtClean="0"/>
            <a:t>на Робочому столі;</a:t>
          </a:r>
          <a:endParaRPr lang="uk-UA" sz="2000" kern="1200" dirty="0"/>
        </a:p>
      </dsp:txBody>
      <dsp:txXfrm rot="5400000">
        <a:off x="3901139" y="-57290"/>
        <a:ext cx="1043682" cy="4162805"/>
      </dsp:txXfrm>
    </dsp:sp>
    <dsp:sp modelId="{FDD4AE85-2777-4479-AF46-BF94591B1074}">
      <dsp:nvSpPr>
        <dsp:cNvPr id="0" name=""/>
        <dsp:cNvSpPr/>
      </dsp:nvSpPr>
      <dsp:spPr>
        <a:xfrm>
          <a:off x="0" y="1371810"/>
          <a:ext cx="2341578" cy="130460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Century Schoolbook" pitchFamily="18" charset="0"/>
            </a:rPr>
            <a:t>2 спосіб</a:t>
          </a:r>
          <a:endParaRPr lang="uk-UA" sz="3200" b="1" kern="1200" dirty="0">
            <a:latin typeface="Century Schoolbook" pitchFamily="18" charset="0"/>
          </a:endParaRPr>
        </a:p>
      </dsp:txBody>
      <dsp:txXfrm>
        <a:off x="0" y="1371810"/>
        <a:ext cx="2341578" cy="1304603"/>
      </dsp:txXfrm>
    </dsp:sp>
    <dsp:sp modelId="{CBC61CEC-8C5F-4320-8BF6-D2C5B0CDABC6}">
      <dsp:nvSpPr>
        <dsp:cNvPr id="0" name=""/>
        <dsp:cNvSpPr/>
      </dsp:nvSpPr>
      <dsp:spPr>
        <a:xfrm rot="5400000">
          <a:off x="3901139" y="1312542"/>
          <a:ext cx="1043682" cy="41628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Відкрити</a:t>
          </a:r>
          <a:r>
            <a:rPr lang="ru-RU" sz="2000" kern="1200" dirty="0" smtClean="0"/>
            <a:t> файл документа, </a:t>
          </a:r>
          <a:r>
            <a:rPr lang="ru-RU" sz="2000" kern="1200" dirty="0" err="1" smtClean="0"/>
            <a:t>який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був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створений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раніше</a:t>
          </a:r>
          <a:r>
            <a:rPr lang="ru-RU" sz="2000" kern="1200" dirty="0" smtClean="0"/>
            <a:t> за </a:t>
          </a:r>
          <a:r>
            <a:rPr lang="ru-RU" sz="2000" kern="1200" dirty="0" err="1" smtClean="0"/>
            <a:t>допомогою</a:t>
          </a:r>
          <a:r>
            <a:rPr lang="ru-RU" sz="2000" kern="1200" dirty="0" smtClean="0"/>
            <a:t> </a:t>
          </a:r>
          <a:r>
            <a:rPr lang="en-US" sz="2000" b="1" kern="1200" dirty="0" smtClean="0"/>
            <a:t>Word</a:t>
          </a:r>
          <a:endParaRPr lang="uk-UA" sz="2000" kern="1200" dirty="0"/>
        </a:p>
      </dsp:txBody>
      <dsp:txXfrm rot="5400000">
        <a:off x="3901139" y="1312542"/>
        <a:ext cx="1043682" cy="4162805"/>
      </dsp:txXfrm>
    </dsp:sp>
    <dsp:sp modelId="{744E9FE1-ABFE-4AB2-8790-80D1BECB907D}">
      <dsp:nvSpPr>
        <dsp:cNvPr id="0" name=""/>
        <dsp:cNvSpPr/>
      </dsp:nvSpPr>
      <dsp:spPr>
        <a:xfrm>
          <a:off x="0" y="2741643"/>
          <a:ext cx="2341578" cy="1304603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Century Schoolbook" pitchFamily="18" charset="0"/>
            </a:rPr>
            <a:t>3 спосіб</a:t>
          </a:r>
          <a:endParaRPr lang="uk-UA" sz="3200" b="1" kern="1200" dirty="0">
            <a:latin typeface="Century Schoolbook" pitchFamily="18" charset="0"/>
          </a:endParaRPr>
        </a:p>
      </dsp:txBody>
      <dsp:txXfrm>
        <a:off x="0" y="2741643"/>
        <a:ext cx="2341578" cy="13046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610836-1EA0-470D-9580-44194A4222B8}">
      <dsp:nvSpPr>
        <dsp:cNvPr id="0" name=""/>
        <dsp:cNvSpPr/>
      </dsp:nvSpPr>
      <dsp:spPr>
        <a:xfrm>
          <a:off x="0" y="0"/>
          <a:ext cx="6120680" cy="157697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>
              <a:solidFill>
                <a:schemeClr val="tx1"/>
              </a:solidFill>
              <a:latin typeface="Century Schoolbook" pitchFamily="18" charset="0"/>
            </a:rPr>
            <a:t>Новий</a:t>
          </a:r>
          <a:r>
            <a:rPr lang="ru-RU" sz="2000" b="0" kern="1200" dirty="0" smtClean="0">
              <a:solidFill>
                <a:schemeClr val="tx1"/>
              </a:solidFill>
              <a:latin typeface="Century Schoolbook" pitchFamily="18" charset="0"/>
            </a:rPr>
            <a:t> документ </a:t>
          </a:r>
          <a:r>
            <a:rPr lang="ru-RU" sz="2000" b="0" kern="1200" dirty="0" err="1" smtClean="0">
              <a:solidFill>
                <a:schemeClr val="tx1"/>
              </a:solidFill>
              <a:latin typeface="Century Schoolbook" pitchFamily="18" charset="0"/>
            </a:rPr>
            <a:t>ма</a:t>
          </a:r>
          <a:r>
            <a:rPr lang="uk-UA" sz="2000" b="0" kern="1200" dirty="0" smtClean="0">
              <a:solidFill>
                <a:schemeClr val="tx1"/>
              </a:solidFill>
              <a:latin typeface="Century Schoolbook" pitchFamily="18" charset="0"/>
            </a:rPr>
            <a:t>є</a:t>
          </a:r>
          <a:r>
            <a:rPr lang="ru-RU" sz="2000" b="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b="0" kern="1200" dirty="0" err="1" smtClean="0">
              <a:solidFill>
                <a:schemeClr val="tx1"/>
              </a:solidFill>
              <a:latin typeface="Century Schoolbook" pitchFamily="18" charset="0"/>
            </a:rPr>
            <a:t>стандартне</a:t>
          </a:r>
          <a:r>
            <a:rPr lang="ru-RU" sz="2000" b="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b="0" kern="1200" dirty="0" err="1" smtClean="0">
              <a:solidFill>
                <a:schemeClr val="tx1"/>
              </a:solidFill>
              <a:latin typeface="Century Schoolbook" pitchFamily="18" charset="0"/>
            </a:rPr>
            <a:t>ім'я</a:t>
          </a:r>
          <a:r>
            <a:rPr lang="ru-RU" sz="2000" b="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Century Schoolbook" pitchFamily="18" charset="0"/>
            </a:rPr>
            <a:t>Документ</a:t>
          </a:r>
          <a:r>
            <a:rPr lang="en-US" sz="2000" b="1" kern="1200" dirty="0" smtClean="0">
              <a:solidFill>
                <a:schemeClr val="tx1"/>
              </a:solidFill>
              <a:latin typeface="Century Schoolbook" pitchFamily="18" charset="0"/>
            </a:rPr>
            <a:t> 1</a:t>
          </a:r>
          <a:r>
            <a:rPr lang="ru-RU" sz="2000" b="0" kern="1200" dirty="0" smtClean="0">
              <a:solidFill>
                <a:schemeClr val="tx1"/>
              </a:solidFill>
              <a:latin typeface="Century Schoolbook" pitchFamily="18" charset="0"/>
            </a:rPr>
            <a:t>, яке </a:t>
          </a:r>
          <a:r>
            <a:rPr lang="ru-RU" sz="2000" b="0" kern="1200" dirty="0" err="1" smtClean="0">
              <a:solidFill>
                <a:schemeClr val="tx1"/>
              </a:solidFill>
              <a:latin typeface="Century Schoolbook" pitchFamily="18" charset="0"/>
            </a:rPr>
            <a:t>відображається</a:t>
          </a:r>
          <a:r>
            <a:rPr lang="ru-RU" sz="2000" b="0" kern="1200" dirty="0" smtClean="0">
              <a:solidFill>
                <a:schemeClr val="tx1"/>
              </a:solidFill>
              <a:latin typeface="Century Schoolbook" pitchFamily="18" charset="0"/>
            </a:rPr>
            <a:t> в </a:t>
          </a:r>
          <a:r>
            <a:rPr lang="ru-RU" sz="2000" b="1" kern="1200" dirty="0" smtClean="0">
              <a:solidFill>
                <a:schemeClr val="tx1"/>
              </a:solidFill>
              <a:latin typeface="Century Schoolbook" pitchFamily="18" charset="0"/>
            </a:rPr>
            <a:t>Рядку заголовка</a:t>
          </a:r>
          <a:r>
            <a:rPr lang="ru-RU" sz="2000" b="0" kern="1200" dirty="0" smtClean="0">
              <a:solidFill>
                <a:schemeClr val="tx1"/>
              </a:solidFill>
              <a:latin typeface="Century Schoolbook" pitchFamily="18" charset="0"/>
            </a:rPr>
            <a:t>. Кнопка </a:t>
          </a:r>
          <a:r>
            <a:rPr lang="ru-RU" sz="2000" b="0" kern="1200" dirty="0" err="1" smtClean="0">
              <a:solidFill>
                <a:schemeClr val="tx1"/>
              </a:solidFill>
              <a:latin typeface="Century Schoolbook" pitchFamily="18" charset="0"/>
            </a:rPr>
            <a:t>закриття</a:t>
          </a:r>
          <a:r>
            <a:rPr lang="ru-RU" sz="2000" b="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b="0" kern="1200" dirty="0" err="1" smtClean="0">
              <a:solidFill>
                <a:schemeClr val="tx1"/>
              </a:solidFill>
              <a:latin typeface="Century Schoolbook" pitchFamily="18" charset="0"/>
            </a:rPr>
            <a:t>вікна</a:t>
          </a:r>
          <a:r>
            <a:rPr lang="ru-RU" sz="2000" b="0" kern="1200" dirty="0" smtClean="0">
              <a:solidFill>
                <a:schemeClr val="tx1"/>
              </a:solidFill>
              <a:latin typeface="Century Schoolbook" pitchFamily="18" charset="0"/>
            </a:rPr>
            <a:t> документа </a:t>
          </a:r>
          <a:r>
            <a:rPr lang="ru-RU" sz="2000" b="0" kern="1200" dirty="0" err="1" smtClean="0">
              <a:solidFill>
                <a:schemeClr val="tx1"/>
              </a:solidFill>
              <a:latin typeface="Century Schoolbook" pitchFamily="18" charset="0"/>
            </a:rPr>
            <a:t>знаходиться</a:t>
          </a:r>
          <a:r>
            <a:rPr lang="ru-RU" sz="2000" b="0" kern="1200" dirty="0" smtClean="0">
              <a:solidFill>
                <a:schemeClr val="tx1"/>
              </a:solidFill>
              <a:latin typeface="Century Schoolbook" pitchFamily="18" charset="0"/>
            </a:rPr>
            <a:t> в </a:t>
          </a:r>
          <a:r>
            <a:rPr lang="ru-RU" sz="2000" b="1" kern="1200" dirty="0" smtClean="0">
              <a:solidFill>
                <a:schemeClr val="tx1"/>
              </a:solidFill>
              <a:latin typeface="Century Schoolbook" pitchFamily="18" charset="0"/>
            </a:rPr>
            <a:t>Рядку меню.</a:t>
          </a:r>
          <a:endParaRPr lang="uk-UA" sz="2000" b="1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0" y="0"/>
        <a:ext cx="4511376" cy="1576975"/>
      </dsp:txXfrm>
    </dsp:sp>
    <dsp:sp modelId="{768C9C39-5EF3-4ABB-8B3D-DD1D512D2F1B}">
      <dsp:nvSpPr>
        <dsp:cNvPr id="0" name=""/>
        <dsp:cNvSpPr/>
      </dsp:nvSpPr>
      <dsp:spPr>
        <a:xfrm>
          <a:off x="540059" y="1839804"/>
          <a:ext cx="6120680" cy="1576975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Century Schoolbook" pitchFamily="18" charset="0"/>
            </a:rPr>
            <a:t>При запуску </a:t>
          </a:r>
          <a:r>
            <a:rPr lang="en-US" sz="2000" b="1" kern="1200" dirty="0" smtClean="0">
              <a:solidFill>
                <a:schemeClr val="tx1"/>
              </a:solidFill>
              <a:latin typeface="Century Schoolbook" pitchFamily="18" charset="0"/>
            </a:rPr>
            <a:t>Word</a:t>
          </a:r>
          <a:r>
            <a:rPr lang="en-US" sz="200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entury Schoolbook" pitchFamily="18" charset="0"/>
            </a:rPr>
            <a:t>третім</a:t>
          </a:r>
          <a:r>
            <a:rPr lang="ru-RU" sz="200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entury Schoolbook" pitchFamily="18" charset="0"/>
            </a:rPr>
            <a:t>з</a:t>
          </a:r>
          <a:r>
            <a:rPr lang="ru-RU" sz="200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entury Schoolbook" pitchFamily="18" charset="0"/>
            </a:rPr>
            <a:t>наведених</a:t>
          </a:r>
          <a:r>
            <a:rPr lang="ru-RU" sz="200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entury Schoolbook" pitchFamily="18" charset="0"/>
            </a:rPr>
            <a:t>способів</a:t>
          </a:r>
          <a:r>
            <a:rPr lang="ru-RU" sz="200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entury Schoolbook" pitchFamily="18" charset="0"/>
            </a:rPr>
            <a:t>відкривається</a:t>
          </a:r>
          <a:r>
            <a:rPr lang="ru-RU" sz="200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entury Schoolbook" pitchFamily="18" charset="0"/>
            </a:rPr>
            <a:t>програмне</a:t>
          </a:r>
          <a:r>
            <a:rPr lang="ru-RU" sz="200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entury Schoolbook" pitchFamily="18" charset="0"/>
            </a:rPr>
            <a:t>вікно</a:t>
          </a:r>
          <a:r>
            <a:rPr lang="ru-RU" sz="200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en-US" sz="2000" b="1" kern="1200" dirty="0" smtClean="0">
              <a:solidFill>
                <a:schemeClr val="tx1"/>
              </a:solidFill>
              <a:latin typeface="Century Schoolbook" pitchFamily="18" charset="0"/>
            </a:rPr>
            <a:t>Microsoft Word </a:t>
          </a:r>
          <a:r>
            <a:rPr lang="ru-RU" sz="2000" kern="1200" dirty="0" err="1" smtClean="0">
              <a:solidFill>
                <a:schemeClr val="tx1"/>
              </a:solidFill>
              <a:latin typeface="Century Schoolbook" pitchFamily="18" charset="0"/>
            </a:rPr>
            <a:t>з</a:t>
          </a:r>
          <a:r>
            <a:rPr lang="ru-RU" sz="200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entury Schoolbook" pitchFamily="18" charset="0"/>
            </a:rPr>
            <a:t>вікном</a:t>
          </a:r>
          <a:r>
            <a:rPr lang="ru-RU" sz="200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entury Schoolbook" pitchFamily="18" charset="0"/>
            </a:rPr>
            <a:t>вибраного</a:t>
          </a:r>
          <a:r>
            <a:rPr lang="ru-RU" sz="2000" kern="1200" dirty="0" smtClean="0">
              <a:solidFill>
                <a:schemeClr val="tx1"/>
              </a:solidFill>
              <a:latin typeface="Century Schoolbook" pitchFamily="18" charset="0"/>
            </a:rPr>
            <a:t> текстового документа.</a:t>
          </a:r>
        </a:p>
      </dsp:txBody>
      <dsp:txXfrm>
        <a:off x="540059" y="1839804"/>
        <a:ext cx="4555586" cy="1576975"/>
      </dsp:txXfrm>
    </dsp:sp>
    <dsp:sp modelId="{AA38FAED-7BB4-4DA9-982E-9143612F8A33}">
      <dsp:nvSpPr>
        <dsp:cNvPr id="0" name=""/>
        <dsp:cNvSpPr/>
      </dsp:nvSpPr>
      <dsp:spPr>
        <a:xfrm>
          <a:off x="1080119" y="3679608"/>
          <a:ext cx="6120680" cy="157697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Century Schoolbook" pitchFamily="18" charset="0"/>
            </a:rPr>
            <a:t>У </a:t>
          </a:r>
          <a:r>
            <a:rPr lang="ru-RU" sz="2000" b="1" kern="1200" dirty="0" smtClean="0">
              <a:solidFill>
                <a:schemeClr val="tx1"/>
              </a:solidFill>
              <a:latin typeface="Century Schoolbook" pitchFamily="18" charset="0"/>
            </a:rPr>
            <a:t>Рядку стану </a:t>
          </a:r>
          <a:r>
            <a:rPr lang="ru-RU" sz="2000" kern="1200" dirty="0" err="1" smtClean="0">
              <a:solidFill>
                <a:schemeClr val="tx1"/>
              </a:solidFill>
              <a:latin typeface="Century Schoolbook" pitchFamily="18" charset="0"/>
            </a:rPr>
            <a:t>виводяться</a:t>
          </a:r>
          <a:r>
            <a:rPr lang="ru-RU" sz="200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entury Schoolbook" pitchFamily="18" charset="0"/>
            </a:rPr>
            <a:t>повідомлення</a:t>
          </a:r>
          <a:r>
            <a:rPr lang="ru-RU" sz="2000" kern="1200" dirty="0" smtClean="0">
              <a:solidFill>
                <a:schemeClr val="tx1"/>
              </a:solidFill>
              <a:latin typeface="Century Schoolbook" pitchFamily="18" charset="0"/>
            </a:rPr>
            <a:t> про </a:t>
          </a:r>
          <a:r>
            <a:rPr lang="ru-RU" sz="2000" kern="1200" dirty="0" err="1" smtClean="0">
              <a:solidFill>
                <a:schemeClr val="tx1"/>
              </a:solidFill>
              <a:latin typeface="Century Schoolbook" pitchFamily="18" charset="0"/>
            </a:rPr>
            <a:t>поточні</a:t>
          </a:r>
          <a:r>
            <a:rPr lang="ru-RU" sz="200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entury Schoolbook" pitchFamily="18" charset="0"/>
            </a:rPr>
            <a:t>значення</a:t>
          </a:r>
          <a:r>
            <a:rPr lang="ru-RU" sz="200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entury Schoolbook" pitchFamily="18" charset="0"/>
            </a:rPr>
            <a:t>параметрів</a:t>
          </a:r>
          <a:r>
            <a:rPr lang="ru-RU" sz="200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entury Schoolbook" pitchFamily="18" charset="0"/>
            </a:rPr>
            <a:t>роботи</a:t>
          </a:r>
          <a:r>
            <a:rPr lang="ru-RU" sz="2000" kern="1200" dirty="0" smtClean="0">
              <a:solidFill>
                <a:schemeClr val="tx1"/>
              </a:solidFill>
              <a:latin typeface="Century Schoolbook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entury Schoolbook" pitchFamily="18" charset="0"/>
            </a:rPr>
            <a:t>з</a:t>
          </a:r>
          <a:r>
            <a:rPr lang="ru-RU" sz="2000" kern="1200" dirty="0" smtClean="0">
              <a:solidFill>
                <a:schemeClr val="tx1"/>
              </a:solidFill>
              <a:latin typeface="Century Schoolbook" pitchFamily="18" charset="0"/>
            </a:rPr>
            <a:t> документом.</a:t>
          </a:r>
          <a:endParaRPr lang="ru-RU" sz="20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1080119" y="3679608"/>
        <a:ext cx="4555586" cy="1576975"/>
      </dsp:txXfrm>
    </dsp:sp>
    <dsp:sp modelId="{74B157D7-F586-4601-B449-42F7A99FD319}">
      <dsp:nvSpPr>
        <dsp:cNvPr id="0" name=""/>
        <dsp:cNvSpPr/>
      </dsp:nvSpPr>
      <dsp:spPr>
        <a:xfrm>
          <a:off x="5095646" y="1195872"/>
          <a:ext cx="1025033" cy="10250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5095646" y="1195872"/>
        <a:ext cx="1025033" cy="1025033"/>
      </dsp:txXfrm>
    </dsp:sp>
    <dsp:sp modelId="{1D53A56A-FA0A-4A72-9914-1EB1EF474703}">
      <dsp:nvSpPr>
        <dsp:cNvPr id="0" name=""/>
        <dsp:cNvSpPr/>
      </dsp:nvSpPr>
      <dsp:spPr>
        <a:xfrm>
          <a:off x="5635706" y="3025164"/>
          <a:ext cx="1025033" cy="10250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5635706" y="3025164"/>
        <a:ext cx="1025033" cy="102503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1D0A1-D9B7-42B9-B9BD-0478FB9BAE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FCBF4-2605-4E0B-B984-BEA4392C41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08479-9306-496F-A220-30ED9CC94F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96C1-3EFF-4996-B743-B1C2C20C59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37DEC-F0D1-4FED-A23B-7DCDB39E3D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A0537-D60C-4AC6-B8B9-853B23D6E4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362E0-EE55-4058-80A9-55F3FDDA56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1FFFF-310D-42F6-AF7A-5A829941BC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65CE7-A413-4BE8-8D30-DF54D35600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71671-D7B3-4FA7-BA52-3AD735D520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67296-F2A5-4982-8504-3E0E30656C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CFB7EE-F480-4E36-A31E-7E8ACFEB16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gif"/><Relationship Id="rId5" Type="http://schemas.openxmlformats.org/officeDocument/2006/relationships/image" Target="../media/image24.gif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636912"/>
            <a:ext cx="7772400" cy="15121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b="1" kern="12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Текстовий</a:t>
            </a:r>
            <a:r>
              <a:rPr lang="ru-RU" b="1" kern="1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b="1" kern="12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процесор,його</a:t>
            </a:r>
            <a:r>
              <a:rPr lang="ru-RU" b="1" kern="1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b="1" kern="12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призначення</a:t>
            </a:r>
            <a:endParaRPr lang="uk-UA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728192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r"/>
            <a:r>
              <a:rPr lang="uk-UA" sz="3600" b="1" dirty="0" smtClean="0">
                <a:latin typeface="Monotype Corsiva" pitchFamily="66" charset="0"/>
              </a:rPr>
              <a:t>Виконала: вчитель інформатики</a:t>
            </a:r>
            <a:br>
              <a:rPr lang="uk-UA" sz="3600" b="1" dirty="0" smtClean="0">
                <a:latin typeface="Monotype Corsiva" pitchFamily="66" charset="0"/>
              </a:rPr>
            </a:br>
            <a:r>
              <a:rPr lang="uk-UA" sz="3600" b="1" dirty="0" err="1" smtClean="0">
                <a:latin typeface="Monotype Corsiva" pitchFamily="66" charset="0"/>
              </a:rPr>
              <a:t>Сокальської</a:t>
            </a:r>
            <a:r>
              <a:rPr lang="uk-UA" sz="3600" b="1" dirty="0" smtClean="0">
                <a:latin typeface="Monotype Corsiva" pitchFamily="66" charset="0"/>
              </a:rPr>
              <a:t>   СШ  №3</a:t>
            </a:r>
            <a:br>
              <a:rPr lang="uk-UA" sz="3600" b="1" dirty="0" smtClean="0">
                <a:latin typeface="Monotype Corsiva" pitchFamily="66" charset="0"/>
              </a:rPr>
            </a:br>
            <a:r>
              <a:rPr lang="uk-UA" sz="3600" b="1" dirty="0" smtClean="0">
                <a:latin typeface="Monotype Corsiva" pitchFamily="66" charset="0"/>
              </a:rPr>
              <a:t>  </a:t>
            </a:r>
            <a:r>
              <a:rPr lang="uk-UA" sz="3600" b="1" dirty="0" err="1" smtClean="0">
                <a:latin typeface="Monotype Corsiva" pitchFamily="66" charset="0"/>
              </a:rPr>
              <a:t>Штикало</a:t>
            </a:r>
            <a:r>
              <a:rPr lang="uk-UA" sz="3600" b="1" dirty="0" smtClean="0">
                <a:latin typeface="Monotype Corsiva" pitchFamily="66" charset="0"/>
              </a:rPr>
              <a:t> </a:t>
            </a:r>
            <a:r>
              <a:rPr lang="uk-UA" sz="3600" b="1" smtClean="0">
                <a:latin typeface="Monotype Corsiva" pitchFamily="66" charset="0"/>
              </a:rPr>
              <a:t>Мар’яна  Степанівна   </a:t>
            </a:r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dirty="0" smtClean="0">
                <a:solidFill>
                  <a:schemeClr val="bg1"/>
                </a:solidFill>
              </a:rPr>
              <a:t>         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5616" y="188640"/>
            <a:ext cx="6912768" cy="57606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ПАРАМЕТРИ СТОРІНКИ</a:t>
            </a:r>
            <a:endParaRPr kumimoji="0" lang="uk-UA" sz="2800" b="1" i="0" u="none" strike="noStrike" kern="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124744"/>
            <a:ext cx="3810000" cy="5109592"/>
          </a:xfrm>
          <a:prstGeom prst="rect">
            <a:avLst/>
          </a:prstGeom>
          <a:solidFill>
            <a:srgbClr val="CCFF3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Для установки параметрів сторінки використовують вкладку Параметри сторінки.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У цьому вікні 3 розділи: Поля, Розмір паперу</a:t>
            </a:r>
            <a:r>
              <a:rPr kumimoji="0" lang="uk-UA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 і</a:t>
            </a: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 Джерело паперу 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Розмір і вид полів, а також положення колонтитулів  та орієнтація</a:t>
            </a:r>
            <a:r>
              <a:rPr kumimoji="0" lang="uk-UA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 сторінки </a:t>
            </a: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встановлюються в розділі Поля. Розмір  паперу встановлюється в розділі Розмір паперу. При установці розміру полів необхідно або збільшити величину внутрішнього (або лівого) поля до величини палітурки, або встановити величину палітурки окремо.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</a:endParaRPr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980728"/>
            <a:ext cx="3879827" cy="4697511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635896" y="1700808"/>
            <a:ext cx="1512168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3598889" cy="4365104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3491880" y="3501008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380312" y="6165304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Штикало</a:t>
            </a:r>
            <a:r>
              <a:rPr lang="uk-UA" b="1" dirty="0" smtClean="0">
                <a:latin typeface="Monotype Corsiva" pitchFamily="66" charset="0"/>
              </a:rPr>
              <a:t> М. С.</a:t>
            </a:r>
            <a:endParaRPr lang="uk-UA" dirty="0"/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5616" y="188640"/>
            <a:ext cx="6912768" cy="57606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sz="2800" dirty="0" smtClean="0"/>
              <a:t>Збереження документів</a:t>
            </a:r>
            <a:endParaRPr kumimoji="0" lang="uk-UA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899592" y="980728"/>
          <a:ext cx="76328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80312" y="6165304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Штикало</a:t>
            </a:r>
            <a:r>
              <a:rPr lang="uk-UA" b="1" dirty="0" smtClean="0">
                <a:latin typeface="Monotype Corsiva" pitchFamily="66" charset="0"/>
              </a:rPr>
              <a:t> М. С.</a:t>
            </a:r>
            <a:endParaRPr lang="uk-UA" dirty="0"/>
          </a:p>
        </p:txBody>
      </p:sp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datai/chtenie/Slova-sutki-1.files/0006-016-Delajut-zarjadk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700213"/>
            <a:ext cx="32194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5616" y="188640"/>
            <a:ext cx="6912768" cy="57606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sz="2800" dirty="0" err="1" smtClean="0"/>
              <a:t>Фізкультхвилинка</a:t>
            </a:r>
            <a:endParaRPr kumimoji="0" lang="uk-UA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80312" y="6165304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Штикало</a:t>
            </a:r>
            <a:r>
              <a:rPr lang="uk-UA" b="1" dirty="0" smtClean="0">
                <a:latin typeface="Monotype Corsiva" pitchFamily="66" charset="0"/>
              </a:rPr>
              <a:t> М. С.</a:t>
            </a:r>
            <a:endParaRPr lang="uk-UA" dirty="0"/>
          </a:p>
        </p:txBody>
      </p: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PICT17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6" descr="7451100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8006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8" descr="7451100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0292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0" descr="7451100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2578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380312" y="6165304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Штикало</a:t>
            </a:r>
            <a:r>
              <a:rPr lang="uk-UA" b="1" dirty="0" smtClean="0">
                <a:latin typeface="Monotype Corsiva" pitchFamily="66" charset="0"/>
              </a:rPr>
              <a:t> М. С.</a:t>
            </a:r>
            <a:endParaRPr lang="uk-UA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7412" name="Picture 7" descr="PICT14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ac08181db0a914b00fccba5f2f424a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652963"/>
            <a:ext cx="871537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ac08181db0a914b00fccba5f2f424a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652963"/>
            <a:ext cx="87153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3" descr="2c7115dcb325cbc1d3f186d50399c8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4365625"/>
            <a:ext cx="630238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4" descr="2c7115dcb325cbc1d3f186d50399c8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508500"/>
            <a:ext cx="630238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5" descr="sporta-127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3573463"/>
            <a:ext cx="12239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Рисунок 14" descr="30847a6c4f7d06241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Рисунок 6" descr="35126b8bc2135f19cc605ec22bf9c868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25" y="4714875"/>
            <a:ext cx="12985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Рисунок 7" descr="234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63" y="3714750"/>
            <a:ext cx="19288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Рисунок 18" descr="85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5" y="2571750"/>
            <a:ext cx="164306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Рисунок 6" descr="35126b8bc2135f19cc605ec22bf9c868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5143500"/>
            <a:ext cx="12985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Рисунок 6" descr="35126b8bc2135f19cc605ec22bf9c868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88" y="4429125"/>
            <a:ext cx="1584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Рисунок 7" descr="213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13" y="3643313"/>
            <a:ext cx="6429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Рисунок 7" descr="213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5" y="3143250"/>
            <a:ext cx="642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Рисунок 25" descr="colec23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4813" y="4786313"/>
            <a:ext cx="1857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Рисунок 7" descr="213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313" y="3571875"/>
            <a:ext cx="6429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7380312" y="6165304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Штикало</a:t>
            </a:r>
            <a:r>
              <a:rPr lang="uk-UA" b="1" dirty="0" smtClean="0">
                <a:latin typeface="Monotype Corsiva" pitchFamily="66" charset="0"/>
              </a:rPr>
              <a:t> М. С.</a:t>
            </a:r>
            <a:endParaRPr lang="uk-UA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5616" y="188640"/>
            <a:ext cx="6912768" cy="57606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sz="2800" dirty="0" smtClean="0"/>
              <a:t>Техніка безпеки</a:t>
            </a:r>
            <a:endParaRPr kumimoji="0" lang="uk-UA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Shape 39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1052736"/>
            <a:ext cx="4283968" cy="249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499992" y="980728"/>
            <a:ext cx="421196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5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39552" y="3573016"/>
            <a:ext cx="3563888" cy="27809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355976" y="1052736"/>
            <a:ext cx="72008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3573016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hape 81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4716016" y="3645024"/>
            <a:ext cx="3851920" cy="292494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7452320" y="6309320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Штикало</a:t>
            </a:r>
            <a:r>
              <a:rPr lang="uk-UA" b="1" dirty="0" smtClean="0">
                <a:latin typeface="Monotype Corsiva" pitchFamily="66" charset="0"/>
              </a:rPr>
              <a:t> М. С.</a:t>
            </a:r>
            <a:endParaRPr lang="uk-UA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Створити новий текстовий документ;</a:t>
            </a:r>
          </a:p>
          <a:p>
            <a:pPr lvl="0">
              <a:buFont typeface="Wingdings" pitchFamily="2" charset="2"/>
              <a:buChar char="Ø"/>
            </a:pPr>
            <a:r>
              <a:rPr lang="uk-UA" dirty="0" smtClean="0"/>
              <a:t>Виставити параметри сторінки згідно вимог вчителя;</a:t>
            </a:r>
          </a:p>
          <a:p>
            <a:pPr lvl="0">
              <a:buFont typeface="Wingdings" pitchFamily="2" charset="2"/>
              <a:buChar char="Ø"/>
            </a:pPr>
            <a:r>
              <a:rPr lang="uk-UA" dirty="0" smtClean="0"/>
              <a:t>Надрукувати в ньому своє прізвище та ім’я;</a:t>
            </a:r>
          </a:p>
          <a:p>
            <a:pPr lvl="0">
              <a:buFont typeface="Wingdings" pitchFamily="2" charset="2"/>
              <a:buChar char="Ø"/>
            </a:pPr>
            <a:r>
              <a:rPr lang="uk-UA" dirty="0" smtClean="0"/>
              <a:t>Зберегти його (Диск </a:t>
            </a:r>
            <a:r>
              <a:rPr lang="en-US" dirty="0" smtClean="0"/>
              <a:t>D</a:t>
            </a:r>
            <a:r>
              <a:rPr lang="uk-UA" dirty="0" smtClean="0"/>
              <a:t>, папка «ПІБ учня») у різних форматах: </a:t>
            </a:r>
            <a:r>
              <a:rPr lang="en-US" dirty="0" smtClean="0"/>
              <a:t>doc</a:t>
            </a:r>
            <a:r>
              <a:rPr lang="uk-UA" dirty="0" smtClean="0"/>
              <a:t>, </a:t>
            </a:r>
            <a:r>
              <a:rPr lang="en-US" dirty="0" err="1" smtClean="0"/>
              <a:t>docx</a:t>
            </a:r>
            <a:r>
              <a:rPr lang="uk-UA" dirty="0" smtClean="0"/>
              <a:t>, </a:t>
            </a:r>
            <a:r>
              <a:rPr lang="en-US" dirty="0" smtClean="0"/>
              <a:t>html</a:t>
            </a:r>
            <a:r>
              <a:rPr lang="uk-UA" dirty="0" smtClean="0"/>
              <a:t>; </a:t>
            </a:r>
          </a:p>
          <a:p>
            <a:endParaRPr lang="uk-UA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5616" y="188640"/>
            <a:ext cx="6912768" cy="57606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sz="2800" b="1" dirty="0" smtClean="0"/>
              <a:t>Практична частина уроку</a:t>
            </a:r>
            <a:endParaRPr kumimoji="0" lang="uk-UA" sz="2800" b="1" i="0" u="none" strike="noStrike" kern="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0312" y="6165304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Штикало</a:t>
            </a:r>
            <a:r>
              <a:rPr lang="uk-UA" b="1" dirty="0" smtClean="0">
                <a:latin typeface="Monotype Corsiva" pitchFamily="66" charset="0"/>
              </a:rPr>
              <a:t> М. С.</a:t>
            </a:r>
            <a:endParaRPr lang="uk-UA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5616" y="188640"/>
            <a:ext cx="6912768" cy="57606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dirty="0" smtClean="0"/>
              <a:t>Підсумок уроку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340768"/>
            <a:ext cx="8280920" cy="432048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uk-UA" sz="3600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“Синквейн</a:t>
            </a:r>
            <a:r>
              <a:rPr lang="uk-UA" sz="3200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sz="3200" b="1" u="sng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b="1" u="sng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</a:p>
          <a:p>
            <a:pPr>
              <a:buFont typeface="Wingdings" pitchFamily="2" charset="2"/>
              <a:buChar char="Ø"/>
            </a:pPr>
            <a:r>
              <a:rPr lang="uk-UA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ВАЖЛИВИЙ , НЕОБХІДНИЙ</a:t>
            </a:r>
          </a:p>
          <a:p>
            <a:pPr>
              <a:buFont typeface="Wingdings" pitchFamily="2" charset="2"/>
              <a:buChar char="Ø"/>
            </a:pPr>
            <a:r>
              <a:rPr lang="uk-UA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РЕДАГУЄ,  ФОРМАТУЄ, ВВОДИТЬ</a:t>
            </a:r>
          </a:p>
          <a:p>
            <a:pPr>
              <a:buFont typeface="Wingdings" pitchFamily="2" charset="2"/>
              <a:buChar char="Ø"/>
            </a:pPr>
            <a:r>
              <a:rPr lang="uk-UA" sz="2800" b="1" u="sng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 ввести будь-яку інформацію</a:t>
            </a:r>
          </a:p>
          <a:p>
            <a:pPr>
              <a:buFont typeface="Wingdings" pitchFamily="2" charset="2"/>
              <a:buChar char="Ø"/>
            </a:pPr>
            <a:r>
              <a:rPr lang="uk-UA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ДОКУМЕНТ</a:t>
            </a:r>
            <a:endParaRPr lang="uk-UA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80312" y="6165304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Штикало</a:t>
            </a:r>
            <a:r>
              <a:rPr lang="uk-UA" b="1" dirty="0" smtClean="0">
                <a:latin typeface="Monotype Corsiva" pitchFamily="66" charset="0"/>
              </a:rPr>
              <a:t> М. С.</a:t>
            </a:r>
            <a:endParaRPr lang="uk-UA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Опрацювати розділ 18 ст. 118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Скласти ребуси до теми </a:t>
            </a:r>
            <a:r>
              <a:rPr lang="en-US" dirty="0" smtClean="0"/>
              <a:t>Word</a:t>
            </a:r>
            <a:endParaRPr lang="uk-UA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5616" y="188640"/>
            <a:ext cx="6912768" cy="57606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dirty="0" smtClean="0"/>
              <a:t>Домашнє завдання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80312" y="6165304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Штикало</a:t>
            </a:r>
            <a:r>
              <a:rPr lang="uk-UA" b="1" dirty="0" smtClean="0">
                <a:latin typeface="Monotype Corsiva" pitchFamily="66" charset="0"/>
              </a:rPr>
              <a:t> М. С.</a:t>
            </a:r>
            <a:endParaRPr lang="uk-UA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dirty="0" smtClean="0">
                <a:solidFill>
                  <a:schemeClr val="bg1"/>
                </a:solidFill>
              </a:rPr>
              <a:t>Давайте пригадаємо</a:t>
            </a: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1628800"/>
            <a:ext cx="2733080" cy="3095764"/>
          </a:xfrm>
        </p:spPr>
      </p:pic>
      <p:sp>
        <p:nvSpPr>
          <p:cNvPr id="10" name="Прямоугольник 9"/>
          <p:cNvSpPr/>
          <p:nvPr/>
        </p:nvSpPr>
        <p:spPr>
          <a:xfrm>
            <a:off x="251520" y="1916832"/>
            <a:ext cx="5688632" cy="381642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uk-UA" sz="2800" b="1" u="sng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Метод </a:t>
            </a:r>
            <a:r>
              <a:rPr lang="uk-UA" sz="2800" b="1" u="sng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“Мозковий</a:t>
            </a:r>
            <a:r>
              <a:rPr lang="uk-UA" sz="2800" b="1" u="sng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800" b="1" u="sng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штурм”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 таке текстові повідомлення?</a:t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яких сферах діяльності людини вони використовуються?</a:t>
            </a:r>
          </a:p>
          <a:p>
            <a:pPr marL="457200" indent="-457200">
              <a:buFont typeface="Wingdings" pitchFamily="2" charset="2"/>
              <a:buChar char="Ø"/>
            </a:pP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6237312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Штикало</a:t>
            </a:r>
            <a:r>
              <a:rPr lang="uk-UA" b="1" dirty="0" smtClean="0">
                <a:latin typeface="Monotype Corsiva" pitchFamily="66" charset="0"/>
              </a:rPr>
              <a:t> М. С.</a:t>
            </a:r>
            <a:endParaRPr lang="uk-UA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Що</a:t>
            </a: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таке</a:t>
            </a: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процесор</a:t>
            </a: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WORD.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988841"/>
            <a:ext cx="8229600" cy="3672408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prstMaterial="softEdge">
            <a:bevelT/>
          </a:sp3d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Текстовий документ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  документ , який складається з текстових об’єктів ( символів, слів, абзаців), та можливо, інших об’єктів (графічних, мультимедійних тощо).</a:t>
            </a:r>
            <a:br>
              <a:rPr lang="uk-UA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Текстовий процесор</a:t>
            </a:r>
            <a:r>
              <a:rPr lang="uk-UA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це спеціальна програма, яка призначена для створення та опрацювання текстових документів.</a:t>
            </a:r>
            <a:endParaRPr lang="uk-UA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endParaRPr lang="uk-UA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200" kern="0" dirty="0" smtClean="0">
                <a:solidFill>
                  <a:schemeClr val="bg1"/>
                </a:solidFill>
              </a:rPr>
              <a:t>Вивчаємо </a:t>
            </a:r>
            <a:endParaRPr kumimoji="0" lang="uk-UA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0312" y="6165304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Штикало</a:t>
            </a:r>
            <a:r>
              <a:rPr lang="uk-UA" b="1" dirty="0" smtClean="0">
                <a:latin typeface="Monotype Corsiva" pitchFamily="66" charset="0"/>
              </a:rPr>
              <a:t> М. С.</a:t>
            </a:r>
            <a:endParaRPr lang="uk-UA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29600" cy="1080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середовищі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текстового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процесора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над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текстовим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документом та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об'єктами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можна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виконувати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такі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операції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 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9512" y="2204864"/>
          <a:ext cx="7128792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2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88932" y="4221088"/>
            <a:ext cx="1655068" cy="16550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80312" y="6165304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Штикало</a:t>
            </a:r>
            <a:r>
              <a:rPr lang="uk-UA" b="1" dirty="0" smtClean="0">
                <a:latin typeface="Monotype Corsiva" pitchFamily="66" charset="0"/>
              </a:rPr>
              <a:t> М. С.</a:t>
            </a:r>
            <a:endParaRPr lang="uk-UA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8229600" cy="77809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200" kern="0" noProof="0" dirty="0" smtClean="0">
                <a:solidFill>
                  <a:schemeClr val="bg1"/>
                </a:solidFill>
              </a:rPr>
              <a:t>Типи файлів з якими працює </a:t>
            </a:r>
            <a:r>
              <a:rPr lang="en-US" sz="3200" kern="0" noProof="0" dirty="0" smtClean="0">
                <a:solidFill>
                  <a:schemeClr val="bg1"/>
                </a:solidFill>
              </a:rPr>
              <a:t>Word</a:t>
            </a:r>
            <a:endParaRPr kumimoji="0" lang="uk-UA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1800200" cy="1800200"/>
          </a:xfrm>
          <a:prstGeom prst="rect">
            <a:avLst/>
          </a:prstGeom>
        </p:spPr>
      </p:pic>
      <p:pic>
        <p:nvPicPr>
          <p:cNvPr id="9" name="Рисунок 8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412776"/>
            <a:ext cx="1727076" cy="1727076"/>
          </a:xfrm>
          <a:prstGeom prst="rect">
            <a:avLst/>
          </a:prstGeom>
        </p:spPr>
      </p:pic>
      <p:pic>
        <p:nvPicPr>
          <p:cNvPr id="10" name="Рисунок 9" descr="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492896"/>
            <a:ext cx="2475359" cy="1656240"/>
          </a:xfrm>
          <a:prstGeom prst="rect">
            <a:avLst/>
          </a:prstGeom>
        </p:spPr>
      </p:pic>
      <p:pic>
        <p:nvPicPr>
          <p:cNvPr id="11" name="Рисунок 10" descr="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3258" y="4365104"/>
            <a:ext cx="1993736" cy="1831851"/>
          </a:xfrm>
          <a:prstGeom prst="rect">
            <a:avLst/>
          </a:prstGeom>
        </p:spPr>
      </p:pic>
      <p:pic>
        <p:nvPicPr>
          <p:cNvPr id="12" name="Рисунок 11" descr="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4509120"/>
            <a:ext cx="1655068" cy="165506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380312" y="6165304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Штикало</a:t>
            </a:r>
            <a:r>
              <a:rPr lang="uk-UA" b="1" dirty="0" smtClean="0">
                <a:latin typeface="Monotype Corsiva" pitchFamily="66" charset="0"/>
              </a:rPr>
              <a:t> М. С.</a:t>
            </a:r>
            <a:endParaRPr lang="uk-UA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524000" y="1412776"/>
          <a:ext cx="6504384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71600" y="188640"/>
            <a:ext cx="7128793" cy="6477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Запустити </a:t>
            </a:r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Word </a:t>
            </a:r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можна</a:t>
            </a:r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кількома способами:</a:t>
            </a:r>
            <a:endParaRPr kumimoji="0" lang="uk-UA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80312" y="6165304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Штикало</a:t>
            </a:r>
            <a:r>
              <a:rPr lang="uk-UA" b="1" dirty="0" smtClean="0">
                <a:latin typeface="Monotype Corsiva" pitchFamily="66" charset="0"/>
              </a:rPr>
              <a:t> М. С.</a:t>
            </a:r>
            <a:endParaRPr lang="uk-UA" dirty="0"/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99" y="188913"/>
            <a:ext cx="7128793" cy="6477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dirty="0" smtClean="0">
                <a:solidFill>
                  <a:schemeClr val="bg1"/>
                </a:solidFill>
              </a:rPr>
              <a:t>Об’єкти вікна </a:t>
            </a:r>
            <a:r>
              <a:rPr lang="en-US" sz="3200" dirty="0" smtClean="0">
                <a:solidFill>
                  <a:schemeClr val="bg1"/>
                </a:solidFill>
              </a:rPr>
              <a:t>Word</a:t>
            </a:r>
            <a:endParaRPr lang="uk-UA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899592" y="1052736"/>
          <a:ext cx="7200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82354" y="6237312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Штикало</a:t>
            </a:r>
            <a:r>
              <a:rPr lang="uk-UA" b="1" dirty="0" smtClean="0">
                <a:latin typeface="Monotype Corsiva" pitchFamily="66" charset="0"/>
              </a:rPr>
              <a:t> М. С.</a:t>
            </a:r>
            <a:endParaRPr lang="uk-UA" dirty="0"/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99" y="188913"/>
            <a:ext cx="7128793" cy="6477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dirty="0" smtClean="0">
                <a:solidFill>
                  <a:schemeClr val="bg1"/>
                </a:solidFill>
              </a:rPr>
              <a:t>Об’єкти вікна </a:t>
            </a:r>
            <a:r>
              <a:rPr lang="en-US" sz="3200" dirty="0" smtClean="0">
                <a:solidFill>
                  <a:schemeClr val="bg1"/>
                </a:solidFill>
              </a:rPr>
              <a:t>Word</a:t>
            </a: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488832" cy="565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380312" y="6488668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Штикало</a:t>
            </a:r>
            <a:r>
              <a:rPr lang="uk-UA" b="1" dirty="0" smtClean="0">
                <a:latin typeface="Monotype Corsiva" pitchFamily="66" charset="0"/>
              </a:rPr>
              <a:t> М. С.</a:t>
            </a:r>
            <a:endParaRPr lang="uk-UA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5616" y="188640"/>
            <a:ext cx="6912768" cy="57606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800" kern="0" dirty="0" smtClean="0"/>
              <a:t>Режими перегляду документа</a:t>
            </a:r>
            <a:endParaRPr kumimoji="0" lang="uk-UA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1124744"/>
          <a:ext cx="8064896" cy="499617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686296"/>
                <a:gridCol w="1759614"/>
                <a:gridCol w="461898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Кнопка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Режим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Рекомендації щодо використання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5919">
                <a:tc>
                  <a:txBody>
                    <a:bodyPr/>
                    <a:lstStyle/>
                    <a:p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Режим сторінки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Для створення, редагування і форматування документа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0859">
                <a:tc>
                  <a:txBody>
                    <a:bodyPr/>
                    <a:lstStyle/>
                    <a:p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Режим читання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Для читання документа з екрана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5919">
                <a:tc>
                  <a:txBody>
                    <a:bodyPr/>
                    <a:lstStyle/>
                    <a:p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Веб-документ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Для перегляду документа у </a:t>
                      </a:r>
                      <a:r>
                        <a:rPr lang="uk-UA" dirty="0" err="1" smtClean="0"/>
                        <a:t>ивгляді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веб-сторінки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5469">
                <a:tc>
                  <a:txBody>
                    <a:bodyPr/>
                    <a:lstStyle/>
                    <a:p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Для роботи над схемою документа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5919">
                <a:tc>
                  <a:txBody>
                    <a:bodyPr/>
                    <a:lstStyle/>
                    <a:p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Чернетка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Для введення</a:t>
                      </a:r>
                      <a:r>
                        <a:rPr lang="uk-UA" baseline="0" dirty="0" smtClean="0"/>
                        <a:t> даних і редагування документа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images (4) - Копі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576064" cy="735401"/>
          </a:xfrm>
          <a:prstGeom prst="rect">
            <a:avLst/>
          </a:prstGeom>
        </p:spPr>
      </p:pic>
      <p:pic>
        <p:nvPicPr>
          <p:cNvPr id="10" name="Рисунок 9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852936"/>
            <a:ext cx="1261426" cy="648072"/>
          </a:xfrm>
          <a:prstGeom prst="rect">
            <a:avLst/>
          </a:prstGeom>
        </p:spPr>
      </p:pic>
      <p:pic>
        <p:nvPicPr>
          <p:cNvPr id="11" name="Рисунок 10" descr="images (5) - Копі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573016"/>
            <a:ext cx="792088" cy="792088"/>
          </a:xfrm>
          <a:prstGeom prst="rect">
            <a:avLst/>
          </a:prstGeom>
        </p:spPr>
      </p:pic>
      <p:pic>
        <p:nvPicPr>
          <p:cNvPr id="12" name="Рисунок 11" descr="images (6) - Копі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437112"/>
            <a:ext cx="648072" cy="769586"/>
          </a:xfrm>
          <a:prstGeom prst="rect">
            <a:avLst/>
          </a:prstGeom>
        </p:spPr>
      </p:pic>
      <p:pic>
        <p:nvPicPr>
          <p:cNvPr id="13" name="Рисунок 12" descr="images (7) - Копі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5229200"/>
            <a:ext cx="648072" cy="76078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380312" y="6165304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Штикало</a:t>
            </a:r>
            <a:r>
              <a:rPr lang="uk-UA" b="1" dirty="0" smtClean="0">
                <a:latin typeface="Monotype Corsiva" pitchFamily="66" charset="0"/>
              </a:rPr>
              <a:t> М. С.</a:t>
            </a:r>
            <a:endParaRPr lang="uk-UA" dirty="0"/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Интернет">
  <a:themeElements>
    <a:clrScheme name="Интерне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нтерне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терн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Интернет</Template>
  <TotalTime>399</TotalTime>
  <Words>482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Интернет</vt:lpstr>
      <vt:lpstr>Текстовий процесор,його призначення</vt:lpstr>
      <vt:lpstr>Давайте пригадаємо</vt:lpstr>
      <vt:lpstr>Що таке процесор WORD.</vt:lpstr>
      <vt:lpstr>У середовищі текстового процесора над текстовим документом та його об'єктами можна виконувати такі операції: </vt:lpstr>
      <vt:lpstr>Слайд 5</vt:lpstr>
      <vt:lpstr>Слайд 6</vt:lpstr>
      <vt:lpstr>Об’єкти вікна Word</vt:lpstr>
      <vt:lpstr>Об’єкти вікна Word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Текстовий процесор,його призначення</dc:title>
  <dc:creator>Computer</dc:creator>
  <cp:lastModifiedBy>Computer</cp:lastModifiedBy>
  <cp:revision>45</cp:revision>
  <dcterms:created xsi:type="dcterms:W3CDTF">2015-01-27T18:12:21Z</dcterms:created>
  <dcterms:modified xsi:type="dcterms:W3CDTF">2015-02-01T21:10:05Z</dcterms:modified>
</cp:coreProperties>
</file>