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6" r:id="rId9"/>
    <p:sldId id="261" r:id="rId10"/>
    <p:sldId id="269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7" autoAdjust="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D16D-6637-474F-8D7E-77436CB084AD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C78EC-29F4-405E-90BE-D3B8271B60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91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78EC-29F4-405E-90BE-D3B8271B60F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1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5.xml"/><Relationship Id="rId7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48072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Презентація на тему: </a:t>
            </a:r>
          </a:p>
          <a:p>
            <a:pPr algn="ctr"/>
            <a:endParaRPr lang="uk-UA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Блоги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наявністю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мультимедіа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3732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err="1" smtClean="0"/>
              <a:t>ліцеїстка</a:t>
            </a:r>
            <a:r>
              <a:rPr lang="uk-UA" dirty="0" smtClean="0"/>
              <a:t> ІІІ-М курсу</a:t>
            </a:r>
          </a:p>
          <a:p>
            <a:r>
              <a:rPr lang="uk-UA" dirty="0" err="1" smtClean="0"/>
              <a:t>Туренко</a:t>
            </a:r>
            <a:r>
              <a:rPr lang="uk-UA" dirty="0" smtClean="0"/>
              <a:t> Єлизавета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923" y="670424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Музичний </a:t>
            </a:r>
            <a:r>
              <a:rPr lang="uk-UA" sz="1600" dirty="0" err="1" smtClean="0"/>
              <a:t>блог</a:t>
            </a:r>
            <a:r>
              <a:rPr lang="uk-UA" sz="1600" dirty="0" smtClean="0"/>
              <a:t> – це </a:t>
            </a:r>
            <a:r>
              <a:rPr lang="uk-UA" sz="1600" dirty="0" err="1" smtClean="0"/>
              <a:t>блог</a:t>
            </a:r>
            <a:r>
              <a:rPr lang="uk-UA" sz="1600" dirty="0" smtClean="0"/>
              <a:t>, </a:t>
            </a:r>
            <a:r>
              <a:rPr lang="uk-UA" sz="1600" dirty="0" err="1" smtClean="0"/>
              <a:t>остновним</a:t>
            </a:r>
            <a:r>
              <a:rPr lang="uk-UA" sz="1600" dirty="0" smtClean="0"/>
              <a:t> контентом якого є музичні файли.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" y="1988840"/>
            <a:ext cx="8183425" cy="319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9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476672"/>
            <a:ext cx="7173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Подкаст і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блогкастинг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142"/>
            <a:ext cx="8208912" cy="513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/>
              <a:t>Блогкаст</a:t>
            </a:r>
            <a:r>
              <a:rPr lang="uk-UA" sz="1600" dirty="0"/>
              <a:t> </a:t>
            </a:r>
            <a:r>
              <a:rPr lang="uk-UA" sz="1600" dirty="0" smtClean="0"/>
              <a:t>- це </a:t>
            </a:r>
            <a:r>
              <a:rPr lang="uk-UA" sz="1600" dirty="0" err="1" smtClean="0"/>
              <a:t>блог</a:t>
            </a:r>
            <a:r>
              <a:rPr lang="uk-UA" sz="1600" dirty="0" smtClean="0"/>
              <a:t>, що </a:t>
            </a:r>
            <a:r>
              <a:rPr lang="uk-UA" sz="1600" dirty="0"/>
              <a:t>надає користувачам звукові передачі і має інтерфейс для закачування користувачами звукових коментарів .</a:t>
            </a:r>
          </a:p>
          <a:p>
            <a:r>
              <a:rPr lang="uk-UA" sz="1600" dirty="0"/>
              <a:t>Головною особливістю </a:t>
            </a:r>
            <a:r>
              <a:rPr lang="uk-UA" sz="1600" dirty="0" err="1" smtClean="0"/>
              <a:t>блогкастинга</a:t>
            </a:r>
            <a:r>
              <a:rPr lang="uk-UA" sz="1600" dirty="0" smtClean="0"/>
              <a:t> </a:t>
            </a:r>
            <a:r>
              <a:rPr lang="uk-UA" sz="1600" dirty="0"/>
              <a:t>на відміну від </a:t>
            </a:r>
            <a:r>
              <a:rPr lang="uk-UA" sz="1600" dirty="0" err="1" smtClean="0"/>
              <a:t>подкастингу</a:t>
            </a:r>
            <a:r>
              <a:rPr lang="uk-UA" sz="1600" dirty="0" smtClean="0"/>
              <a:t>, </a:t>
            </a:r>
            <a:r>
              <a:rPr lang="uk-UA" sz="1600" dirty="0"/>
              <a:t>є </a:t>
            </a:r>
            <a:r>
              <a:rPr lang="uk-UA" sz="1600" dirty="0" smtClean="0"/>
              <a:t>зворотний зв'язок. Записи </a:t>
            </a:r>
            <a:r>
              <a:rPr lang="uk-UA" sz="1600" dirty="0"/>
              <a:t>або теми в </a:t>
            </a:r>
            <a:r>
              <a:rPr lang="uk-UA" sz="1600" dirty="0" err="1" smtClean="0"/>
              <a:t>блогкасті</a:t>
            </a:r>
            <a:r>
              <a:rPr lang="uk-UA" sz="1600" dirty="0" smtClean="0"/>
              <a:t> </a:t>
            </a:r>
            <a:r>
              <a:rPr lang="uk-UA" sz="1600" dirty="0"/>
              <a:t>називаються </a:t>
            </a:r>
            <a:r>
              <a:rPr lang="uk-UA" sz="1600" dirty="0" smtClean="0"/>
              <a:t>потоками. </a:t>
            </a:r>
            <a:r>
              <a:rPr lang="uk-UA" sz="1600" dirty="0"/>
              <a:t>Кожен потік складається з авторського </a:t>
            </a:r>
            <a:r>
              <a:rPr lang="uk-UA" sz="1600" dirty="0" smtClean="0"/>
              <a:t>матеріалу, </a:t>
            </a:r>
            <a:r>
              <a:rPr lang="uk-UA" sz="1600" dirty="0"/>
              <a:t>тобто безпосередньо з повідомлення (у форматі </a:t>
            </a:r>
            <a:r>
              <a:rPr lang="en-US" sz="1600" dirty="0"/>
              <a:t>MP3), </a:t>
            </a:r>
            <a:r>
              <a:rPr lang="uk-UA" sz="1600" dirty="0"/>
              <a:t>а також з матеріалів доданих </a:t>
            </a:r>
            <a:r>
              <a:rPr lang="uk-UA" sz="1600" dirty="0" smtClean="0"/>
              <a:t>користувачами. Потік </a:t>
            </a:r>
            <a:r>
              <a:rPr lang="uk-UA" sz="1600" dirty="0"/>
              <a:t>може бути на будь-яку тему і з будь-якою кількістю включених </a:t>
            </a:r>
            <a:r>
              <a:rPr lang="uk-UA" sz="1600" dirty="0" err="1"/>
              <a:t>медіафайлів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0" y="2801792"/>
            <a:ext cx="3810000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1380"/>
            <a:ext cx="3600400" cy="251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Program Files\Microsoft Office\MEDIA\CAGCAT10\j0185604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51028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75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034" y="620688"/>
            <a:ext cx="82759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успішний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блог: 5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порад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написання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текстів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034" y="1484784"/>
            <a:ext cx="8275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B050"/>
                </a:solidFill>
              </a:rPr>
              <a:t>1. Будьте </a:t>
            </a:r>
            <a:r>
              <a:rPr lang="uk-UA" sz="2000" b="1" i="1" dirty="0">
                <a:solidFill>
                  <a:srgbClr val="00B050"/>
                </a:solidFill>
              </a:rPr>
              <a:t>корисні</a:t>
            </a:r>
          </a:p>
          <a:p>
            <a:r>
              <a:rPr lang="uk-UA" sz="1600" dirty="0"/>
              <a:t>Порівнявши кілька успішних </a:t>
            </a:r>
            <a:r>
              <a:rPr lang="uk-UA" sz="1600" dirty="0" err="1" smtClean="0"/>
              <a:t>блогів</a:t>
            </a:r>
            <a:r>
              <a:rPr lang="uk-UA" sz="1600" dirty="0" smtClean="0"/>
              <a:t>, </a:t>
            </a:r>
            <a:r>
              <a:rPr lang="uk-UA" sz="1600" dirty="0"/>
              <a:t>ви помітите певну </a:t>
            </a:r>
            <a:r>
              <a:rPr lang="uk-UA" sz="1600" dirty="0" smtClean="0"/>
              <a:t>послідовність: </a:t>
            </a:r>
            <a:r>
              <a:rPr lang="uk-UA" sz="1600" dirty="0"/>
              <a:t>всі вони несуть в собі якусь корисну інформацію. У сьогоднішньому вічно поспішають світі у більшості людей немає часу читати </a:t>
            </a:r>
            <a:r>
              <a:rPr lang="uk-UA" sz="1600" dirty="0" smtClean="0"/>
              <a:t>те, </a:t>
            </a:r>
            <a:r>
              <a:rPr lang="uk-UA" sz="1600" dirty="0"/>
              <a:t>що не приносить їм користі і не допомагає якось поліпшити їхнє життя. Це може здатися </a:t>
            </a:r>
            <a:r>
              <a:rPr lang="uk-UA" sz="1600" dirty="0" smtClean="0"/>
              <a:t>важким, </a:t>
            </a:r>
            <a:r>
              <a:rPr lang="uk-UA" sz="1600" dirty="0"/>
              <a:t>але не впадайте у відчай. Зовсім не </a:t>
            </a:r>
            <a:r>
              <a:rPr lang="uk-UA" sz="1600" dirty="0" smtClean="0"/>
              <a:t>обов'язково, </a:t>
            </a:r>
            <a:r>
              <a:rPr lang="uk-UA" sz="1600" dirty="0"/>
              <a:t>щоб мова йшла про щось </a:t>
            </a:r>
            <a:r>
              <a:rPr lang="uk-UA" sz="1600" dirty="0" smtClean="0"/>
              <a:t>значне. Наприклад, </a:t>
            </a:r>
            <a:r>
              <a:rPr lang="uk-UA" sz="1600" dirty="0"/>
              <a:t>це може бути урок професійного макіяжу або інструкція з використання нового </a:t>
            </a:r>
            <a:r>
              <a:rPr lang="uk-UA" sz="1600" dirty="0" err="1" smtClean="0"/>
              <a:t>онлайн-сервісу</a:t>
            </a:r>
            <a:r>
              <a:rPr lang="uk-UA" sz="1600" dirty="0"/>
              <a:t>. Надавши відвідувачам вашого сайту цінну </a:t>
            </a:r>
            <a:r>
              <a:rPr lang="uk-UA" sz="1600" dirty="0" smtClean="0"/>
              <a:t>інформацію, </a:t>
            </a:r>
            <a:r>
              <a:rPr lang="uk-UA" sz="1600" dirty="0"/>
              <a:t>ви </a:t>
            </a:r>
            <a:r>
              <a:rPr lang="uk-UA" sz="1600" dirty="0" smtClean="0"/>
              <a:t>помітите, </a:t>
            </a:r>
            <a:r>
              <a:rPr lang="uk-UA" sz="1600" dirty="0"/>
              <a:t>що люди не тільки читають ваші </a:t>
            </a:r>
            <a:r>
              <a:rPr lang="uk-UA" sz="1600" dirty="0" smtClean="0"/>
              <a:t>пости, </a:t>
            </a:r>
            <a:r>
              <a:rPr lang="uk-UA" sz="1600" dirty="0"/>
              <a:t>але й діляться </a:t>
            </a:r>
            <a:r>
              <a:rPr lang="uk-UA" sz="1600" dirty="0" smtClean="0"/>
              <a:t>ними, </a:t>
            </a:r>
            <a:r>
              <a:rPr lang="uk-UA" sz="1600" dirty="0"/>
              <a:t>що вам дуже на руку. Чим корисніше інформація - тим швидше зростає число ваших </a:t>
            </a:r>
            <a:r>
              <a:rPr lang="uk-UA" sz="1600" dirty="0" err="1" smtClean="0"/>
              <a:t>підписників</a:t>
            </a:r>
            <a:r>
              <a:rPr lang="uk-UA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7" y="4392472"/>
            <a:ext cx="3240360" cy="2093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47106"/>
            <a:ext cx="3056043" cy="211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4176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2. </a:t>
            </a:r>
            <a:r>
              <a:rPr lang="ru-RU" b="1" i="1" dirty="0" err="1" smtClean="0">
                <a:solidFill>
                  <a:srgbClr val="00B050"/>
                </a:solidFill>
              </a:rPr>
              <a:t>Використовуйте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привабливі</a:t>
            </a:r>
            <a:r>
              <a:rPr lang="ru-RU" b="1" i="1" dirty="0">
                <a:solidFill>
                  <a:srgbClr val="00B050"/>
                </a:solidFill>
              </a:rPr>
              <a:t> заголовки</a:t>
            </a:r>
          </a:p>
          <a:p>
            <a:r>
              <a:rPr lang="ru-RU" sz="1600" dirty="0"/>
              <a:t>Заголовки </a:t>
            </a:r>
            <a:r>
              <a:rPr lang="ru-RU" sz="1600" dirty="0" err="1"/>
              <a:t>вашого</a:t>
            </a:r>
            <a:r>
              <a:rPr lang="ru-RU" sz="1600" dirty="0"/>
              <a:t> блогу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служити</a:t>
            </a:r>
            <a:r>
              <a:rPr lang="ru-RU" sz="1600" dirty="0"/>
              <a:t> </a:t>
            </a:r>
            <a:r>
              <a:rPr lang="ru-RU" sz="1600" dirty="0" err="1"/>
              <a:t>приманкою</a:t>
            </a:r>
            <a:r>
              <a:rPr lang="ru-RU" sz="1600" dirty="0"/>
              <a:t> і </a:t>
            </a:r>
            <a:r>
              <a:rPr lang="ru-RU" sz="1600" dirty="0" smtClean="0"/>
              <a:t>причиною, </a:t>
            </a:r>
            <a:r>
              <a:rPr lang="ru-RU" sz="1600" dirty="0"/>
              <a:t>по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користувачі</a:t>
            </a:r>
            <a:r>
              <a:rPr lang="ru-RU" sz="1600" dirty="0"/>
              <a:t> </a:t>
            </a:r>
            <a:r>
              <a:rPr lang="ru-RU" sz="1600" dirty="0" err="1"/>
              <a:t>захочуть</a:t>
            </a:r>
            <a:r>
              <a:rPr lang="ru-RU" sz="1600" dirty="0"/>
              <a:t> зайти на ваш </a:t>
            </a:r>
            <a:r>
              <a:rPr lang="ru-RU" sz="1600" dirty="0" smtClean="0"/>
              <a:t>сайт. </a:t>
            </a:r>
            <a:r>
              <a:rPr lang="ru-RU" sz="1600" dirty="0" err="1"/>
              <a:t>Підберіть</a:t>
            </a:r>
            <a:r>
              <a:rPr lang="ru-RU" sz="1600" dirty="0"/>
              <a:t> </a:t>
            </a:r>
            <a:r>
              <a:rPr lang="ru-RU" sz="1600" dirty="0" smtClean="0"/>
              <a:t>заголовки, </a:t>
            </a:r>
            <a:r>
              <a:rPr lang="ru-RU" sz="1600" dirty="0" err="1"/>
              <a:t>які</a:t>
            </a:r>
            <a:r>
              <a:rPr lang="ru-RU" sz="1600" dirty="0"/>
              <a:t> точно </a:t>
            </a:r>
            <a:r>
              <a:rPr lang="ru-RU" sz="1600" dirty="0" err="1"/>
              <a:t>викличуть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 , але не </a:t>
            </a:r>
            <a:r>
              <a:rPr lang="ru-RU" sz="1600" dirty="0" err="1"/>
              <a:t>розкриють</a:t>
            </a:r>
            <a:r>
              <a:rPr lang="ru-RU" sz="1600" dirty="0"/>
              <a:t> </a:t>
            </a:r>
            <a:r>
              <a:rPr lang="ru-RU" sz="1600" dirty="0" err="1"/>
              <a:t>повністю</a:t>
            </a:r>
            <a:r>
              <a:rPr lang="ru-RU" sz="1600" dirty="0"/>
              <a:t> тему </a:t>
            </a:r>
            <a:r>
              <a:rPr lang="ru-RU" sz="1600" dirty="0" err="1"/>
              <a:t>вашого</a:t>
            </a:r>
            <a:r>
              <a:rPr lang="ru-RU" sz="1600" dirty="0"/>
              <a:t> посту. Ви </a:t>
            </a:r>
            <a:r>
              <a:rPr lang="ru-RU" sz="1600" dirty="0" err="1"/>
              <a:t>хочете</a:t>
            </a:r>
            <a:r>
              <a:rPr lang="ru-RU" sz="1600" dirty="0"/>
              <a:t> </a:t>
            </a:r>
            <a:r>
              <a:rPr lang="ru-RU" sz="1600" dirty="0" err="1"/>
              <a:t>дати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натяк</a:t>
            </a:r>
            <a:r>
              <a:rPr lang="ru-RU" sz="1600" dirty="0"/>
              <a:t> , а не </a:t>
            </a:r>
            <a:r>
              <a:rPr lang="ru-RU" sz="1600" dirty="0" err="1"/>
              <a:t>видати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 smtClean="0"/>
              <a:t>секрети</a:t>
            </a:r>
            <a:r>
              <a:rPr lang="ru-RU" sz="1600" dirty="0" smtClean="0"/>
              <a:t>. </a:t>
            </a:r>
            <a:r>
              <a:rPr lang="ru-RU" sz="1600" dirty="0" err="1"/>
              <a:t>Іншим</a:t>
            </a:r>
            <a:r>
              <a:rPr lang="ru-RU" sz="1600" dirty="0"/>
              <a:t> хорошим </a:t>
            </a:r>
            <a:r>
              <a:rPr lang="ru-RU" sz="1600" dirty="0" err="1"/>
              <a:t>прийомом</a:t>
            </a:r>
            <a:r>
              <a:rPr lang="ru-RU" sz="1600" dirty="0"/>
              <a:t> є </a:t>
            </a:r>
            <a:r>
              <a:rPr lang="ru-RU" sz="1600" dirty="0" err="1"/>
              <a:t>використання</a:t>
            </a:r>
            <a:r>
              <a:rPr lang="ru-RU" sz="1600" dirty="0"/>
              <a:t> чисел в </a:t>
            </a:r>
            <a:r>
              <a:rPr lang="ru-RU" sz="1600" dirty="0" smtClean="0"/>
              <a:t>заголовках. </a:t>
            </a:r>
            <a:r>
              <a:rPr lang="ru-RU" sz="1600" dirty="0" err="1"/>
              <a:t>Візьміть</a:t>
            </a:r>
            <a:r>
              <a:rPr lang="ru-RU" sz="1600" dirty="0"/>
              <a:t> як приклад </a:t>
            </a:r>
            <a:r>
              <a:rPr lang="ru-RU" sz="1600" dirty="0" err="1"/>
              <a:t>цей</a:t>
            </a:r>
            <a:r>
              <a:rPr lang="ru-RU" sz="1600" dirty="0"/>
              <a:t> заголовок: «Як вести </a:t>
            </a:r>
            <a:r>
              <a:rPr lang="ru-RU" sz="1600" dirty="0" err="1"/>
              <a:t>успішний</a:t>
            </a:r>
            <a:r>
              <a:rPr lang="ru-RU" sz="1600" dirty="0"/>
              <a:t> </a:t>
            </a:r>
            <a:r>
              <a:rPr lang="ru-RU" sz="1600" dirty="0" smtClean="0"/>
              <a:t>блог: </a:t>
            </a:r>
            <a:r>
              <a:rPr lang="ru-RU" sz="1600" dirty="0"/>
              <a:t>5 </a:t>
            </a:r>
            <a:r>
              <a:rPr lang="ru-RU" sz="1600" dirty="0" err="1"/>
              <a:t>ефективних</a:t>
            </a:r>
            <a:r>
              <a:rPr lang="ru-RU" sz="1600" dirty="0"/>
              <a:t> </a:t>
            </a:r>
            <a:r>
              <a:rPr lang="ru-RU" sz="1600" dirty="0" err="1"/>
              <a:t>порад</a:t>
            </a:r>
            <a:r>
              <a:rPr lang="ru-RU" sz="1600" dirty="0"/>
              <a:t> з </a:t>
            </a:r>
            <a:r>
              <a:rPr lang="ru-RU" sz="1600" dirty="0" err="1"/>
              <a:t>написання</a:t>
            </a:r>
            <a:r>
              <a:rPr lang="ru-RU" sz="1600" dirty="0"/>
              <a:t> </a:t>
            </a:r>
            <a:r>
              <a:rPr lang="ru-RU" sz="1600" dirty="0" err="1" smtClean="0"/>
              <a:t>текстів</a:t>
            </a:r>
            <a:r>
              <a:rPr lang="ru-RU" sz="1600" dirty="0" smtClean="0"/>
              <a:t>». </a:t>
            </a:r>
            <a:r>
              <a:rPr lang="ru-RU" sz="1600" dirty="0"/>
              <a:t>Числа </a:t>
            </a:r>
            <a:r>
              <a:rPr lang="ru-RU" sz="1600" dirty="0" err="1"/>
              <a:t>зрозумілі</a:t>
            </a:r>
            <a:r>
              <a:rPr lang="ru-RU" sz="1600" dirty="0"/>
              <a:t> і </a:t>
            </a:r>
            <a:r>
              <a:rPr lang="ru-RU" sz="1600" dirty="0" err="1"/>
              <a:t>допомагають</a:t>
            </a:r>
            <a:r>
              <a:rPr lang="ru-RU" sz="1600" dirty="0"/>
              <a:t> </a:t>
            </a:r>
            <a:r>
              <a:rPr lang="ru-RU" sz="1600" dirty="0" err="1"/>
              <a:t>привернути</a:t>
            </a:r>
            <a:r>
              <a:rPr lang="ru-RU" sz="1600" dirty="0"/>
              <a:t> </a:t>
            </a:r>
            <a:r>
              <a:rPr lang="ru-RU" sz="1600" dirty="0" err="1" smtClean="0"/>
              <a:t>увагу</a:t>
            </a:r>
            <a:r>
              <a:rPr lang="ru-RU" sz="1600" dirty="0" smtClean="0"/>
              <a:t>, </a:t>
            </a:r>
            <a:r>
              <a:rPr lang="ru-RU" sz="1600" dirty="0" err="1"/>
              <a:t>саме</a:t>
            </a:r>
            <a:r>
              <a:rPr lang="ru-RU" sz="1600" dirty="0"/>
              <a:t> тому вони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довго</a:t>
            </a:r>
            <a:r>
              <a:rPr lang="ru-RU" sz="1600" dirty="0"/>
              <a:t>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залишатися</a:t>
            </a:r>
            <a:r>
              <a:rPr lang="ru-RU" sz="1600" dirty="0"/>
              <a:t> в </a:t>
            </a:r>
            <a:r>
              <a:rPr lang="ru-RU" sz="1600" dirty="0" err="1"/>
              <a:t>тренді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3111"/>
            <a:ext cx="2680494" cy="55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45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3. Будьте </a:t>
            </a:r>
            <a:r>
              <a:rPr lang="uk-UA" b="1" i="1" dirty="0">
                <a:solidFill>
                  <a:srgbClr val="00B050"/>
                </a:solidFill>
              </a:rPr>
              <a:t>чесні</a:t>
            </a:r>
          </a:p>
          <a:p>
            <a:r>
              <a:rPr lang="uk-UA" sz="1600" dirty="0"/>
              <a:t>Ви повністю контролюєте ваш контент , але не піддавайтеся спокусі і не зловживайте цим. Немає сенсу спотворювати факти або придумувати нові про </a:t>
            </a:r>
            <a:r>
              <a:rPr lang="uk-UA" sz="1600" dirty="0" smtClean="0"/>
              <a:t>те, </a:t>
            </a:r>
            <a:r>
              <a:rPr lang="uk-UA" sz="1600" dirty="0"/>
              <a:t>у чому ви не </a:t>
            </a:r>
            <a:r>
              <a:rPr lang="uk-UA" sz="1600" dirty="0" smtClean="0"/>
              <a:t>розбираєтеся, </a:t>
            </a:r>
            <a:r>
              <a:rPr lang="uk-UA" sz="1600" dirty="0"/>
              <a:t>а вже тим більше не варто видавати чужі слова за </a:t>
            </a:r>
            <a:r>
              <a:rPr lang="uk-UA" sz="1600" dirty="0" smtClean="0"/>
              <a:t>свої. </a:t>
            </a:r>
            <a:r>
              <a:rPr lang="uk-UA" sz="1600" dirty="0"/>
              <a:t>Пишіть про </a:t>
            </a:r>
            <a:r>
              <a:rPr lang="uk-UA" sz="1600" dirty="0" smtClean="0"/>
              <a:t>те, </a:t>
            </a:r>
            <a:r>
              <a:rPr lang="uk-UA" sz="1600" dirty="0"/>
              <a:t>в чому ви впевнені ; якщо ж ви не досить підковані в якихось питаннях , вивчіть їх як слід або залиште іншим. Якісне виконання вашої роботи забезпечить позитивну оцінку з боку читачів. Залишайтеся вірні вашому </a:t>
            </a:r>
            <a:r>
              <a:rPr lang="uk-UA" sz="1600" dirty="0" err="1"/>
              <a:t>блогу</a:t>
            </a:r>
            <a:r>
              <a:rPr lang="uk-UA" sz="1600" dirty="0"/>
              <a:t> і вашим </a:t>
            </a:r>
            <a:r>
              <a:rPr lang="uk-UA" sz="1600" dirty="0" smtClean="0"/>
              <a:t>читачам, </a:t>
            </a:r>
            <a:r>
              <a:rPr lang="uk-UA" sz="1600" dirty="0"/>
              <a:t>публікуючи лише достовірний </a:t>
            </a:r>
            <a:r>
              <a:rPr lang="uk-UA" sz="1600" dirty="0" smtClean="0"/>
              <a:t>матеріал, </a:t>
            </a:r>
            <a:r>
              <a:rPr lang="uk-UA" sz="1600" dirty="0"/>
              <a:t>- і тоді ваш </a:t>
            </a:r>
            <a:r>
              <a:rPr lang="uk-UA" sz="1600" dirty="0" err="1"/>
              <a:t>блог</a:t>
            </a:r>
            <a:r>
              <a:rPr lang="uk-UA" sz="1600" dirty="0"/>
              <a:t> стане відомий як авторитетний і надійний джерело інформації.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84770"/>
            <a:ext cx="4680520" cy="3120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2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3446" y="404664"/>
            <a:ext cx="81630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4. </a:t>
            </a:r>
            <a:r>
              <a:rPr lang="ru-RU" b="1" i="1" dirty="0" err="1" smtClean="0">
                <a:solidFill>
                  <a:srgbClr val="00B050"/>
                </a:solidFill>
              </a:rPr>
              <a:t>Стислість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- сестра таланту </a:t>
            </a:r>
          </a:p>
          <a:p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довгі</a:t>
            </a:r>
            <a:r>
              <a:rPr lang="ru-RU" sz="1600" dirty="0"/>
              <a:t> </a:t>
            </a:r>
            <a:r>
              <a:rPr lang="ru-RU" sz="1600" dirty="0" err="1"/>
              <a:t>пости</a:t>
            </a:r>
            <a:r>
              <a:rPr lang="ru-RU" sz="1600" dirty="0"/>
              <a:t>, </a:t>
            </a:r>
            <a:r>
              <a:rPr lang="ru-RU" sz="1600" dirty="0" err="1"/>
              <a:t>схожі</a:t>
            </a:r>
            <a:r>
              <a:rPr lang="ru-RU" sz="1600" dirty="0"/>
              <a:t> на </a:t>
            </a:r>
            <a:r>
              <a:rPr lang="ru-RU" sz="1600" dirty="0" err="1"/>
              <a:t>романи</a:t>
            </a:r>
            <a:r>
              <a:rPr lang="ru-RU" sz="1600" dirty="0"/>
              <a:t>, давно </a:t>
            </a:r>
            <a:r>
              <a:rPr lang="ru-RU" sz="1600" dirty="0" err="1"/>
              <a:t>залишилися</a:t>
            </a:r>
            <a:r>
              <a:rPr lang="ru-RU" sz="1600" dirty="0"/>
              <a:t> в </a:t>
            </a:r>
            <a:r>
              <a:rPr lang="ru-RU" sz="1600" dirty="0" err="1"/>
              <a:t>минулому</a:t>
            </a:r>
            <a:r>
              <a:rPr lang="ru-RU" sz="1600" dirty="0"/>
              <a:t>. У кого є час на </a:t>
            </a:r>
            <a:r>
              <a:rPr lang="ru-RU" sz="1600" dirty="0" err="1"/>
              <a:t>двогодинне</a:t>
            </a:r>
            <a:r>
              <a:rPr lang="ru-RU" sz="1600" dirty="0"/>
              <a:t> </a:t>
            </a:r>
            <a:r>
              <a:rPr lang="ru-RU" sz="1600" dirty="0" err="1"/>
              <a:t>читання</a:t>
            </a:r>
            <a:r>
              <a:rPr lang="ru-RU" sz="1600" dirty="0"/>
              <a:t> поста про вашу </a:t>
            </a:r>
            <a:r>
              <a:rPr lang="ru-RU" sz="1600" dirty="0" err="1"/>
              <a:t>останню</a:t>
            </a:r>
            <a:r>
              <a:rPr lang="ru-RU" sz="1600" dirty="0"/>
              <a:t> </a:t>
            </a:r>
            <a:r>
              <a:rPr lang="ru-RU" sz="1600" dirty="0" err="1"/>
              <a:t>поїздку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роботи</a:t>
            </a:r>
            <a:r>
              <a:rPr lang="ru-RU" sz="1600" dirty="0"/>
              <a:t>? Та мало в кого. Так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краще</a:t>
            </a:r>
            <a:r>
              <a:rPr lang="ru-RU" sz="1600" dirty="0"/>
              <a:t> </a:t>
            </a:r>
            <a:r>
              <a:rPr lang="ru-RU" sz="1600" dirty="0" err="1"/>
              <a:t>дотримуйтеся</a:t>
            </a:r>
            <a:r>
              <a:rPr lang="ru-RU" sz="1600" dirty="0"/>
              <a:t> </a:t>
            </a:r>
            <a:r>
              <a:rPr lang="ru-RU" sz="1600" dirty="0" err="1"/>
              <a:t>стислості</a:t>
            </a:r>
            <a:r>
              <a:rPr lang="ru-RU" sz="1600" dirty="0"/>
              <a:t> у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творах</a:t>
            </a:r>
            <a:r>
              <a:rPr lang="ru-RU" sz="1600" dirty="0"/>
              <a:t>, </a:t>
            </a:r>
            <a:r>
              <a:rPr lang="ru-RU" sz="1600" dirty="0" err="1"/>
              <a:t>інакше</a:t>
            </a:r>
            <a:r>
              <a:rPr lang="ru-RU" sz="1600" dirty="0"/>
              <a:t> є </a:t>
            </a:r>
            <a:r>
              <a:rPr lang="ru-RU" sz="1600" dirty="0" err="1"/>
              <a:t>ймовірність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ваші</a:t>
            </a:r>
            <a:r>
              <a:rPr lang="ru-RU" sz="1600" dirty="0"/>
              <a:t> </a:t>
            </a:r>
            <a:r>
              <a:rPr lang="ru-RU" sz="1600" dirty="0" err="1"/>
              <a:t>читачі</a:t>
            </a:r>
            <a:r>
              <a:rPr lang="ru-RU" sz="1600" dirty="0"/>
              <a:t> </a:t>
            </a:r>
            <a:r>
              <a:rPr lang="ru-RU" sz="1600" dirty="0" err="1"/>
              <a:t>втратять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залучити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користувачів</a:t>
            </a:r>
            <a:r>
              <a:rPr lang="ru-RU" sz="1600" dirty="0"/>
              <a:t> на ваш блог, </a:t>
            </a:r>
            <a:r>
              <a:rPr lang="ru-RU" sz="1600" dirty="0" err="1"/>
              <a:t>пости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бути легко </a:t>
            </a:r>
            <a:r>
              <a:rPr lang="ru-RU" sz="1600" dirty="0" err="1"/>
              <a:t>читані</a:t>
            </a:r>
            <a:r>
              <a:rPr lang="ru-RU" sz="1600" dirty="0"/>
              <a:t>, тому </a:t>
            </a:r>
            <a:r>
              <a:rPr lang="ru-RU" sz="1600" dirty="0" err="1"/>
              <a:t>постарайтеся</a:t>
            </a:r>
            <a:r>
              <a:rPr lang="ru-RU" sz="1600" dirty="0"/>
              <a:t> донести вашу думку </a:t>
            </a:r>
            <a:r>
              <a:rPr lang="ru-RU" sz="1600" dirty="0" err="1"/>
              <a:t>якомога</a:t>
            </a:r>
            <a:r>
              <a:rPr lang="ru-RU" sz="1600" dirty="0"/>
              <a:t> </a:t>
            </a:r>
            <a:r>
              <a:rPr lang="ru-RU" sz="1600" dirty="0" err="1"/>
              <a:t>коротшим</a:t>
            </a:r>
            <a:r>
              <a:rPr lang="ru-RU" sz="1600" dirty="0"/>
              <a:t> способом. Оптимальна </a:t>
            </a:r>
            <a:r>
              <a:rPr lang="ru-RU" sz="1600" dirty="0" err="1"/>
              <a:t>довжина</a:t>
            </a:r>
            <a:r>
              <a:rPr lang="ru-RU" sz="1600" dirty="0"/>
              <a:t> одного </a:t>
            </a:r>
            <a:r>
              <a:rPr lang="ru-RU" sz="1600" dirty="0" err="1"/>
              <a:t>запису</a:t>
            </a:r>
            <a:r>
              <a:rPr lang="ru-RU" sz="1600" dirty="0"/>
              <a:t> в </a:t>
            </a:r>
            <a:r>
              <a:rPr lang="ru-RU" sz="1600" dirty="0" err="1"/>
              <a:t>блозі</a:t>
            </a:r>
            <a:r>
              <a:rPr lang="ru-RU" sz="1600" dirty="0"/>
              <a:t> - до 700 </a:t>
            </a:r>
            <a:r>
              <a:rPr lang="ru-RU" sz="1600" dirty="0" err="1"/>
              <a:t>символів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4" name="Picture 2" descr="C:\Program Files\Microsoft Office\MEDIA\CAGCAT10\j0185604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84576" cy="345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5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5. Додавайте </a:t>
            </a:r>
            <a:r>
              <a:rPr lang="ru-RU" b="1" i="1" dirty="0" err="1">
                <a:solidFill>
                  <a:srgbClr val="00B050"/>
                </a:solidFill>
              </a:rPr>
              <a:t>релевантні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посилання</a:t>
            </a:r>
            <a:endParaRPr lang="ru-RU" b="1" i="1" dirty="0">
              <a:solidFill>
                <a:srgbClr val="00B050"/>
              </a:solidFill>
            </a:endParaRPr>
          </a:p>
          <a:p>
            <a:r>
              <a:rPr lang="ru-RU" sz="1600" dirty="0" smtClean="0"/>
              <a:t>Вони </a:t>
            </a:r>
            <a:r>
              <a:rPr lang="ru-RU" sz="1600" dirty="0" err="1" smtClean="0"/>
              <a:t>допомагають</a:t>
            </a:r>
            <a:r>
              <a:rPr lang="ru-RU" sz="1600" dirty="0" smtClean="0"/>
              <a:t> </a:t>
            </a:r>
            <a:r>
              <a:rPr lang="ru-RU" sz="1600" dirty="0" err="1"/>
              <a:t>читачам</a:t>
            </a:r>
            <a:r>
              <a:rPr lang="ru-RU" sz="1600" dirty="0"/>
              <a:t> </a:t>
            </a:r>
            <a:r>
              <a:rPr lang="ru-RU" sz="1600" dirty="0" err="1"/>
              <a:t>отримати</a:t>
            </a:r>
            <a:r>
              <a:rPr lang="ru-RU" sz="1600" dirty="0"/>
              <a:t> </a:t>
            </a:r>
            <a:r>
              <a:rPr lang="ru-RU" sz="1600" dirty="0" err="1"/>
              <a:t>додаткову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про теми,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вивчається</a:t>
            </a:r>
            <a:r>
              <a:rPr lang="ru-RU" sz="1600" dirty="0"/>
              <a:t> .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посилань</a:t>
            </a:r>
            <a:r>
              <a:rPr lang="ru-RU" sz="1600" dirty="0"/>
              <a:t> </a:t>
            </a:r>
            <a:r>
              <a:rPr lang="ru-RU" sz="1600" dirty="0" err="1"/>
              <a:t>порадує</a:t>
            </a:r>
            <a:r>
              <a:rPr lang="ru-RU" sz="1600" dirty="0"/>
              <a:t> </a:t>
            </a:r>
            <a:r>
              <a:rPr lang="ru-RU" sz="1600" dirty="0" err="1"/>
              <a:t>читачів</a:t>
            </a:r>
            <a:r>
              <a:rPr lang="ru-RU" sz="1600" dirty="0"/>
              <a:t> і </a:t>
            </a:r>
            <a:r>
              <a:rPr lang="ru-RU" sz="1600" dirty="0" err="1"/>
              <a:t>допоможе</a:t>
            </a:r>
            <a:r>
              <a:rPr lang="ru-RU" sz="1600" dirty="0"/>
              <a:t> </a:t>
            </a:r>
            <a:r>
              <a:rPr lang="ru-RU" sz="1600" dirty="0" err="1"/>
              <a:t>скоротити</a:t>
            </a:r>
            <a:r>
              <a:rPr lang="ru-RU" sz="1600" dirty="0"/>
              <a:t> </a:t>
            </a:r>
            <a:r>
              <a:rPr lang="ru-RU" sz="1600" dirty="0" err="1"/>
              <a:t>довжину</a:t>
            </a:r>
            <a:r>
              <a:rPr lang="ru-RU" sz="1600" dirty="0"/>
              <a:t> ваших </a:t>
            </a:r>
            <a:r>
              <a:rPr lang="ru-RU" sz="1600" dirty="0" err="1"/>
              <a:t>текстів</a:t>
            </a:r>
            <a:r>
              <a:rPr lang="ru-RU" sz="1600" dirty="0"/>
              <a:t>. </a:t>
            </a:r>
            <a:r>
              <a:rPr lang="ru-RU" sz="1600" dirty="0" err="1"/>
              <a:t>Зрештою</a:t>
            </a:r>
            <a:r>
              <a:rPr lang="ru-RU" sz="1600" dirty="0"/>
              <a:t> </a:t>
            </a:r>
            <a:r>
              <a:rPr lang="ru-RU" sz="1600" dirty="0" err="1"/>
              <a:t>навіщо</a:t>
            </a:r>
            <a:r>
              <a:rPr lang="ru-RU" sz="1600" dirty="0"/>
              <a:t> </a:t>
            </a:r>
            <a:r>
              <a:rPr lang="ru-RU" sz="1600" dirty="0" err="1"/>
              <a:t>писати</a:t>
            </a:r>
            <a:r>
              <a:rPr lang="ru-RU" sz="1600" dirty="0"/>
              <a:t> </a:t>
            </a:r>
            <a:r>
              <a:rPr lang="ru-RU" sz="1600" dirty="0" err="1"/>
              <a:t>щось</a:t>
            </a:r>
            <a:r>
              <a:rPr lang="ru-RU" sz="1600" dirty="0"/>
              <a:t> 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написано до вас?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Google</a:t>
            </a:r>
            <a:r>
              <a:rPr lang="ru-RU" sz="1600" dirty="0"/>
              <a:t> (</a:t>
            </a:r>
            <a:r>
              <a:rPr lang="ru-RU" sz="1600" dirty="0" err="1"/>
              <a:t>інструмент</a:t>
            </a:r>
            <a:r>
              <a:rPr lang="ru-RU" sz="1600" dirty="0"/>
              <a:t> , </a:t>
            </a:r>
            <a:r>
              <a:rPr lang="ru-RU" sz="1600" dirty="0" err="1"/>
              <a:t>використовуваний</a:t>
            </a:r>
            <a:r>
              <a:rPr lang="ru-RU" sz="1600" dirty="0"/>
              <a:t> </a:t>
            </a:r>
            <a:r>
              <a:rPr lang="ru-RU" sz="1600" dirty="0" err="1"/>
              <a:t>Google</a:t>
            </a:r>
            <a:r>
              <a:rPr lang="ru-RU" sz="1600" dirty="0"/>
              <a:t> для перебору і </a:t>
            </a:r>
            <a:r>
              <a:rPr lang="ru-RU" sz="1600" dirty="0" err="1"/>
              <a:t>індексування</a:t>
            </a:r>
            <a:r>
              <a:rPr lang="ru-RU" sz="1600" dirty="0"/>
              <a:t> </a:t>
            </a:r>
            <a:r>
              <a:rPr lang="ru-RU" sz="1600" dirty="0" err="1"/>
              <a:t>сторінок</a:t>
            </a:r>
            <a:r>
              <a:rPr lang="ru-RU" sz="1600" dirty="0"/>
              <a:t>) </a:t>
            </a:r>
            <a:r>
              <a:rPr lang="ru-RU" sz="1600" dirty="0" err="1"/>
              <a:t>люблять</a:t>
            </a:r>
            <a:r>
              <a:rPr lang="ru-RU" sz="1600" dirty="0"/>
              <a:t> блоги , </a:t>
            </a:r>
            <a:r>
              <a:rPr lang="ru-RU" sz="1600" dirty="0" err="1"/>
              <a:t>посилання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ведуть</a:t>
            </a:r>
            <a:r>
              <a:rPr lang="ru-RU" sz="1600" dirty="0"/>
              <a:t> на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релевантні</a:t>
            </a:r>
            <a:r>
              <a:rPr lang="ru-RU" sz="1600" dirty="0"/>
              <a:t> </a:t>
            </a:r>
            <a:r>
              <a:rPr lang="ru-RU" sz="1600" dirty="0" err="1"/>
              <a:t>сайти</a:t>
            </a:r>
            <a:r>
              <a:rPr lang="ru-RU" sz="1600" dirty="0"/>
              <a:t>. Головне </a:t>
            </a:r>
            <a:r>
              <a:rPr lang="ru-RU" sz="1600" dirty="0" err="1"/>
              <a:t>переконайтеся</a:t>
            </a:r>
            <a:r>
              <a:rPr lang="ru-RU" sz="1600" dirty="0"/>
              <a:t> 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посилання</a:t>
            </a:r>
            <a:r>
              <a:rPr lang="ru-RU" sz="1600" dirty="0"/>
              <a:t> , по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перейде</a:t>
            </a:r>
            <a:r>
              <a:rPr lang="ru-RU" sz="1600" dirty="0"/>
              <a:t> </a:t>
            </a:r>
            <a:r>
              <a:rPr lang="ru-RU" sz="1600" dirty="0" err="1"/>
              <a:t>користувач</a:t>
            </a:r>
            <a:r>
              <a:rPr lang="ru-RU" sz="1600" dirty="0"/>
              <a:t> з </a:t>
            </a:r>
            <a:r>
              <a:rPr lang="ru-RU" sz="1600" dirty="0" err="1"/>
              <a:t>вашого</a:t>
            </a:r>
            <a:r>
              <a:rPr lang="ru-RU" sz="1600" dirty="0"/>
              <a:t> сайту , </a:t>
            </a:r>
            <a:r>
              <a:rPr lang="ru-RU" sz="1600" dirty="0" err="1"/>
              <a:t>відкриється</a:t>
            </a:r>
            <a:r>
              <a:rPr lang="ru-RU" sz="1600" dirty="0"/>
              <a:t> в новому </a:t>
            </a:r>
            <a:r>
              <a:rPr lang="ru-RU" sz="1600" dirty="0" err="1"/>
              <a:t>вікні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робити</a:t>
            </a:r>
            <a:r>
              <a:rPr lang="ru-RU" sz="1600" dirty="0"/>
              <a:t> 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читачі</a:t>
            </a:r>
            <a:r>
              <a:rPr lang="ru-RU" sz="1600" dirty="0"/>
              <a:t> не </a:t>
            </a:r>
            <a:r>
              <a:rPr lang="ru-RU" sz="1600" dirty="0" err="1"/>
              <a:t>йшли</a:t>
            </a:r>
            <a:r>
              <a:rPr lang="ru-RU" sz="1600" dirty="0"/>
              <a:t> з </a:t>
            </a:r>
            <a:r>
              <a:rPr lang="ru-RU" sz="1600" dirty="0" err="1"/>
              <a:t>вашого</a:t>
            </a:r>
            <a:r>
              <a:rPr lang="ru-RU" sz="1600" dirty="0"/>
              <a:t> сайту , </a:t>
            </a:r>
            <a:r>
              <a:rPr lang="ru-RU" sz="1600" dirty="0" err="1"/>
              <a:t>натиснувши</a:t>
            </a:r>
            <a:r>
              <a:rPr lang="ru-RU" sz="1600" dirty="0"/>
              <a:t> на </a:t>
            </a:r>
            <a:r>
              <a:rPr lang="ru-RU" sz="1600" dirty="0" err="1"/>
              <a:t>посилання</a:t>
            </a:r>
            <a:r>
              <a:rPr lang="ru-RU" sz="1600" dirty="0"/>
              <a:t>.</a:t>
            </a:r>
            <a:endParaRPr lang="uk-UA" sz="1600" dirty="0"/>
          </a:p>
        </p:txBody>
      </p:sp>
      <p:pic>
        <p:nvPicPr>
          <p:cNvPr id="3" name="Picture 2" descr="C:\Program Files\Microsoft Office\MEDIA\CAGCAT10\j0185604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6133"/>
            <a:ext cx="432048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5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692696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08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486" y="332656"/>
            <a:ext cx="3141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>
                <a:hlinkClick r:id="rId2" action="ppaction://hlinksldjump"/>
              </a:rPr>
              <a:t>Текстовий </a:t>
            </a:r>
            <a:r>
              <a:rPr lang="uk-UA" dirty="0" err="1" smtClean="0">
                <a:hlinkClick r:id="rId2" action="ppaction://hlinksldjump"/>
              </a:rPr>
              <a:t>блог</a:t>
            </a:r>
            <a:endParaRPr lang="uk-UA" dirty="0"/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 smtClean="0">
                <a:hlinkClick r:id="rId3" action="ppaction://hlinksldjump"/>
              </a:rPr>
              <a:t>Фотоблог</a:t>
            </a:r>
            <a:endParaRPr lang="uk-UA" dirty="0" smtClean="0"/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 smtClean="0">
                <a:hlinkClick r:id="rId4" action="ppaction://hlinksldjump"/>
              </a:rPr>
              <a:t>Музичний </a:t>
            </a:r>
            <a:r>
              <a:rPr lang="uk-UA" dirty="0" err="1" smtClean="0">
                <a:hlinkClick r:id="rId4" action="ppaction://hlinksldjump"/>
              </a:rPr>
              <a:t>блог</a:t>
            </a:r>
            <a:endParaRPr lang="uk-UA" dirty="0" smtClean="0"/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 smtClean="0">
                <a:hlinkClick r:id="rId5" action="ppaction://hlinksldjump"/>
              </a:rPr>
              <a:t>Подкаст і </a:t>
            </a:r>
            <a:r>
              <a:rPr lang="uk-UA" dirty="0" err="1" smtClean="0">
                <a:hlinkClick r:id="rId5" action="ppaction://hlinksldjump"/>
              </a:rPr>
              <a:t>блогкастинг</a:t>
            </a:r>
            <a:r>
              <a:rPr lang="uk-UA" dirty="0" smtClean="0">
                <a:hlinkClick r:id="rId5" action="ppaction://hlinksldjump"/>
              </a:rPr>
              <a:t> </a:t>
            </a:r>
            <a:endParaRPr lang="uk-UA" dirty="0" smtClean="0"/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 smtClean="0">
                <a:hlinkClick r:id="rId4" action="ppaction://hlinksldjump"/>
              </a:rPr>
              <a:t>Відеоблог</a:t>
            </a:r>
            <a:endParaRPr lang="uk-UA" dirty="0" smtClean="0"/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uk-UA" dirty="0" smtClean="0">
                <a:hlinkClick r:id="rId6" action="ppaction://hlinksldjump"/>
              </a:rPr>
              <a:t>Сюрприз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3" y="1052736"/>
            <a:ext cx="3696072" cy="366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2" y="3748976"/>
            <a:ext cx="3600400" cy="270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5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7780"/>
            <a:ext cx="8211344" cy="51320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6552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Текстовий </a:t>
            </a:r>
            <a:r>
              <a:rPr lang="uk-UA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блог</a:t>
            </a:r>
            <a:endParaRPr lang="uk-U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91" y="5986620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10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Текстовий</a:t>
            </a:r>
            <a:r>
              <a:rPr lang="ru-RU" sz="1600" dirty="0"/>
              <a:t> блог </a:t>
            </a:r>
            <a:r>
              <a:rPr lang="ru-RU" sz="1600" dirty="0" smtClean="0"/>
              <a:t>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/>
              <a:t>блог, </a:t>
            </a:r>
            <a:r>
              <a:rPr lang="ru-RU" sz="1600" dirty="0" err="1"/>
              <a:t>основним</a:t>
            </a:r>
            <a:r>
              <a:rPr lang="ru-RU" sz="1600" dirty="0"/>
              <a:t> контентом </a:t>
            </a:r>
            <a:r>
              <a:rPr lang="ru-RU" sz="1600" dirty="0" err="1"/>
              <a:t>якого</a:t>
            </a:r>
            <a:r>
              <a:rPr lang="ru-RU" sz="1600" dirty="0"/>
              <a:t> є </a:t>
            </a:r>
            <a:r>
              <a:rPr lang="ru-RU" sz="1600" dirty="0" smtClean="0"/>
              <a:t>текст. </a:t>
            </a:r>
            <a:r>
              <a:rPr lang="ru-RU" sz="1600" dirty="0" smtClean="0"/>
              <a:t>З них </a:t>
            </a:r>
            <a:r>
              <a:rPr lang="ru-RU" sz="1600" dirty="0" err="1" smtClean="0"/>
              <a:t>почалися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усі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сучасні</a:t>
            </a:r>
            <a:r>
              <a:rPr lang="ru-RU" sz="1600" dirty="0" smtClean="0"/>
              <a:t> блоги.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1484784"/>
            <a:ext cx="6804248" cy="440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Program Files\Microsoft Office\MEDIA\CAGCAT10\j0185604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57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1303"/>
            <a:ext cx="8208912" cy="5089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13" y="476672"/>
            <a:ext cx="33166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Фотоблог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" y="2741592"/>
            <a:ext cx="4038911" cy="3029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58019"/>
            <a:ext cx="3396329" cy="3396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Program Files\Microsoft Office\MEDIA\CAGCAT10\j0185604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056" y="692696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Фотоблог</a:t>
            </a:r>
            <a:r>
              <a:rPr lang="ru-RU" sz="1600" dirty="0"/>
              <a:t> — форма </a:t>
            </a:r>
            <a:r>
              <a:rPr lang="ru-RU" sz="1600" dirty="0" err="1"/>
              <a:t>обміну</a:t>
            </a:r>
            <a:r>
              <a:rPr lang="ru-RU" sz="1600" dirty="0"/>
              <a:t> і </a:t>
            </a:r>
            <a:r>
              <a:rPr lang="ru-RU" sz="1600" dirty="0" err="1"/>
              <a:t>публікування</a:t>
            </a:r>
            <a:r>
              <a:rPr lang="ru-RU" sz="1600" dirty="0"/>
              <a:t> </a:t>
            </a:r>
            <a:r>
              <a:rPr lang="ru-RU" sz="1600" dirty="0" err="1"/>
              <a:t>фотографій</a:t>
            </a:r>
            <a:r>
              <a:rPr lang="ru-RU" sz="1600" dirty="0"/>
              <a:t> у </a:t>
            </a:r>
            <a:r>
              <a:rPr lang="ru-RU" sz="1600" dirty="0" err="1"/>
              <a:t>мережі</a:t>
            </a:r>
            <a:r>
              <a:rPr lang="ru-RU" sz="1600" dirty="0"/>
              <a:t> </a:t>
            </a:r>
            <a:r>
              <a:rPr lang="ru-RU" sz="1600" dirty="0" err="1"/>
              <a:t>Інтернет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блогу. Головна </a:t>
            </a:r>
            <a:r>
              <a:rPr lang="ru-RU" sz="1600" dirty="0" err="1"/>
              <a:t>відмінність</a:t>
            </a:r>
            <a:r>
              <a:rPr lang="ru-RU" sz="1600" dirty="0"/>
              <a:t> такого блогу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блоґів</a:t>
            </a:r>
            <a:r>
              <a:rPr lang="ru-RU" sz="1600" dirty="0"/>
              <a:t> у тому, </a:t>
            </a:r>
            <a:r>
              <a:rPr lang="ru-RU" sz="1600" dirty="0" err="1"/>
              <a:t>що</a:t>
            </a:r>
            <a:r>
              <a:rPr lang="ru-RU" sz="1600" dirty="0"/>
              <a:t> тут </a:t>
            </a:r>
            <a:r>
              <a:rPr lang="ru-RU" sz="1600" dirty="0" err="1"/>
              <a:t>увага</a:t>
            </a:r>
            <a:r>
              <a:rPr lang="ru-RU" sz="1600" dirty="0"/>
              <a:t> </a:t>
            </a:r>
            <a:r>
              <a:rPr lang="ru-RU" sz="1600" dirty="0" err="1"/>
              <a:t>концентрується</a:t>
            </a:r>
            <a:r>
              <a:rPr lang="ru-RU" sz="1600" dirty="0"/>
              <a:t> на </a:t>
            </a:r>
            <a:r>
              <a:rPr lang="ru-RU" sz="1600" dirty="0" err="1"/>
              <a:t>фотографіях</a:t>
            </a:r>
            <a:r>
              <a:rPr lang="ru-RU" sz="1600" dirty="0"/>
              <a:t>, а </a:t>
            </a:r>
            <a:r>
              <a:rPr lang="ru-RU" sz="1600" dirty="0" err="1"/>
              <a:t>текстовий</a:t>
            </a:r>
            <a:r>
              <a:rPr lang="ru-RU" sz="1600" dirty="0"/>
              <a:t> та </a:t>
            </a:r>
            <a:r>
              <a:rPr lang="ru-RU" sz="1600" dirty="0" err="1"/>
              <a:t>інший</a:t>
            </a:r>
            <a:r>
              <a:rPr lang="ru-RU" sz="1600" dirty="0"/>
              <a:t> </a:t>
            </a:r>
            <a:r>
              <a:rPr lang="ru-RU" sz="1600" dirty="0" err="1"/>
              <a:t>матеріал</a:t>
            </a:r>
            <a:r>
              <a:rPr lang="ru-RU" sz="1600" dirty="0"/>
              <a:t> </a:t>
            </a:r>
            <a:r>
              <a:rPr lang="ru-RU" sz="1600" dirty="0" err="1"/>
              <a:t>розглядається</a:t>
            </a:r>
            <a:r>
              <a:rPr lang="ru-RU" sz="1600" dirty="0"/>
              <a:t> як </a:t>
            </a:r>
            <a:r>
              <a:rPr lang="ru-RU" sz="1600" dirty="0" err="1"/>
              <a:t>допоміжний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підписи</a:t>
            </a:r>
            <a:r>
              <a:rPr lang="ru-RU" sz="1600" dirty="0"/>
              <a:t> до фото).</a:t>
            </a:r>
          </a:p>
          <a:p>
            <a:r>
              <a:rPr lang="ru-RU" sz="1600" dirty="0" err="1"/>
              <a:t>Фотоблоги</a:t>
            </a:r>
            <a:r>
              <a:rPr lang="ru-RU" sz="1600" dirty="0"/>
              <a:t> </a:t>
            </a:r>
            <a:r>
              <a:rPr lang="ru-RU" sz="1600" dirty="0" err="1"/>
              <a:t>виникли</a:t>
            </a:r>
            <a:r>
              <a:rPr lang="ru-RU" sz="1600" dirty="0"/>
              <a:t> на початку 2000-х </a:t>
            </a:r>
            <a:r>
              <a:rPr lang="ru-RU" sz="1600" dirty="0" err="1"/>
              <a:t>років</a:t>
            </a:r>
            <a:r>
              <a:rPr lang="ru-RU" sz="1600" dirty="0"/>
              <a:t>.</a:t>
            </a:r>
          </a:p>
          <a:p>
            <a:r>
              <a:rPr lang="ru-RU" sz="1600" dirty="0"/>
              <a:t>За формою </a:t>
            </a:r>
            <a:r>
              <a:rPr lang="ru-RU" sz="1600" dirty="0" err="1"/>
              <a:t>ведення</a:t>
            </a:r>
            <a:r>
              <a:rPr lang="ru-RU" sz="1600" dirty="0"/>
              <a:t> є </a:t>
            </a:r>
            <a:r>
              <a:rPr lang="ru-RU" sz="1600" dirty="0" err="1"/>
              <a:t>авторськими</a:t>
            </a:r>
            <a:r>
              <a:rPr lang="ru-RU" sz="1600" dirty="0"/>
              <a:t> і дайджестами.</a:t>
            </a:r>
          </a:p>
        </p:txBody>
      </p:sp>
    </p:spTree>
    <p:extLst>
      <p:ext uri="{BB962C8B-B14F-4D97-AF65-F5344CB8AC3E}">
        <p14:creationId xmlns:p14="http://schemas.microsoft.com/office/powerpoint/2010/main" val="2794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736" y="404664"/>
            <a:ext cx="3256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Відеоблог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72491"/>
            <a:ext cx="8208912" cy="5170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5966092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430" y="62068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Відеоблог, </a:t>
            </a:r>
            <a:r>
              <a:rPr lang="uk-UA" sz="1600" dirty="0"/>
              <a:t>скорочено </a:t>
            </a:r>
            <a:r>
              <a:rPr lang="uk-UA" sz="1600" dirty="0" err="1"/>
              <a:t>влого</a:t>
            </a:r>
            <a:r>
              <a:rPr lang="uk-UA" sz="1600" dirty="0"/>
              <a:t> (англ. </a:t>
            </a:r>
            <a:r>
              <a:rPr lang="en-US" sz="1600" dirty="0" err="1"/>
              <a:t>vlog</a:t>
            </a:r>
            <a:r>
              <a:rPr lang="en-US" sz="1600" dirty="0"/>
              <a:t> ) - </a:t>
            </a:r>
            <a:r>
              <a:rPr lang="uk-UA" sz="1600" dirty="0"/>
              <a:t>це форма </a:t>
            </a:r>
            <a:r>
              <a:rPr lang="uk-UA" sz="1600" dirty="0" err="1" smtClean="0"/>
              <a:t>блогу</a:t>
            </a:r>
            <a:r>
              <a:rPr lang="uk-UA" sz="1600" dirty="0" smtClean="0"/>
              <a:t>, </a:t>
            </a:r>
            <a:r>
              <a:rPr lang="uk-UA" sz="1600" dirty="0"/>
              <a:t>в якому </a:t>
            </a:r>
            <a:r>
              <a:rPr lang="uk-UA" sz="1600" dirty="0" smtClean="0"/>
              <a:t>мультимедійним середовищем </a:t>
            </a:r>
            <a:r>
              <a:rPr lang="uk-UA" sz="1600" dirty="0"/>
              <a:t>є відео. Відеоблог є формою </a:t>
            </a:r>
            <a:r>
              <a:rPr lang="uk-UA" sz="1600" dirty="0" err="1"/>
              <a:t>веб-</a:t>
            </a:r>
            <a:r>
              <a:rPr lang="uk-UA" sz="1600" dirty="0"/>
              <a:t> телебачення. Записи у </a:t>
            </a:r>
            <a:r>
              <a:rPr lang="uk-UA" sz="1600" dirty="0" err="1"/>
              <a:t>відеоблозі</a:t>
            </a:r>
            <a:r>
              <a:rPr lang="uk-UA" sz="1600" dirty="0"/>
              <a:t> поєднують вбудоване відео або </a:t>
            </a:r>
            <a:r>
              <a:rPr lang="uk-UA" sz="1600" dirty="0" err="1"/>
              <a:t>відео-</a:t>
            </a:r>
            <a:r>
              <a:rPr lang="uk-UA" sz="1600" dirty="0"/>
              <a:t> зв'язок з підтримкою </a:t>
            </a:r>
            <a:r>
              <a:rPr lang="uk-UA" sz="1600" dirty="0" smtClean="0"/>
              <a:t>тексту, </a:t>
            </a:r>
            <a:r>
              <a:rPr lang="uk-UA" sz="1600" dirty="0"/>
              <a:t>зображень та інших метаданих. Записи можуть бути зроблені у вигляді одного блоку або складатися з декількох частин. </a:t>
            </a:r>
            <a:r>
              <a:rPr lang="uk-UA" sz="1600" dirty="0" err="1"/>
              <a:t>Відеоблоги</a:t>
            </a:r>
            <a:r>
              <a:rPr lang="uk-UA" sz="1600" dirty="0"/>
              <a:t> дуже популярні на </a:t>
            </a:r>
            <a:r>
              <a:rPr lang="en-US" sz="1600" dirty="0"/>
              <a:t>YouTube.</a:t>
            </a:r>
          </a:p>
          <a:p>
            <a:r>
              <a:rPr lang="uk-UA" sz="1600" dirty="0" smtClean="0"/>
              <a:t>Відео </a:t>
            </a:r>
            <a:r>
              <a:rPr lang="uk-UA" sz="1600" dirty="0" err="1"/>
              <a:t>логи</a:t>
            </a:r>
            <a:r>
              <a:rPr lang="uk-UA" sz="1600" dirty="0"/>
              <a:t> ( </a:t>
            </a:r>
            <a:r>
              <a:rPr lang="en-US" sz="1600" dirty="0" err="1"/>
              <a:t>vlogs</a:t>
            </a:r>
            <a:r>
              <a:rPr lang="en-US" sz="1600" dirty="0"/>
              <a:t> ) </a:t>
            </a:r>
            <a:r>
              <a:rPr lang="uk-UA" sz="1600" dirty="0"/>
              <a:t>часто використовують переваги </a:t>
            </a:r>
            <a:r>
              <a:rPr lang="uk-UA" sz="1600" dirty="0" err="1" smtClean="0"/>
              <a:t>веб-синдикації</a:t>
            </a:r>
            <a:r>
              <a:rPr lang="uk-UA" sz="1600" dirty="0" smtClean="0"/>
              <a:t> </a:t>
            </a:r>
            <a:r>
              <a:rPr lang="uk-UA" sz="1600" dirty="0"/>
              <a:t>для забезпечення розповсюдження відео через </a:t>
            </a:r>
            <a:r>
              <a:rPr lang="uk-UA" sz="1600" dirty="0" err="1"/>
              <a:t>інтернет</a:t>
            </a:r>
            <a:r>
              <a:rPr lang="uk-UA" sz="1600" dirty="0"/>
              <a:t> з використанням форматів </a:t>
            </a:r>
            <a:r>
              <a:rPr lang="uk-UA" sz="1600" dirty="0" err="1"/>
              <a:t>синдикації</a:t>
            </a:r>
            <a:r>
              <a:rPr lang="uk-UA" sz="1600" dirty="0"/>
              <a:t> </a:t>
            </a:r>
            <a:r>
              <a:rPr lang="uk-UA" sz="1600" dirty="0" smtClean="0"/>
              <a:t>для відтворення </a:t>
            </a:r>
            <a:r>
              <a:rPr lang="uk-UA" sz="1600" dirty="0"/>
              <a:t>на мобільних пристроях і персональних </a:t>
            </a:r>
            <a:r>
              <a:rPr lang="uk-UA" sz="1600" dirty="0" smtClean="0"/>
              <a:t>комп'ютерах.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9" y="3645024"/>
            <a:ext cx="3224043" cy="24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89982"/>
            <a:ext cx="4032448" cy="262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Program Files\Microsoft Office\MEDIA\CAGCAT10\j0185604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54" y="5936433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455" y="404664"/>
            <a:ext cx="4740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Музичний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блог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3156"/>
            <a:ext cx="8256264" cy="51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44" y="5970969"/>
            <a:ext cx="576064" cy="5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</TotalTime>
  <Words>840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Мишаня</dc:creator>
  <cp:lastModifiedBy>Мишаня</cp:lastModifiedBy>
  <cp:revision>15</cp:revision>
  <dcterms:created xsi:type="dcterms:W3CDTF">2014-04-05T11:31:36Z</dcterms:created>
  <dcterms:modified xsi:type="dcterms:W3CDTF">2014-04-27T21:46:12Z</dcterms:modified>
</cp:coreProperties>
</file>