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B54B-4334-43E3-B7A8-8003395B5D28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F6B0C-E648-43F6-865C-E4CDB8C3C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96;&#1082;&#1086;&#1083;&#1072;\&#1087;&#1088;&#1077;&#1079;&#1077;&#1085;&#1090;&#1072;&#1094;&#1080;&#1080;\dlya-prezentacii-krasivo-tak(muzofon.com)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Інформатика в особистостях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941168"/>
            <a:ext cx="6400800" cy="1752600"/>
          </a:xfrm>
        </p:spPr>
        <p:txBody>
          <a:bodyPr/>
          <a:lstStyle/>
          <a:p>
            <a:r>
              <a:rPr lang="uk-UA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Підготувала </a:t>
            </a:r>
          </a:p>
          <a:p>
            <a:r>
              <a:rPr lang="uk-UA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</a:t>
            </a:r>
            <a:r>
              <a:rPr lang="uk-UA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чениця 10-А класу</a:t>
            </a:r>
          </a:p>
          <a:p>
            <a:r>
              <a:rPr lang="uk-UA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Джура Аліна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4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Герман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Холлеріт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680520" cy="47133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Відомий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творець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електричної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табуляційної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системи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endParaRPr lang="ru-RU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Перший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статистичний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табулятор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побудований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американцем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Германом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Холлерітом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метою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прискорити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обробку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результатів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перепису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населення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проводилася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США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1890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року.</a:t>
            </a:r>
            <a:endParaRPr lang="ru-RU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Файл:Holleri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340768"/>
            <a:ext cx="3600400" cy="5192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604448" y="6309320"/>
            <a:ext cx="395536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Холлеріт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закінчив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роботу над табулятором до 1890 р.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Потім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бюро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перепису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проведені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випробування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табулятор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Холлеріта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змаганні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декількома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іншими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системами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визнаний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найкращим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З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винахідником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укладений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контракт.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Після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проведення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перепису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Холлеріт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удостоєний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декількох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премій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отримав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звання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професора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Колумбійському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університеті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60432" y="6309320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Перша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«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миша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»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031432" y="1124744"/>
            <a:ext cx="5112568" cy="54726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   Перша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«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миша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сконструйована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1964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році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руками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аспіранта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Біла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Інгліша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керівництвом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власне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винахідника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батька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самої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концепції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Дугласа карла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Енгельберта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Пізніше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Джеф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Руліфсон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покращив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конструкцію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розробив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програмне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забезпечення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9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грудня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1968 року Дуглас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Енгельбарт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вперше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продемонстрував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винахід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компютерній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виставці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Сан-Франциско. 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626" name="Picture 2" descr="Файл:Mouse 19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628800"/>
            <a:ext cx="4267200" cy="30575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0" y="4725144"/>
            <a:ext cx="428396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Перша «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миша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»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Першу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мишку доктора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Енгельбарта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зроблено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дерева,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лише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одна кнопка.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Однак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ідея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нового способу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оброблювання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текстових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файлів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можливість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виділити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скопіювати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вставити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частини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тексту за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допомогою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однієї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руки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лягла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основу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багатьох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сучасних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технологій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 Патент на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нову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мишку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отриманий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17 листопада 1970  року.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532440" y="6237312"/>
            <a:ext cx="432048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Wave2">
              <a:avLst/>
            </a:prstTxWarp>
          </a:bodyPr>
          <a:lstStyle/>
          <a:p>
            <a:pPr>
              <a:buNone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Кінець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532440" y="5877272"/>
            <a:ext cx="432048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mic Sans MS" pitchFamily="66" charset="0"/>
              </a:rPr>
              <a:t>Зміст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2" action="ppaction://hlinksldjump"/>
              </a:rPr>
              <a:t>Блез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2" action="ppaction://hlinksldjump"/>
              </a:rPr>
              <a:t> </a:t>
            </a: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2" action="ppaction://hlinksldjump"/>
              </a:rPr>
              <a:t>Паскаль</a:t>
            </a:r>
            <a:endParaRPr lang="uk-UA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3" action="ppaction://hlinksldjump"/>
              </a:rPr>
              <a:t>Шарль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3" action="ppaction://hlinksldjump"/>
              </a:rPr>
              <a:t>Ксавьє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3" action="ppaction://hlinksldjump"/>
              </a:rPr>
              <a:t> Томас де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3" action="ppaction://hlinksldjump"/>
              </a:rPr>
              <a:t>Кольмар</a:t>
            </a:r>
            <a:endParaRPr lang="ru-RU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4" action="ppaction://hlinksldjump"/>
              </a:rPr>
              <a:t>Чарльз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4" action="ppaction://hlinksldjump"/>
              </a:rPr>
              <a:t>Беббідж</a:t>
            </a:r>
            <a:endParaRPr lang="ru-RU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5" action="ppaction://hlinksldjump"/>
              </a:rPr>
              <a:t>Ада Августа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  <a:hlinkClick r:id="rId5" action="ppaction://hlinksldjump"/>
              </a:rPr>
              <a:t>Лавлейс</a:t>
            </a:r>
            <a:endParaRPr lang="ru-RU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  <a:hlinkClick r:id="rId6" action="ppaction://hlinksldjump"/>
              </a:rPr>
              <a:t>Герман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  <a:hlinkClick r:id="rId6" action="ppaction://hlinksldjump"/>
              </a:rPr>
              <a:t>Холлеріт</a:t>
            </a:r>
            <a:endParaRPr lang="ru-RU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  <a:hlinkClick r:id="rId7" action="ppaction://hlinksldjump"/>
              </a:rPr>
              <a:t>Перша «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  <a:hlinkClick r:id="rId7" action="ppaction://hlinksldjump"/>
              </a:rPr>
              <a:t>миша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  <a:hlinkClick r:id="rId7" action="ppaction://hlinksldjump"/>
              </a:rPr>
              <a:t>»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Блез Паскаль (1623 - 1662)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лічильний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пристрій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64400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    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У 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1641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році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французький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математик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Блез Паскаль, коли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йому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було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18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років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винайшов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лічильну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машину - "бабусю"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сучасних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арифмометрів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Попередньо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він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побудував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50 моделей.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Кожна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наступна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була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досконаліша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за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попередню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. 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9458" name="Picture 2" descr="http://kopilo4ka.ucoz.com/_nw/2/s879459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960440" cy="4838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8676456" y="6381328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1642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французький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математик Блез Паскаль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конструював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лічильний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пристрій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щоб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полегшити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працю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свого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батька -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податкового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інспектора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якому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доводилося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робити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чимало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складних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обчислень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Пристрій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Паскаля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вмів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тільки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складати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віднімати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Шарль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Ксавьє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Томас де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Кольмар</a:t>
            </a:r>
            <a:r>
              <a:rPr lang="ru-RU" dirty="0"/>
              <a:t> 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9251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    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Два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століття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потому, в 1820 француз Шарль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Ксавьє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Томас де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Кольмар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b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(1785 ... 1870) створив Арифмометр, перший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масово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вироблений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калькулятор. </a:t>
            </a:r>
            <a:b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Він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дозволяв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робити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множення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використовуючи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принцип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Лейбніца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підмогою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користувачеві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при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діленні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чисел.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Це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найбільш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надійна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машина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часи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вона не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даремно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займала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місце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 столах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рахівників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Західної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Європи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 </a:t>
            </a:r>
            <a:b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Арифмометр так само поставив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світовий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рекорд за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тривалістю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продажів:остання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модель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продана на початку XX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століття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b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76456" y="6309320"/>
            <a:ext cx="360040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386" name="Picture 2" descr="http://upload.wikimedia.org/wikipedia/commons/thumb/a/a0/Thomas_Charles_Xavier.jpg/220px-Thomas_Charles_Xavi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4032446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Чарльз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Беббідж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139952" y="1412776"/>
            <a:ext cx="4824536" cy="47525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    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Беббідж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увійшов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історії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як конструктор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першого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повноцінного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комп'ютера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Як один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засновників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Королівського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астрономічного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товариства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відчував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гостру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потребу 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створенні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потужного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механічного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обчислювача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здатного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автоматично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виконувати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довгі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вкрай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стомлюючі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але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дуже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важливі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астрономічні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калькуляції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 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http://www.megabook.ru/MObjects2/DATA2/otherfiles/salonikes143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628800"/>
            <a:ext cx="3763913" cy="4464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427984" y="548680"/>
            <a:ext cx="4716016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 У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1823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році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англійський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мрійник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Чарлз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Беббідж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переконав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британський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уряд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профінансувати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аналітичний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пристрій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Він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повинен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стати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засобом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для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будь-яких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обчислень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працювати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за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рахунок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енергії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пари. Але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найголовнішим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нововведенням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те,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вся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програма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діяльності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зберігалася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перфорованій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стрічці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Машина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Беббіджа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не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закінчена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за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життя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так як доступна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тоді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йому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техніка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не могла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забезпечити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реалізацію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проекту.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36004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История вычислительной техн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4516179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-324544" y="836712"/>
            <a:ext cx="5004048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       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Проте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 1991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році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група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керівництвом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Дорона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Суейда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Лондонському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музеї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науки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виготовила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аналітичний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пристрій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» (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іноді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називається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«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різницевої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машиною») на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основі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проекту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Беббіджа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ширині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3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метри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висотою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2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метри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він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важив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три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тонни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міг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виконувати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обчислення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 31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десяткового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знака.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показувало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Беббідж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набагато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випередив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свій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час,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навіть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незважаючи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 те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прилад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непрактичний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оскільки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доводилося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крутити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відповідну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ручку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сотні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разів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для того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щоб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виконати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одне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обчислення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2" name="Picture 6" descr="http://upload.wikimedia.org/wikipedia/commons/thumb/8/8b/Babbage_Difference_Engine.jpg/800px-Babbage_Difference_Eng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556792"/>
            <a:ext cx="4377687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Ада Августа Лавлейс</a:t>
            </a:r>
            <a:b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067944" y="1340768"/>
            <a:ext cx="4618856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 Вона є першим програмістом.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Її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рукою б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льш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втора стол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ття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тому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написан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програми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разюче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схож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програмами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складеними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зн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для перших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електронних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обчислювальних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машин.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Можна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лише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дивуватися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захоплюватися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тим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зробила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ця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юна ж</a:t>
            </a:r>
            <a:r>
              <a:rPr lang="en-US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i</a:t>
            </a:r>
            <a:r>
              <a:rPr lang="ru-RU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нка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http://www.mvrhs.org/comp-sci-jb/apps2/Comp_history/lovelace72_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3343156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428</Words>
  <Application>Microsoft Office PowerPoint</Application>
  <PresentationFormat>Экран (4:3)</PresentationFormat>
  <Paragraphs>32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Інформатика в особистостях</vt:lpstr>
      <vt:lpstr>Зміст</vt:lpstr>
      <vt:lpstr>Блез Паскаль (1623 - 1662)  лічильний пристрій </vt:lpstr>
      <vt:lpstr>Слайд 4</vt:lpstr>
      <vt:lpstr>Шарль Ксавьє Томас де Кольмар </vt:lpstr>
      <vt:lpstr>Чарльз Беббідж</vt:lpstr>
      <vt:lpstr>Слайд 7</vt:lpstr>
      <vt:lpstr>Слайд 8</vt:lpstr>
      <vt:lpstr>Ада Августа Лавлейс </vt:lpstr>
      <vt:lpstr>Герман Холлеріт</vt:lpstr>
      <vt:lpstr>Слайд 11</vt:lpstr>
      <vt:lpstr>Перша «миша»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в особистостях</dc:title>
  <dc:creator>my</dc:creator>
  <cp:lastModifiedBy>my</cp:lastModifiedBy>
  <cp:revision>14</cp:revision>
  <dcterms:created xsi:type="dcterms:W3CDTF">2013-01-26T14:28:15Z</dcterms:created>
  <dcterms:modified xsi:type="dcterms:W3CDTF">2013-01-27T17:11:39Z</dcterms:modified>
</cp:coreProperties>
</file>