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5" r:id="rId3"/>
    <p:sldId id="354" r:id="rId4"/>
    <p:sldId id="370" r:id="rId5"/>
    <p:sldId id="300" r:id="rId6"/>
    <p:sldId id="371" r:id="rId7"/>
    <p:sldId id="303" r:id="rId8"/>
    <p:sldId id="365" r:id="rId9"/>
    <p:sldId id="366" r:id="rId10"/>
    <p:sldId id="372" r:id="rId11"/>
    <p:sldId id="373" r:id="rId12"/>
    <p:sldId id="351" r:id="rId13"/>
    <p:sldId id="367" r:id="rId14"/>
    <p:sldId id="356" r:id="rId15"/>
    <p:sldId id="363" r:id="rId16"/>
    <p:sldId id="369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69" d="100"/>
          <a:sy n="6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171269" cy="29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039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Місто Київ </a:t>
            </a:r>
            <a:r>
              <a:rPr lang="ru-RU" sz="3600" dirty="0" smtClean="0"/>
              <a:t>- </a:t>
            </a:r>
            <a:r>
              <a:rPr lang="ru-RU" sz="3600" dirty="0" err="1" smtClean="0"/>
              <a:t>столиця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Україна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знаходиться</a:t>
            </a:r>
            <a:r>
              <a:rPr lang="ru-RU" sz="3600" dirty="0" smtClean="0"/>
              <a:t> в </a:t>
            </a:r>
            <a:r>
              <a:rPr lang="ru-RU" sz="3600" dirty="0" err="1" smtClean="0"/>
              <a:t>Європі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Картину </a:t>
            </a:r>
            <a:r>
              <a:rPr lang="ru-RU" sz="3600" dirty="0" err="1" smtClean="0"/>
              <a:t>пише</a:t>
            </a:r>
            <a:r>
              <a:rPr lang="ru-RU" sz="3600" dirty="0" smtClean="0"/>
              <a:t> художник.</a:t>
            </a:r>
          </a:p>
          <a:p>
            <a:r>
              <a:rPr lang="ru-RU" sz="3600" dirty="0" err="1" smtClean="0"/>
              <a:t>Пральна</a:t>
            </a:r>
            <a:r>
              <a:rPr lang="ru-RU" sz="3600" dirty="0" smtClean="0"/>
              <a:t> машина </a:t>
            </a:r>
            <a:r>
              <a:rPr lang="ru-RU" sz="3600" dirty="0" err="1" smtClean="0"/>
              <a:t>плете</a:t>
            </a:r>
            <a:r>
              <a:rPr lang="ru-RU" sz="3600" dirty="0" smtClean="0"/>
              <a:t> </a:t>
            </a:r>
            <a:r>
              <a:rPr lang="ru-RU" sz="3600" dirty="0" err="1" smtClean="0"/>
              <a:t>павутиння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У </a:t>
            </a:r>
            <a:r>
              <a:rPr lang="ru-RU" sz="3600" dirty="0" err="1" smtClean="0"/>
              <a:t>грудні</a:t>
            </a:r>
            <a:r>
              <a:rPr lang="ru-RU" sz="3600" dirty="0" smtClean="0"/>
              <a:t> ЗО </a:t>
            </a:r>
            <a:r>
              <a:rPr lang="ru-RU" sz="3600" dirty="0" err="1" smtClean="0"/>
              <a:t>днів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Гусінь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перетворюється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метелика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Півень</a:t>
            </a:r>
            <a:r>
              <a:rPr lang="ru-RU" sz="3600" dirty="0" smtClean="0"/>
              <a:t> </a:t>
            </a:r>
            <a:r>
              <a:rPr lang="ru-RU" sz="3600" dirty="0" err="1" smtClean="0"/>
              <a:t>уранці</a:t>
            </a:r>
            <a:r>
              <a:rPr lang="ru-RU" sz="3600" dirty="0" smtClean="0"/>
              <a:t> </a:t>
            </a:r>
            <a:r>
              <a:rPr lang="ru-RU" sz="3600" dirty="0" err="1" smtClean="0"/>
              <a:t>голосно</a:t>
            </a:r>
            <a:r>
              <a:rPr lang="ru-RU" sz="3600" dirty="0" smtClean="0"/>
              <a:t> </a:t>
            </a:r>
            <a:r>
              <a:rPr lang="ru-RU" sz="3600" dirty="0" err="1" smtClean="0"/>
              <a:t>кричить</a:t>
            </a:r>
            <a:r>
              <a:rPr lang="ru-RU" sz="3600" dirty="0" smtClean="0"/>
              <a:t> </a:t>
            </a:r>
            <a:r>
              <a:rPr lang="ru-RU" sz="3600" dirty="0" err="1" smtClean="0"/>
              <a:t>ку-ку-рі-ку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Слони</a:t>
            </a:r>
            <a:r>
              <a:rPr lang="ru-RU" sz="3600" dirty="0" smtClean="0"/>
              <a:t> </a:t>
            </a:r>
            <a:r>
              <a:rPr lang="ru-RU" sz="3600" dirty="0" err="1" smtClean="0"/>
              <a:t>гніздяться</a:t>
            </a:r>
            <a:r>
              <a:rPr lang="ru-RU" sz="3600" dirty="0" smtClean="0"/>
              <a:t> на деревах.</a:t>
            </a:r>
          </a:p>
          <a:p>
            <a:r>
              <a:rPr lang="ru-RU" sz="3600" dirty="0" err="1" smtClean="0"/>
              <a:t>Павук</a:t>
            </a:r>
            <a:r>
              <a:rPr lang="ru-RU" sz="3600" dirty="0" smtClean="0"/>
              <a:t> </a:t>
            </a:r>
            <a:r>
              <a:rPr lang="ru-RU" sz="3600" dirty="0" err="1" smtClean="0"/>
              <a:t>має</a:t>
            </a:r>
            <a:r>
              <a:rPr lang="ru-RU" sz="3600" dirty="0" smtClean="0"/>
              <a:t> </a:t>
            </a:r>
            <a:r>
              <a:rPr lang="ru-RU" sz="3600" dirty="0" err="1" smtClean="0"/>
              <a:t>вісім</a:t>
            </a:r>
            <a:r>
              <a:rPr lang="ru-RU" sz="3600" dirty="0" smtClean="0"/>
              <a:t> лапок.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err="1" smtClean="0"/>
              <a:t>Пропонуємо</a:t>
            </a:r>
            <a:r>
              <a:rPr lang="ru-RU" sz="2800" dirty="0" smtClean="0"/>
              <a:t> вам </a:t>
            </a:r>
            <a:r>
              <a:rPr lang="ru-RU" sz="2800" dirty="0" err="1" smtClean="0"/>
              <a:t>ще</a:t>
            </a:r>
            <a:r>
              <a:rPr lang="ru-RU" sz="2800" dirty="0" smtClean="0"/>
              <a:t> одну </a:t>
            </a:r>
            <a:r>
              <a:rPr lang="ru-RU" sz="2800" dirty="0" err="1" smtClean="0"/>
              <a:t>логічну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</a:t>
            </a:r>
            <a:r>
              <a:rPr lang="ru-RU" sz="2800" dirty="0" smtClean="0"/>
              <a:t>. </a:t>
            </a:r>
            <a:r>
              <a:rPr lang="ru-RU" sz="2800" dirty="0" err="1" smtClean="0"/>
              <a:t>Хтось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промовляє</a:t>
            </a:r>
            <a:r>
              <a:rPr lang="ru-RU" sz="2800" dirty="0" smtClean="0"/>
              <a:t> </a:t>
            </a:r>
            <a:r>
              <a:rPr lang="ru-RU" sz="2800" dirty="0" err="1" smtClean="0"/>
              <a:t>хибне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висловлення</a:t>
            </a:r>
            <a:r>
              <a:rPr lang="ru-RU" sz="2800" dirty="0" smtClean="0"/>
              <a:t>, а </a:t>
            </a:r>
            <a:r>
              <a:rPr lang="ru-RU" sz="2800" dirty="0" err="1" smtClean="0"/>
              <a:t>інший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змінює</a:t>
            </a:r>
            <a:r>
              <a:rPr lang="ru-RU" sz="2800" dirty="0" smtClean="0"/>
              <a:t> в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слово так,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перетворилося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істинне</a:t>
            </a:r>
            <a:r>
              <a:rPr lang="ru-RU" sz="2800" dirty="0" smtClean="0"/>
              <a:t>.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:</a:t>
            </a:r>
          </a:p>
          <a:p>
            <a:pPr indent="457200"/>
            <a:r>
              <a:rPr lang="uk-UA" sz="2800" i="1" dirty="0" smtClean="0"/>
              <a:t>Дельфіни бігають полісу. </a:t>
            </a:r>
            <a:r>
              <a:rPr lang="ru-RU" sz="2800" i="1" dirty="0" smtClean="0"/>
              <a:t>— </a:t>
            </a:r>
            <a:r>
              <a:rPr lang="uk-UA" sz="2800" i="1" dirty="0" smtClean="0"/>
              <a:t>Зайці бігають полісу.</a:t>
            </a:r>
          </a:p>
          <a:p>
            <a:pPr indent="457200"/>
            <a:r>
              <a:rPr lang="ru-RU" sz="2800" i="1" dirty="0" smtClean="0"/>
              <a:t>У </a:t>
            </a:r>
            <a:r>
              <a:rPr lang="ru-RU" sz="2800" i="1" dirty="0" err="1" smtClean="0"/>
              <a:t>нашому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кабінеті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багато</a:t>
            </a:r>
            <a:r>
              <a:rPr lang="ru-RU" sz="2800" i="1" dirty="0" smtClean="0"/>
              <a:t> дверей. - У </a:t>
            </a:r>
            <a:r>
              <a:rPr lang="ru-RU" sz="2800" i="1" dirty="0" err="1" smtClean="0"/>
              <a:t>нашому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кабінеті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багато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стільців</a:t>
            </a:r>
            <a:r>
              <a:rPr lang="ru-RU" sz="2800" i="1" dirty="0" smtClean="0"/>
              <a:t>.</a:t>
            </a:r>
          </a:p>
          <a:p>
            <a:pPr indent="457200"/>
            <a:r>
              <a:rPr lang="ru-RU" sz="2800" dirty="0" smtClean="0"/>
              <a:t>У </a:t>
            </a:r>
            <a:r>
              <a:rPr lang="ru-RU" sz="2800" dirty="0" err="1" smtClean="0"/>
              <a:t>цю</a:t>
            </a:r>
            <a:r>
              <a:rPr lang="ru-RU" sz="2800" dirty="0" smtClean="0"/>
              <a:t> </a:t>
            </a:r>
            <a:r>
              <a:rPr lang="ru-RU" sz="2800" dirty="0" err="1" smtClean="0"/>
              <a:t>гру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грати</a:t>
            </a:r>
            <a:r>
              <a:rPr lang="ru-RU" sz="2800" dirty="0" smtClean="0"/>
              <a:t> парами, а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усім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класом</a:t>
            </a:r>
            <a:r>
              <a:rPr lang="ru-RU" sz="2800" dirty="0" smtClean="0"/>
              <a:t>. </a:t>
            </a:r>
            <a:r>
              <a:rPr lang="ru-RU" sz="2800" dirty="0" err="1" smtClean="0"/>
              <a:t>Учасник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гри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перетворює</a:t>
            </a:r>
            <a:r>
              <a:rPr lang="ru-RU" sz="2800" dirty="0" smtClean="0"/>
              <a:t> </a:t>
            </a:r>
            <a:r>
              <a:rPr lang="ru-RU" sz="2800" b="1" dirty="0" err="1" smtClean="0"/>
              <a:t>хибне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висловлення</a:t>
            </a:r>
            <a:r>
              <a:rPr lang="ru-RU" sz="2800" dirty="0" smtClean="0"/>
              <a:t> на </a:t>
            </a:r>
            <a:r>
              <a:rPr lang="ru-RU" sz="2800" b="1" dirty="0" err="1" smtClean="0"/>
              <a:t>істинне</a:t>
            </a:r>
            <a:r>
              <a:rPr lang="ru-RU" sz="2800" dirty="0" smtClean="0"/>
              <a:t>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сам </a:t>
            </a:r>
            <a:r>
              <a:rPr lang="ru-RU" sz="2800" dirty="0" err="1" smtClean="0"/>
              <a:t>придумує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наступне</a:t>
            </a:r>
            <a:r>
              <a:rPr lang="ru-RU" sz="2800" dirty="0" smtClean="0"/>
              <a:t> </a:t>
            </a:r>
            <a:r>
              <a:rPr lang="ru-RU" sz="2800" dirty="0" err="1" smtClean="0"/>
              <a:t>хибне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висловлення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12,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0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Розминка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857232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арену цирку </a:t>
            </a:r>
            <a:r>
              <a:rPr lang="ru-RU" sz="2800" dirty="0" err="1" smtClean="0"/>
              <a:t>вийшли</a:t>
            </a:r>
            <a:r>
              <a:rPr lang="ru-RU" sz="2800" dirty="0" smtClean="0"/>
              <a:t> три </a:t>
            </a:r>
            <a:r>
              <a:rPr lang="ru-RU" sz="2800" dirty="0" err="1" smtClean="0"/>
              <a:t>клоуни</a:t>
            </a:r>
            <a:r>
              <a:rPr lang="ru-RU" sz="2800" dirty="0" smtClean="0"/>
              <a:t>: </a:t>
            </a:r>
            <a:r>
              <a:rPr lang="ru-RU" sz="2800" dirty="0" err="1" smtClean="0"/>
              <a:t>Рудий</a:t>
            </a:r>
            <a:r>
              <a:rPr lang="ru-RU" sz="2800" dirty="0" smtClean="0"/>
              <a:t>, </a:t>
            </a:r>
            <a:r>
              <a:rPr lang="ru-RU" sz="2800" dirty="0" err="1" smtClean="0"/>
              <a:t>Сумний</a:t>
            </a:r>
            <a:r>
              <a:rPr lang="ru-RU" sz="2800" dirty="0" smtClean="0"/>
              <a:t>, Веселий. </a:t>
            </a:r>
            <a:r>
              <a:rPr lang="ru-RU" sz="2800" dirty="0" err="1" smtClean="0"/>
              <a:t>Кожний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отримав</a:t>
            </a:r>
            <a:r>
              <a:rPr lang="ru-RU" sz="2800" dirty="0" smtClean="0"/>
              <a:t> по маленькому </a:t>
            </a:r>
            <a:r>
              <a:rPr lang="ru-RU" sz="2800" dirty="0" err="1" smtClean="0"/>
              <a:t>м'ячику</a:t>
            </a:r>
            <a:r>
              <a:rPr lang="ru-RU" sz="2800" dirty="0" smtClean="0"/>
              <a:t> зеленого, </a:t>
            </a:r>
            <a:r>
              <a:rPr lang="ru-RU" sz="2800" dirty="0" err="1" smtClean="0"/>
              <a:t>червоного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кольорів</a:t>
            </a:r>
            <a:r>
              <a:rPr lang="ru-RU" sz="2800" dirty="0" smtClean="0"/>
              <a:t>. І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клоунів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заховав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м'ячик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ковпак</a:t>
            </a:r>
            <a:r>
              <a:rPr lang="ru-RU" sz="2800" dirty="0" smtClean="0"/>
              <a:t>. </a:t>
            </a:r>
            <a:r>
              <a:rPr lang="ru-RU" sz="2800" dirty="0" err="1" smtClean="0"/>
              <a:t>Рудий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заховав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зелений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м'ячик</a:t>
            </a:r>
            <a:r>
              <a:rPr lang="ru-RU" sz="2800" dirty="0" smtClean="0"/>
              <a:t>. </a:t>
            </a:r>
            <a:r>
              <a:rPr lang="ru-RU" sz="2800" dirty="0" err="1" smtClean="0"/>
              <a:t>Сумний</a:t>
            </a:r>
            <a:r>
              <a:rPr lang="ru-RU" sz="2800" dirty="0" smtClean="0"/>
              <a:t> — не </a:t>
            </a:r>
            <a:r>
              <a:rPr lang="ru-RU" sz="2800" dirty="0" err="1" smtClean="0"/>
              <a:t>зелений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не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червоний</a:t>
            </a:r>
            <a:r>
              <a:rPr lang="ru-RU" sz="2800" dirty="0" smtClean="0"/>
              <a:t>. А Веселий </a:t>
            </a:r>
            <a:r>
              <a:rPr lang="ru-RU" sz="2800" dirty="0" err="1" smtClean="0"/>
              <a:t>заховав</a:t>
            </a:r>
            <a:r>
              <a:rPr lang="ru-RU" sz="2800" dirty="0" smtClean="0"/>
              <a:t> не </a:t>
            </a:r>
            <a:r>
              <a:rPr lang="ru-RU" sz="2800" dirty="0" err="1" smtClean="0"/>
              <a:t>синій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м'ячик</a:t>
            </a:r>
            <a:r>
              <a:rPr lang="ru-RU" sz="2800" dirty="0" smtClean="0"/>
              <a:t>.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м'ячики</a:t>
            </a:r>
            <a:r>
              <a:rPr lang="ru-RU" sz="2800" dirty="0" smtClean="0"/>
              <a:t> в кожного клоуна?</a:t>
            </a:r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46756"/>
            <a:ext cx="5700692" cy="261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40" y="3429000"/>
            <a:ext cx="5000660" cy="321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3714776"/>
          </a:xfrm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r>
              <a:rPr lang="uk-UA" sz="3600" dirty="0" smtClean="0"/>
              <a:t>На двох </a:t>
            </a:r>
            <a:r>
              <a:rPr lang="ru-RU" sz="3600" dirty="0" smtClean="0"/>
              <a:t>островах </a:t>
            </a:r>
            <a:r>
              <a:rPr lang="uk-UA" sz="3600" dirty="0" smtClean="0"/>
              <a:t>сиділо </a:t>
            </a:r>
            <a:r>
              <a:rPr lang="ru-RU" sz="3600" b="1" dirty="0" smtClean="0"/>
              <a:t>79</a:t>
            </a:r>
            <a:r>
              <a:rPr lang="ru-RU" sz="3600" dirty="0" smtClean="0"/>
              <a:t> </a:t>
            </a:r>
            <a:r>
              <a:rPr lang="ru-RU" sz="3600" dirty="0" err="1" smtClean="0"/>
              <a:t>чайок</a:t>
            </a:r>
            <a:r>
              <a:rPr lang="ru-RU" sz="3600" dirty="0" smtClean="0"/>
              <a:t>. Коли </a:t>
            </a:r>
            <a:r>
              <a:rPr lang="ru-RU" sz="3600" dirty="0" err="1" smtClean="0"/>
              <a:t>з</a:t>
            </a:r>
            <a:r>
              <a:rPr lang="ru-RU" sz="3600" dirty="0" smtClean="0"/>
              <a:t> одного острова </a:t>
            </a:r>
            <a:r>
              <a:rPr lang="ru-RU" sz="3600" b="1" dirty="0" smtClean="0"/>
              <a:t>15</a:t>
            </a:r>
            <a:r>
              <a:rPr lang="ru-RU" sz="3600" dirty="0" smtClean="0"/>
              <a:t> </a:t>
            </a:r>
            <a:r>
              <a:rPr lang="ru-RU" sz="3600" dirty="0" err="1" smtClean="0"/>
              <a:t>чайок</a:t>
            </a:r>
            <a:r>
              <a:rPr lang="ru-RU" sz="3600" dirty="0" smtClean="0"/>
              <a:t> </a:t>
            </a:r>
            <a:r>
              <a:rPr lang="ru-RU" sz="3600" dirty="0" err="1" smtClean="0"/>
              <a:t>полетіло</a:t>
            </a:r>
            <a:r>
              <a:rPr lang="ru-RU" sz="3600" dirty="0" smtClean="0"/>
              <a:t> в море, а </a:t>
            </a:r>
            <a:r>
              <a:rPr lang="ru-RU" sz="3600" b="1" dirty="0" smtClean="0"/>
              <a:t>12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перелетіло</a:t>
            </a:r>
            <a:r>
              <a:rPr lang="ru-RU" sz="3600" dirty="0" smtClean="0"/>
              <a:t> на </a:t>
            </a:r>
            <a:r>
              <a:rPr lang="ru-RU" sz="3600" dirty="0" err="1" smtClean="0"/>
              <a:t>другий</a:t>
            </a:r>
            <a:r>
              <a:rPr lang="ru-RU" sz="3600" dirty="0" smtClean="0"/>
              <a:t> </a:t>
            </a:r>
            <a:r>
              <a:rPr lang="ru-RU" sz="3600" dirty="0" err="1" smtClean="0"/>
              <a:t>острів</a:t>
            </a:r>
            <a:r>
              <a:rPr lang="ru-RU" sz="3600" dirty="0" smtClean="0"/>
              <a:t>, то на </a:t>
            </a:r>
            <a:r>
              <a:rPr lang="ru-RU" sz="3600" dirty="0" err="1" smtClean="0"/>
              <a:t>обох</a:t>
            </a:r>
            <a:r>
              <a:rPr lang="ru-RU" sz="3600" dirty="0" smtClean="0"/>
              <a:t> островах </a:t>
            </a:r>
            <a:r>
              <a:rPr lang="ru-RU" sz="3600" dirty="0" err="1" smtClean="0"/>
              <a:t>чайок</a:t>
            </a:r>
            <a:r>
              <a:rPr lang="ru-RU" sz="3600" dirty="0" smtClean="0"/>
              <a:t> стало </a:t>
            </a:r>
            <a:r>
              <a:rPr lang="ru-RU" sz="3600" dirty="0" err="1" smtClean="0"/>
              <a:t>порівну</a:t>
            </a:r>
            <a:r>
              <a:rPr lang="ru-RU" sz="3600" dirty="0" smtClean="0"/>
              <a:t>. </a:t>
            </a:r>
            <a:r>
              <a:rPr lang="ru-RU" sz="3600" dirty="0" err="1" smtClean="0"/>
              <a:t>Скільки</a:t>
            </a:r>
            <a:r>
              <a:rPr lang="ru-RU" sz="3600" dirty="0" smtClean="0"/>
              <a:t> </a:t>
            </a:r>
            <a:r>
              <a:rPr lang="ru-RU" sz="3600" dirty="0" err="1" smtClean="0"/>
              <a:t>чайок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спочатку</a:t>
            </a:r>
            <a:r>
              <a:rPr lang="ru-RU" sz="3600" dirty="0" smtClean="0"/>
              <a:t> на кожному </a:t>
            </a:r>
            <a:r>
              <a:rPr lang="ru-RU" sz="3600" dirty="0" err="1" smtClean="0"/>
              <a:t>острові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214818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20 чайок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44 чайки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27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0"/>
            <a:ext cx="4500594" cy="64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11,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Розминка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Батько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сини </a:t>
            </a:r>
            <a:r>
              <a:rPr lang="ru-RU" sz="3600" dirty="0" err="1" smtClean="0"/>
              <a:t>каталися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трьох</a:t>
            </a:r>
            <a:r>
              <a:rPr lang="ru-RU" sz="3600" dirty="0" smtClean="0"/>
              <a:t> - та </a:t>
            </a:r>
            <a:r>
              <a:rPr lang="ru-RU" sz="3600" dirty="0" err="1" smtClean="0"/>
              <a:t>двоколесних</a:t>
            </a:r>
            <a:r>
              <a:rPr lang="ru-RU" sz="3600" dirty="0" smtClean="0"/>
              <a:t> велосипедах. У </a:t>
            </a:r>
            <a:r>
              <a:rPr lang="ru-RU" sz="3600" dirty="0" err="1" smtClean="0"/>
              <a:t>велосипедів</a:t>
            </a:r>
            <a:r>
              <a:rPr lang="ru-RU" sz="3600" dirty="0" smtClean="0"/>
              <a:t>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7 </a:t>
            </a:r>
            <a:r>
              <a:rPr lang="ru-RU" sz="3600" dirty="0" err="1" smtClean="0"/>
              <a:t>коліс</a:t>
            </a:r>
            <a:r>
              <a:rPr lang="ru-RU" sz="3600" dirty="0" smtClean="0"/>
              <a:t>.</a:t>
            </a:r>
          </a:p>
          <a:p>
            <a:r>
              <a:rPr lang="ru-RU" sz="3600" b="1" dirty="0" err="1" smtClean="0"/>
              <a:t>Скільки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синів</a:t>
            </a:r>
            <a:r>
              <a:rPr lang="ru-RU" sz="3600" b="1" dirty="0" smtClean="0"/>
              <a:t> у батька?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478632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2 сини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Розминка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 </a:t>
            </a:r>
            <a:r>
              <a:rPr lang="ru-RU" sz="3600" dirty="0" err="1" smtClean="0"/>
              <a:t>городі</a:t>
            </a:r>
            <a:r>
              <a:rPr lang="ru-RU" sz="3600" dirty="0" smtClean="0"/>
              <a:t> </a:t>
            </a:r>
            <a:r>
              <a:rPr lang="ru-RU" sz="3600" dirty="0" err="1" smtClean="0"/>
              <a:t>сиділоо</a:t>
            </a:r>
            <a:r>
              <a:rPr lang="ru-RU" sz="3600" dirty="0" smtClean="0"/>
              <a:t> </a:t>
            </a:r>
            <a:r>
              <a:rPr lang="ru-RU" sz="3600" b="1" dirty="0" smtClean="0"/>
              <a:t>6 </a:t>
            </a:r>
            <a:r>
              <a:rPr lang="ru-RU" sz="3600" b="1" dirty="0" err="1" smtClean="0"/>
              <a:t>гopoбцiв</a:t>
            </a:r>
            <a:r>
              <a:rPr lang="ru-RU" sz="3600" dirty="0" smtClean="0"/>
              <a:t>. До них </a:t>
            </a:r>
            <a:r>
              <a:rPr lang="ru-RU" sz="3600" dirty="0" err="1" smtClean="0"/>
              <a:t>прилетіли</a:t>
            </a:r>
            <a:r>
              <a:rPr lang="ru-RU" sz="3600" dirty="0" smtClean="0"/>
              <a:t> </a:t>
            </a:r>
            <a:r>
              <a:rPr lang="ru-RU" sz="3600" dirty="0" err="1" smtClean="0"/>
              <a:t>ще</a:t>
            </a:r>
            <a:r>
              <a:rPr lang="ru-RU" sz="3600" dirty="0" smtClean="0"/>
              <a:t> </a:t>
            </a:r>
            <a:r>
              <a:rPr lang="ru-RU" sz="3600" b="1" dirty="0" err="1" smtClean="0"/>
              <a:t>чотири</a:t>
            </a:r>
            <a:r>
              <a:rPr lang="ru-RU" sz="3600" dirty="0" smtClean="0"/>
              <a:t>. </a:t>
            </a:r>
            <a:r>
              <a:rPr lang="ru-RU" sz="3600" dirty="0" err="1" smtClean="0"/>
              <a:t>Kiт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підкрався</a:t>
            </a:r>
            <a:r>
              <a:rPr lang="ru-RU" sz="3600" dirty="0" smtClean="0"/>
              <a:t> </a:t>
            </a:r>
            <a:r>
              <a:rPr lang="ru-RU" sz="3600" dirty="0" err="1" smtClean="0"/>
              <a:t>й</a:t>
            </a:r>
            <a:r>
              <a:rPr lang="ru-RU" sz="3600" dirty="0" smtClean="0"/>
              <a:t> </a:t>
            </a:r>
            <a:r>
              <a:rPr lang="ru-RU" sz="3600" dirty="0" err="1" smtClean="0"/>
              <a:t>спіймав</a:t>
            </a:r>
            <a:r>
              <a:rPr lang="ru-RU" sz="3600" dirty="0" smtClean="0"/>
              <a:t> </a:t>
            </a:r>
            <a:r>
              <a:rPr lang="ru-RU" sz="3600" b="1" dirty="0" smtClean="0"/>
              <a:t>одного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горобця</a:t>
            </a:r>
            <a:r>
              <a:rPr lang="ru-RU" sz="3600" dirty="0" smtClean="0"/>
              <a:t>.</a:t>
            </a:r>
          </a:p>
          <a:p>
            <a:r>
              <a:rPr lang="ru-RU" sz="3600" b="1" dirty="0" err="1" smtClean="0"/>
              <a:t>Скільки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горобців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залишилось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грядці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478632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жодного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Алгоритми з циклами</a:t>
            </a:r>
          </a:p>
          <a:p>
            <a:pPr>
              <a:buNone/>
            </a:pPr>
            <a:r>
              <a:rPr lang="uk-UA" sz="3200" dirty="0" smtClean="0"/>
              <a:t>Що таке блок-схема?</a:t>
            </a:r>
          </a:p>
          <a:p>
            <a:pPr>
              <a:buNone/>
            </a:pPr>
            <a:r>
              <a:rPr lang="uk-UA" sz="3200" dirty="0" smtClean="0"/>
              <a:t>Наведіть приклади циклів.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3171269" cy="29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0392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uk-UA" sz="3600" dirty="0" smtClean="0"/>
              <a:t>У неділю ми були на екскурсії на руїнах стародавнього </a:t>
            </a:r>
            <a:r>
              <a:rPr lang="uk-UA" sz="3600" i="1" dirty="0" smtClean="0"/>
              <a:t>міста </a:t>
            </a:r>
            <a:r>
              <a:rPr lang="uk-UA" sz="3600" b="1" i="1" dirty="0" smtClean="0"/>
              <a:t>Херсонеса</a:t>
            </a:r>
            <a:r>
              <a:rPr lang="uk-UA" sz="3600" i="1" dirty="0" smtClean="0"/>
              <a:t>. </a:t>
            </a:r>
            <a:r>
              <a:rPr lang="uk-UA" sz="3600" dirty="0" smtClean="0"/>
              <a:t>Нам розповіли, що заснували це місто давні греки більше як дві з половиною тисячі років тому. Стародавню Грецію вважають колискою культури і науки. А чи знаєте ви про науку, яка називається «</a:t>
            </a:r>
            <a:r>
              <a:rPr lang="uk-UA" sz="3600" b="1" dirty="0" smtClean="0"/>
              <a:t>логіка</a:t>
            </a:r>
            <a:r>
              <a:rPr lang="uk-UA" sz="3600" dirty="0" smtClean="0"/>
              <a:t>»?</a:t>
            </a:r>
            <a:endParaRPr lang="uk-UA" sz="36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із Севастополя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56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4000496" cy="45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785950"/>
          </a:xfrm>
        </p:spPr>
        <p:txBody>
          <a:bodyPr>
            <a:normAutofit/>
          </a:bodyPr>
          <a:lstStyle/>
          <a:p>
            <a:pPr marL="0" indent="256032">
              <a:buNone/>
            </a:pPr>
            <a:r>
              <a:rPr lang="uk-UA" b="1" i="1" dirty="0" smtClean="0"/>
              <a:t>Логіка </a:t>
            </a:r>
            <a:r>
              <a:rPr lang="ru-RU" b="1" i="1" dirty="0" smtClean="0"/>
              <a:t>— </a:t>
            </a:r>
            <a:r>
              <a:rPr lang="uk-UA" dirty="0" smtClean="0"/>
              <a:t>дуже давня  наука.  Її засновником  вважається </a:t>
            </a:r>
            <a:r>
              <a:rPr lang="uk-UA" dirty="0" err="1" smtClean="0"/>
              <a:t>давньо-грецький</a:t>
            </a:r>
            <a:r>
              <a:rPr lang="uk-UA" dirty="0" smtClean="0"/>
              <a:t> філософ </a:t>
            </a:r>
            <a:r>
              <a:rPr lang="uk-UA" b="1" dirty="0" err="1" smtClean="0"/>
              <a:t>Арістотель</a:t>
            </a:r>
            <a:r>
              <a:rPr lang="uk-UA" dirty="0" smtClean="0"/>
              <a:t>.  У перекладі з  грецької «</a:t>
            </a:r>
            <a:r>
              <a:rPr lang="uk-UA" b="1" dirty="0" smtClean="0"/>
              <a:t>логос</a:t>
            </a:r>
            <a:r>
              <a:rPr lang="uk-UA" dirty="0" smtClean="0"/>
              <a:t>» означає слово, розум, ідея, судження.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121" y="2000240"/>
            <a:ext cx="407887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1"/>
          <p:cNvSpPr txBox="1">
            <a:spLocks/>
          </p:cNvSpPr>
          <p:nvPr/>
        </p:nvSpPr>
        <p:spPr>
          <a:xfrm>
            <a:off x="500034" y="1928802"/>
            <a:ext cx="4500594" cy="457203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 indent="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800" dirty="0" smtClean="0"/>
              <a:t>Пригадаймо, що таке </a:t>
            </a:r>
            <a:r>
              <a:rPr lang="uk-UA" sz="2800" b="1" dirty="0" smtClean="0"/>
              <a:t>істинні</a:t>
            </a:r>
            <a:r>
              <a:rPr lang="uk-UA" sz="2800" dirty="0" smtClean="0"/>
              <a:t> та </a:t>
            </a:r>
            <a:r>
              <a:rPr lang="uk-UA" sz="2800" b="1" dirty="0" smtClean="0"/>
              <a:t>хибні</a:t>
            </a:r>
            <a:r>
              <a:rPr lang="uk-UA" sz="2800" dirty="0" smtClean="0"/>
              <a:t> висловлення. Для цього пограємо у гру. Я промовляю висловлення, а учні плескають у долоні, якщо це висловлення </a:t>
            </a:r>
            <a:r>
              <a:rPr lang="uk-UA" sz="2800" b="1" dirty="0" smtClean="0"/>
              <a:t>істинне</a:t>
            </a:r>
            <a:r>
              <a:rPr lang="uk-UA" sz="2800" dirty="0" smtClean="0"/>
              <a:t>, і заперечливо хитають головою, якщо висловлення </a:t>
            </a:r>
            <a:r>
              <a:rPr lang="uk-UA" sz="2800" b="1" dirty="0" smtClean="0"/>
              <a:t>хибне</a:t>
            </a:r>
            <a:r>
              <a:rPr lang="uk-UA" sz="2800" dirty="0" smtClean="0"/>
              <a:t>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676</TotalTime>
  <Words>477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Презентация PowerPoint</vt:lpstr>
      <vt:lpstr>Розминка</vt:lpstr>
      <vt:lpstr>Розминка</vt:lpstr>
      <vt:lpstr>Дайте відповіді на запитання:</vt:lpstr>
      <vt:lpstr>Презентация PowerPoint</vt:lpstr>
      <vt:lpstr>Лист із Севастополя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Презентация PowerPoint</vt:lpstr>
      <vt:lpstr>Розминка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185</cp:revision>
  <dcterms:created xsi:type="dcterms:W3CDTF">2011-09-09T07:54:25Z</dcterms:created>
  <dcterms:modified xsi:type="dcterms:W3CDTF">2015-03-12T15:28:22Z</dcterms:modified>
</cp:coreProperties>
</file>