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05" r:id="rId3"/>
    <p:sldId id="300" r:id="rId4"/>
    <p:sldId id="313" r:id="rId5"/>
    <p:sldId id="303" r:id="rId6"/>
    <p:sldId id="307" r:id="rId7"/>
    <p:sldId id="314" r:id="rId8"/>
    <p:sldId id="315" r:id="rId9"/>
    <p:sldId id="311" r:id="rId10"/>
    <p:sldId id="316" r:id="rId11"/>
    <p:sldId id="31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E0D3C-8D4B-4267-BA04-4A4ED10314C4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430B3-501F-4F53-8E7A-1FA42C0EF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643182"/>
            <a:ext cx="8929718" cy="1829761"/>
          </a:xfrm>
        </p:spPr>
        <p:txBody>
          <a:bodyPr>
            <a:noAutofit/>
          </a:bodyPr>
          <a:lstStyle/>
          <a:p>
            <a:r>
              <a:rPr lang="uk-UA" sz="9600" dirty="0" smtClean="0"/>
              <a:t>Алгоритмічні етюди</a:t>
            </a:r>
            <a:endParaRPr lang="ru-RU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6143636" cy="571504"/>
          </a:xfrm>
        </p:spPr>
        <p:txBody>
          <a:bodyPr/>
          <a:lstStyle/>
          <a:p>
            <a:r>
              <a:rPr lang="uk-UA" dirty="0" smtClean="0"/>
              <a:t>Сходинки до інформатики 4 клас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78" y="592933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Урок №</a:t>
            </a:r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</a:p>
          <a:p>
            <a:r>
              <a:rPr lang="uk-UA" dirty="0" err="1" smtClean="0"/>
              <a:t>Мацаєнка</a:t>
            </a:r>
            <a:r>
              <a:rPr lang="uk-UA" dirty="0" smtClean="0"/>
              <a:t> Сергія Васильовича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86058"/>
            <a:ext cx="3218224" cy="319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714"/>
            <a:ext cx="9144000" cy="654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доск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38113"/>
            <a:ext cx="91567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582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Домашнє завдання</a:t>
            </a:r>
            <a:endParaRPr lang="ru-RU" sz="4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7286625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Ст. </a:t>
            </a:r>
            <a:r>
              <a:rPr lang="en-US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uk-UA" sz="66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завд</a:t>
            </a:r>
            <a:r>
              <a:rPr lang="en-US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4</a:t>
            </a:r>
            <a:endParaRPr lang="ru-RU" sz="6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chool01-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715040" cy="63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Що таке алгоритм?</a:t>
            </a:r>
          </a:p>
          <a:p>
            <a:r>
              <a:rPr lang="uk-UA" sz="3200" dirty="0" smtClean="0"/>
              <a:t>Наведіть приклади алгоритмів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Дайте відповіді на запитання: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643182"/>
            <a:ext cx="8929718" cy="1829761"/>
          </a:xfrm>
        </p:spPr>
        <p:txBody>
          <a:bodyPr>
            <a:noAutofit/>
          </a:bodyPr>
          <a:lstStyle/>
          <a:p>
            <a:r>
              <a:rPr lang="uk-UA" sz="9600" dirty="0" smtClean="0"/>
              <a:t>Алгоритмічні етюди</a:t>
            </a:r>
            <a:endParaRPr lang="ru-RU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6143636" cy="571504"/>
          </a:xfrm>
        </p:spPr>
        <p:txBody>
          <a:bodyPr/>
          <a:lstStyle/>
          <a:p>
            <a:r>
              <a:rPr lang="uk-UA" dirty="0" smtClean="0"/>
              <a:t>Сходинки до інформатики 4 клас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78" y="592933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Урок №</a:t>
            </a:r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</a:p>
          <a:p>
            <a:r>
              <a:rPr lang="uk-UA" dirty="0" err="1" smtClean="0"/>
              <a:t>Мацаєнка</a:t>
            </a:r>
            <a:r>
              <a:rPr lang="uk-UA" dirty="0" smtClean="0"/>
              <a:t> Сергія Васильовича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86058"/>
            <a:ext cx="3218224" cy="319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ru-RU" sz="3600" b="1" i="1" dirty="0" smtClean="0"/>
              <a:t>На </a:t>
            </a:r>
            <a:r>
              <a:rPr lang="ru-RU" sz="3600" b="1" i="1" dirty="0" err="1" smtClean="0"/>
              <a:t>групі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подовженого</a:t>
            </a:r>
            <a:r>
              <a:rPr lang="ru-RU" sz="3600" b="1" i="1" dirty="0" smtClean="0"/>
              <a:t> дня ми </a:t>
            </a:r>
            <a:r>
              <a:rPr lang="ru-RU" sz="3600" b="1" i="1" dirty="0" err="1" smtClean="0"/>
              <a:t>згадували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різні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життєві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ситуації</a:t>
            </a:r>
            <a:r>
              <a:rPr lang="ru-RU" sz="3600" b="1" i="1" dirty="0" smtClean="0"/>
              <a:t>, в </a:t>
            </a:r>
            <a:r>
              <a:rPr lang="ru-RU" sz="3600" b="1" i="1" dirty="0" err="1" smtClean="0"/>
              <a:t>яких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користуємося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чітко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визначеними</a:t>
            </a:r>
            <a:r>
              <a:rPr lang="ru-RU" sz="3600" b="1" i="1" dirty="0" smtClean="0"/>
              <a:t> правилами, </a:t>
            </a:r>
            <a:r>
              <a:rPr lang="ru-RU" sz="3600" b="1" i="1" dirty="0" err="1" smtClean="0"/>
              <a:t>і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складали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алгоритми</a:t>
            </a:r>
            <a:r>
              <a:rPr lang="ru-RU" sz="3600" b="1" i="1" dirty="0" smtClean="0"/>
              <a:t>. Але не в </a:t>
            </a:r>
            <a:r>
              <a:rPr lang="ru-RU" sz="3600" b="1" i="1" dirty="0" err="1" smtClean="0"/>
              <a:t>усіх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алгоритми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вийшли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точними</a:t>
            </a:r>
            <a:r>
              <a:rPr lang="ru-RU" sz="3600" b="1" i="1" dirty="0" smtClean="0"/>
              <a:t>. </a:t>
            </a:r>
            <a:r>
              <a:rPr lang="ru-RU" sz="3600" b="1" i="1" dirty="0" err="1" smtClean="0"/>
              <a:t>Пропонуємо</a:t>
            </a:r>
            <a:r>
              <a:rPr lang="ru-RU" sz="3600" b="1" i="1" dirty="0" smtClean="0"/>
              <a:t> вам </a:t>
            </a:r>
            <a:r>
              <a:rPr lang="ru-RU" sz="3600" b="1" i="1" dirty="0" err="1" smtClean="0"/>
              <a:t>знайти</a:t>
            </a:r>
            <a:r>
              <a:rPr lang="ru-RU" sz="3600" b="1" i="1" dirty="0" smtClean="0"/>
              <a:t> в них </a:t>
            </a:r>
            <a:r>
              <a:rPr lang="ru-RU" sz="3600" b="1" i="1" dirty="0" err="1" smtClean="0"/>
              <a:t>помилки</a:t>
            </a:r>
            <a:r>
              <a:rPr lang="ru-RU" sz="3600" b="1" i="1" dirty="0" smtClean="0"/>
              <a:t>. </a:t>
            </a:r>
            <a:r>
              <a:rPr lang="ru-RU" sz="3600" b="1" i="1" dirty="0" err="1" smtClean="0"/>
              <a:t>Десь</a:t>
            </a:r>
            <a:r>
              <a:rPr lang="ru-RU" sz="3600" b="1" i="1" dirty="0" smtClean="0"/>
              <a:t> не </a:t>
            </a:r>
            <a:r>
              <a:rPr lang="ru-RU" sz="3600" b="1" i="1" dirty="0" err="1" smtClean="0"/>
              <a:t>вистачає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команди</a:t>
            </a:r>
            <a:r>
              <a:rPr lang="ru-RU" sz="3600" b="1" i="1" dirty="0" smtClean="0"/>
              <a:t>, а </a:t>
            </a:r>
            <a:r>
              <a:rPr lang="ru-RU" sz="3600" b="1" i="1" dirty="0" err="1" smtClean="0"/>
              <a:t>десь</a:t>
            </a:r>
            <a:r>
              <a:rPr lang="ru-RU" sz="3600" b="1" i="1" dirty="0" smtClean="0"/>
              <a:t> порушено </a:t>
            </a:r>
            <a:r>
              <a:rPr lang="ru-RU" sz="3600" b="1" i="1" dirty="0" err="1" smtClean="0"/>
              <a:t>послідовність</a:t>
            </a:r>
            <a:r>
              <a:rPr lang="ru-RU" sz="3600" b="1" i="1" dirty="0" smtClean="0"/>
              <a:t> команд.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 із Запоріжжя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66470"/>
            <a:ext cx="1864653" cy="17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3600" b="1" i="1" dirty="0" smtClean="0"/>
              <a:t>1. Прочитай слово.</a:t>
            </a:r>
          </a:p>
          <a:p>
            <a:pPr marL="0">
              <a:buNone/>
            </a:pPr>
            <a:r>
              <a:rPr lang="ru-RU" sz="3600" b="1" i="1" dirty="0" smtClean="0"/>
              <a:t>2.  </a:t>
            </a:r>
            <a:r>
              <a:rPr lang="ru-RU" sz="3600" b="1" i="1" dirty="0" err="1" smtClean="0"/>
              <a:t>Знайди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закінчення</a:t>
            </a:r>
            <a:r>
              <a:rPr lang="ru-RU" sz="3600" b="1" i="1" dirty="0" smtClean="0"/>
              <a:t>.</a:t>
            </a:r>
          </a:p>
          <a:p>
            <a:pPr marL="0">
              <a:buNone/>
            </a:pPr>
            <a:r>
              <a:rPr lang="ru-RU" sz="3600" b="1" i="1" dirty="0" smtClean="0"/>
              <a:t>3. </a:t>
            </a:r>
            <a:r>
              <a:rPr lang="ru-RU" sz="3600" b="1" i="1" dirty="0" err="1" smtClean="0"/>
              <a:t>Познач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закінчення</a:t>
            </a:r>
            <a:r>
              <a:rPr lang="ru-RU" sz="3600" b="1" i="1" dirty="0" smtClean="0"/>
              <a:t>.</a:t>
            </a:r>
          </a:p>
          <a:p>
            <a:pPr marL="0">
              <a:buNone/>
            </a:pPr>
            <a:r>
              <a:rPr lang="ru-RU" sz="3600" b="1" i="1" dirty="0" smtClean="0"/>
              <a:t>4. Добери </a:t>
            </a:r>
            <a:r>
              <a:rPr lang="ru-RU" sz="3600" b="1" i="1" dirty="0" err="1" smtClean="0"/>
              <a:t>споріднені</a:t>
            </a:r>
            <a:r>
              <a:rPr lang="ru-RU" sz="3600" b="1" i="1" dirty="0" smtClean="0"/>
              <a:t> слова.</a:t>
            </a:r>
          </a:p>
          <a:p>
            <a:pPr marL="0">
              <a:buNone/>
            </a:pPr>
            <a:r>
              <a:rPr lang="ru-RU" sz="3600" b="1" i="1" dirty="0" smtClean="0"/>
              <a:t>5. </a:t>
            </a:r>
            <a:r>
              <a:rPr lang="ru-RU" sz="3600" b="1" i="1" dirty="0" err="1" smtClean="0"/>
              <a:t>Познач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корінь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і</a:t>
            </a:r>
            <a:r>
              <a:rPr lang="ru-RU" sz="3600" b="1" i="1" dirty="0" smtClean="0"/>
              <a:t> основу.</a:t>
            </a:r>
          </a:p>
          <a:p>
            <a:pPr marL="0">
              <a:buNone/>
            </a:pPr>
            <a:r>
              <a:rPr lang="ru-RU" sz="3600" b="1" i="1" dirty="0" smtClean="0"/>
              <a:t>6. </a:t>
            </a:r>
            <a:r>
              <a:rPr lang="ru-RU" sz="3600" b="1" i="1" dirty="0" err="1" smtClean="0"/>
              <a:t>Познач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префікс</a:t>
            </a:r>
            <a:r>
              <a:rPr lang="ru-RU" sz="3600" b="1" i="1" dirty="0" smtClean="0"/>
              <a:t>.</a:t>
            </a:r>
          </a:p>
          <a:p>
            <a:pPr marL="0">
              <a:buNone/>
            </a:pPr>
            <a:r>
              <a:rPr lang="ru-RU" sz="3600" b="1" i="1" dirty="0" smtClean="0"/>
              <a:t>7.  </a:t>
            </a:r>
            <a:r>
              <a:rPr lang="ru-RU" sz="3600" b="1" i="1" dirty="0" err="1" smtClean="0"/>
              <a:t>Виділи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суфікс</a:t>
            </a:r>
            <a:r>
              <a:rPr lang="ru-RU" sz="3600" b="1" i="1" dirty="0" smtClean="0"/>
              <a:t>.</a:t>
            </a:r>
            <a:endParaRPr lang="ru-RU" sz="3600" b="1" i="1" dirty="0" err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sz="4400" dirty="0" smtClean="0"/>
              <a:t>І. Алгоритм «Будова слова»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66470"/>
            <a:ext cx="1864653" cy="17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00175"/>
            <a:ext cx="8229600" cy="1928826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1.  </a:t>
            </a:r>
            <a:r>
              <a:rPr lang="uk-UA" sz="3600" b="1" i="1" dirty="0" smtClean="0"/>
              <a:t>Зроби ямку.</a:t>
            </a:r>
          </a:p>
          <a:p>
            <a:r>
              <a:rPr lang="ru-RU" sz="3600" b="1" i="1" dirty="0" smtClean="0"/>
              <a:t>2. Постав у </a:t>
            </a:r>
            <a:r>
              <a:rPr lang="ru-RU" sz="3600" b="1" i="1" dirty="0" err="1" smtClean="0"/>
              <a:t>цю</a:t>
            </a:r>
            <a:r>
              <a:rPr lang="ru-RU" sz="3600" b="1" i="1" dirty="0" smtClean="0"/>
              <a:t> ямку </a:t>
            </a:r>
            <a:r>
              <a:rPr lang="ru-RU" sz="3600" b="1" i="1" dirty="0" err="1" smtClean="0"/>
              <a:t>квітку</a:t>
            </a:r>
            <a:r>
              <a:rPr lang="ru-RU" sz="3600" b="1" i="1" dirty="0" smtClean="0"/>
              <a:t>.</a:t>
            </a:r>
          </a:p>
          <a:p>
            <a:r>
              <a:rPr lang="ru-RU" sz="3600" b="1" i="1" dirty="0" smtClean="0"/>
              <a:t>3.  </a:t>
            </a:r>
            <a:r>
              <a:rPr lang="uk-UA" sz="3600" b="1" i="1" dirty="0" smtClean="0"/>
              <a:t>Засип ямку землею.</a:t>
            </a:r>
            <a:endParaRPr lang="ru-RU" sz="3600" b="1" i="1" dirty="0" err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II. </a:t>
            </a:r>
            <a:r>
              <a:rPr lang="ru-RU" sz="4400" dirty="0" smtClean="0"/>
              <a:t>Алгоритм «Посади </a:t>
            </a:r>
            <a:r>
              <a:rPr lang="uk-UA" sz="4400" dirty="0" smtClean="0"/>
              <a:t>квітку»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66470"/>
            <a:ext cx="1864653" cy="17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2714644" cy="26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357562"/>
            <a:ext cx="280683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571876"/>
            <a:ext cx="2714644" cy="27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00174"/>
            <a:ext cx="6000792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dirty="0" smtClean="0"/>
              <a:t>1. </a:t>
            </a:r>
            <a:r>
              <a:rPr lang="uk-UA" sz="3600" b="1" i="1" dirty="0" smtClean="0"/>
              <a:t>Відріж скибку хліба.</a:t>
            </a:r>
          </a:p>
          <a:p>
            <a:pPr>
              <a:buNone/>
            </a:pPr>
            <a:r>
              <a:rPr lang="ru-RU" sz="3600" b="1" i="1" dirty="0" smtClean="0"/>
              <a:t>2. </a:t>
            </a:r>
            <a:r>
              <a:rPr lang="uk-UA" sz="3600" b="1" i="1" dirty="0" smtClean="0"/>
              <a:t>Поклади скибку в тостер.</a:t>
            </a:r>
          </a:p>
          <a:p>
            <a:pPr>
              <a:buNone/>
            </a:pPr>
            <a:r>
              <a:rPr lang="ru-RU" sz="3600" b="1" i="1" dirty="0" smtClean="0"/>
              <a:t>3. </a:t>
            </a:r>
            <a:r>
              <a:rPr lang="uk-UA" sz="3600" b="1" i="1" dirty="0" smtClean="0"/>
              <a:t>Візьми скибку з тостера.</a:t>
            </a:r>
          </a:p>
          <a:p>
            <a:pPr>
              <a:buNone/>
            </a:pPr>
            <a:r>
              <a:rPr lang="ru-RU" sz="3600" b="1" i="1" dirty="0" smtClean="0"/>
              <a:t>4. </a:t>
            </a:r>
            <a:r>
              <a:rPr lang="uk-UA" sz="3600" b="1" i="1" dirty="0" smtClean="0"/>
              <a:t>Вимкни тостер.</a:t>
            </a:r>
          </a:p>
          <a:p>
            <a:pPr>
              <a:buNone/>
            </a:pPr>
            <a:r>
              <a:rPr lang="ru-RU" sz="3600" b="1" i="1" dirty="0" smtClean="0"/>
              <a:t>5.  </a:t>
            </a:r>
            <a:r>
              <a:rPr lang="ru-RU" sz="3600" b="1" i="1" dirty="0" err="1" smtClean="0"/>
              <a:t>Поклади</a:t>
            </a:r>
            <a:r>
              <a:rPr lang="ru-RU" sz="3600" b="1" i="1" dirty="0" smtClean="0"/>
              <a:t> на </a:t>
            </a:r>
            <a:r>
              <a:rPr lang="ru-RU" sz="3600" b="1" i="1" dirty="0" err="1" smtClean="0"/>
              <a:t>скибку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шматочок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сиру</a:t>
            </a:r>
            <a:r>
              <a:rPr lang="ru-RU" sz="3600" b="1" i="1" dirty="0" smtClean="0"/>
              <a:t>.</a:t>
            </a:r>
          </a:p>
          <a:p>
            <a:pPr>
              <a:buNone/>
            </a:pPr>
            <a:r>
              <a:rPr lang="ru-RU" sz="3600" b="1" i="1" dirty="0" smtClean="0"/>
              <a:t>6.  </a:t>
            </a:r>
            <a:r>
              <a:rPr lang="ru-RU" sz="3600" b="1" i="1" dirty="0" err="1" smtClean="0"/>
              <a:t>Поклади</a:t>
            </a:r>
            <a:r>
              <a:rPr lang="ru-RU" sz="3600" b="1" i="1" dirty="0" smtClean="0"/>
              <a:t> на сир </a:t>
            </a:r>
            <a:r>
              <a:rPr lang="ru-RU" sz="3600" b="1" i="1" dirty="0" err="1" smtClean="0"/>
              <a:t>кружальце</a:t>
            </a:r>
            <a:r>
              <a:rPr lang="ru-RU" sz="3600" b="1" i="1" dirty="0" smtClean="0"/>
              <a:t> лимона.</a:t>
            </a:r>
          </a:p>
          <a:p>
            <a:pPr>
              <a:buNone/>
            </a:pPr>
            <a:r>
              <a:rPr lang="ru-RU" sz="3600" b="1" i="1" dirty="0" smtClean="0"/>
              <a:t>7.  </a:t>
            </a:r>
            <a:r>
              <a:rPr lang="uk-UA" sz="3600" b="1" i="1" dirty="0" smtClean="0"/>
              <a:t>Чекай дві-три</a:t>
            </a:r>
          </a:p>
          <a:p>
            <a:pPr>
              <a:buNone/>
            </a:pPr>
            <a:r>
              <a:rPr lang="uk-UA" sz="3600" b="1" i="1" dirty="0" smtClean="0"/>
              <a:t>хвилини.</a:t>
            </a:r>
            <a:endParaRPr lang="ru-RU" sz="3600" b="1" i="1" dirty="0" err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/>
            <a:r>
              <a:rPr lang="en-US" sz="4400" dirty="0" smtClean="0"/>
              <a:t>III. </a:t>
            </a:r>
            <a:r>
              <a:rPr lang="ru-RU" sz="4400" dirty="0" smtClean="0"/>
              <a:t>Алгоритм </a:t>
            </a:r>
            <a:r>
              <a:rPr lang="uk-UA" sz="4400" dirty="0" smtClean="0"/>
              <a:t>«Приготування бутерброда»</a:t>
            </a:r>
            <a:endParaRPr lang="ru-RU" sz="4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66470"/>
            <a:ext cx="1864653" cy="17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071546"/>
            <a:ext cx="17621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9975" y="1071546"/>
            <a:ext cx="17240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214686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9025" y="3143248"/>
            <a:ext cx="1704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51435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39025" y="5143500"/>
            <a:ext cx="17049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488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1571612"/>
            <a:ext cx="79296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Добери слово, яке є закінченням першого і початком другого?</a:t>
            </a:r>
          </a:p>
          <a:p>
            <a:endParaRPr lang="uk-UA" sz="2800" b="1" dirty="0" smtClean="0"/>
          </a:p>
          <a:p>
            <a:r>
              <a:rPr lang="uk-UA" sz="4400" b="1" dirty="0" smtClean="0">
                <a:solidFill>
                  <a:srgbClr val="0070C0"/>
                </a:solidFill>
              </a:rPr>
              <a:t>КІЛО…			…АТИКА</a:t>
            </a:r>
          </a:p>
          <a:p>
            <a:r>
              <a:rPr lang="uk-UA" sz="4400" b="1" dirty="0" smtClean="0">
                <a:solidFill>
                  <a:srgbClr val="0070C0"/>
                </a:solidFill>
              </a:rPr>
              <a:t>КІЛО</a:t>
            </a:r>
            <a:r>
              <a:rPr lang="uk-UA" sz="4400" b="1" u="sng" dirty="0" smtClean="0">
                <a:solidFill>
                  <a:srgbClr val="0070C0"/>
                </a:solidFill>
              </a:rPr>
              <a:t>ГРАМ</a:t>
            </a:r>
            <a:r>
              <a:rPr lang="uk-UA" sz="4400" b="1" dirty="0" smtClean="0">
                <a:solidFill>
                  <a:srgbClr val="0070C0"/>
                </a:solidFill>
              </a:rPr>
              <a:t>	</a:t>
            </a:r>
            <a:r>
              <a:rPr lang="uk-UA" sz="4400" b="1" u="sng" dirty="0" smtClean="0">
                <a:solidFill>
                  <a:srgbClr val="0070C0"/>
                </a:solidFill>
              </a:rPr>
              <a:t>ГРАМ</a:t>
            </a:r>
            <a:r>
              <a:rPr lang="uk-UA" sz="4400" b="1" dirty="0" smtClean="0">
                <a:solidFill>
                  <a:srgbClr val="0070C0"/>
                </a:solidFill>
              </a:rPr>
              <a:t>АТИКА</a:t>
            </a:r>
          </a:p>
          <a:p>
            <a:pPr algn="ctr"/>
            <a:endParaRPr lang="uk-UA" sz="4400" b="1" dirty="0" smtClean="0">
              <a:solidFill>
                <a:srgbClr val="0070C0"/>
              </a:solidFill>
            </a:endParaRPr>
          </a:p>
          <a:p>
            <a:r>
              <a:rPr lang="uk-UA" sz="4400" b="1" dirty="0" smtClean="0">
                <a:solidFill>
                  <a:srgbClr val="FF0000"/>
                </a:solidFill>
              </a:rPr>
              <a:t>ЗВИ…			…КА</a:t>
            </a:r>
          </a:p>
          <a:p>
            <a:r>
              <a:rPr lang="uk-UA" sz="4400" b="1" dirty="0" smtClean="0">
                <a:solidFill>
                  <a:srgbClr val="FF0000"/>
                </a:solidFill>
              </a:rPr>
              <a:t>ЗВИЧАЙ		</a:t>
            </a:r>
            <a:r>
              <a:rPr lang="uk-UA" sz="4400" b="1" u="sng" dirty="0" smtClean="0">
                <a:solidFill>
                  <a:srgbClr val="FF0000"/>
                </a:solidFill>
              </a:rPr>
              <a:t>ЧАЙ</a:t>
            </a:r>
            <a:r>
              <a:rPr lang="uk-UA" sz="4400" b="1" dirty="0" smtClean="0">
                <a:solidFill>
                  <a:srgbClr val="FF0000"/>
                </a:solidFill>
              </a:rPr>
              <a:t>КА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362</TotalTime>
  <Words>239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Алгоритмічні етюди</vt:lpstr>
      <vt:lpstr>Презентация PowerPoint</vt:lpstr>
      <vt:lpstr>Дайте відповіді на запитання:</vt:lpstr>
      <vt:lpstr>Алгоритмічні етюди</vt:lpstr>
      <vt:lpstr>Лист із Запоріжжя</vt:lpstr>
      <vt:lpstr>І. Алгоритм «Будова слова»</vt:lpstr>
      <vt:lpstr>II. Алгоритм «Посади квітку»</vt:lpstr>
      <vt:lpstr>III. Алгоритм «Приготування бутерброда»</vt:lpstr>
      <vt:lpstr>Презентация PowerPoint</vt:lpstr>
      <vt:lpstr>Презентация PowerPoint</vt:lpstr>
      <vt:lpstr>Домашнє завдання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Мацаенко</dc:creator>
  <cp:lastModifiedBy>Ира</cp:lastModifiedBy>
  <cp:revision>101</cp:revision>
  <dcterms:created xsi:type="dcterms:W3CDTF">2011-09-09T07:54:25Z</dcterms:created>
  <dcterms:modified xsi:type="dcterms:W3CDTF">2015-03-12T15:44:46Z</dcterms:modified>
</cp:coreProperties>
</file>