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04" r:id="rId2"/>
    <p:sldId id="300" r:id="rId3"/>
    <p:sldId id="301" r:id="rId4"/>
    <p:sldId id="302" r:id="rId5"/>
    <p:sldId id="303" r:id="rId6"/>
    <p:sldId id="295" r:id="rId7"/>
    <p:sldId id="294" r:id="rId8"/>
    <p:sldId id="296" r:id="rId9"/>
    <p:sldId id="297" r:id="rId10"/>
    <p:sldId id="29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9" autoAdjust="0"/>
    <p:restoredTop sz="94660"/>
  </p:normalViewPr>
  <p:slideViewPr>
    <p:cSldViewPr>
      <p:cViewPr varScale="1">
        <p:scale>
          <a:sx n="69" d="100"/>
          <a:sy n="6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E0D3C-8D4B-4267-BA04-4A4ED10314C4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430B3-501F-4F53-8E7A-1FA42C0EF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10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643182"/>
            <a:ext cx="8929718" cy="1829761"/>
          </a:xfrm>
        </p:spPr>
        <p:txBody>
          <a:bodyPr>
            <a:noAutofit/>
          </a:bodyPr>
          <a:lstStyle/>
          <a:p>
            <a:r>
              <a:rPr lang="uk-UA" sz="11500" dirty="0" smtClean="0"/>
              <a:t>Пошук в  </a:t>
            </a:r>
            <a:r>
              <a:rPr lang="uk-UA" sz="11500" dirty="0" err="1" smtClean="0"/>
              <a:t>інтернеті</a:t>
            </a:r>
            <a:endParaRPr lang="ru-RU" sz="11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4572008"/>
            <a:ext cx="6143636" cy="571504"/>
          </a:xfrm>
        </p:spPr>
        <p:txBody>
          <a:bodyPr/>
          <a:lstStyle/>
          <a:p>
            <a:r>
              <a:rPr lang="uk-UA" dirty="0" smtClean="0"/>
              <a:t>Сходинки до інформатики 4 клас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6578" y="5929330"/>
            <a:ext cx="235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Урок №5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6072206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</a:t>
            </a:r>
          </a:p>
          <a:p>
            <a:r>
              <a:rPr lang="uk-UA" dirty="0" err="1" smtClean="0"/>
              <a:t>Мацаєнка</a:t>
            </a:r>
            <a:r>
              <a:rPr lang="uk-UA" dirty="0" smtClean="0"/>
              <a:t> Сергія Васильовича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55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трелка вверх 2"/>
          <p:cNvSpPr/>
          <p:nvPr/>
        </p:nvSpPr>
        <p:spPr>
          <a:xfrm rot="16200000">
            <a:off x="6429388" y="5143512"/>
            <a:ext cx="214314" cy="2643206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Що таке Інтернет?</a:t>
            </a:r>
          </a:p>
          <a:p>
            <a:r>
              <a:rPr lang="uk-UA" sz="3200" dirty="0" smtClean="0"/>
              <a:t>Чому Інтернет називають Всесвітньою павутиною?</a:t>
            </a:r>
          </a:p>
          <a:p>
            <a:r>
              <a:rPr lang="uk-UA" sz="3200" dirty="0" smtClean="0"/>
              <a:t>Що можна робити в Інтернеті?</a:t>
            </a:r>
          </a:p>
          <a:p>
            <a:r>
              <a:rPr lang="uk-UA" sz="3200" dirty="0" smtClean="0"/>
              <a:t>Що означає спілкування в режимі </a:t>
            </a:r>
            <a:r>
              <a:rPr lang="en-US" sz="3200" dirty="0" smtClean="0"/>
              <a:t>on-line</a:t>
            </a:r>
            <a:r>
              <a:rPr lang="ru-RU" sz="3200" dirty="0" smtClean="0"/>
              <a:t>?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Дайте відповіді на запитання: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500594"/>
          </a:xfrm>
        </p:spPr>
        <p:txBody>
          <a:bodyPr>
            <a:normAutofit lnSpcReduction="10000"/>
          </a:bodyPr>
          <a:lstStyle/>
          <a:p>
            <a:pPr marL="1088136" lvl="2" indent="-457200"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r>
              <a:rPr lang="uk-UA" sz="2800" dirty="0" smtClean="0"/>
              <a:t>Розносить листи і газети</a:t>
            </a:r>
          </a:p>
          <a:p>
            <a:pPr marL="1088136" lvl="2" indent="-457200">
              <a:buClr>
                <a:schemeClr val="bg2">
                  <a:lumMod val="25000"/>
                </a:schemeClr>
              </a:buClr>
              <a:buNone/>
            </a:pPr>
            <a:r>
              <a:rPr lang="uk-UA" sz="2800" dirty="0" smtClean="0"/>
              <a:t>(</a:t>
            </a:r>
            <a:r>
              <a:rPr lang="uk-UA" sz="2800" b="1" dirty="0" smtClean="0"/>
              <a:t>листоноша</a:t>
            </a:r>
            <a:r>
              <a:rPr lang="uk-UA" sz="2800" dirty="0" smtClean="0"/>
              <a:t>)</a:t>
            </a:r>
            <a:endParaRPr lang="ru-RU" sz="1800" dirty="0" smtClean="0"/>
          </a:p>
          <a:p>
            <a:pPr marL="1088136" lvl="2" indent="-457200"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r>
              <a:rPr lang="uk-UA" sz="2800" dirty="0" smtClean="0"/>
              <a:t>Указує ваші місця в театрі</a:t>
            </a:r>
          </a:p>
          <a:p>
            <a:pPr marL="1088136" lvl="2" indent="-457200">
              <a:buClr>
                <a:schemeClr val="bg2">
                  <a:lumMod val="25000"/>
                </a:schemeClr>
              </a:buClr>
              <a:buNone/>
            </a:pPr>
            <a:r>
              <a:rPr lang="uk-UA" sz="2800" dirty="0" smtClean="0"/>
              <a:t>(</a:t>
            </a:r>
            <a:r>
              <a:rPr lang="uk-UA" sz="2800" b="1" dirty="0" smtClean="0"/>
              <a:t>білетер</a:t>
            </a:r>
            <a:r>
              <a:rPr lang="uk-UA" sz="2800" dirty="0" smtClean="0"/>
              <a:t>);</a:t>
            </a:r>
            <a:endParaRPr lang="ru-RU" sz="1800" dirty="0" smtClean="0"/>
          </a:p>
          <a:p>
            <a:pPr marL="1088136" lvl="2" indent="-457200"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r>
              <a:rPr lang="uk-UA" sz="2800" dirty="0" smtClean="0"/>
              <a:t>Грає в шахи</a:t>
            </a:r>
          </a:p>
          <a:p>
            <a:pPr marL="1088136" lvl="2" indent="-457200">
              <a:buClr>
                <a:schemeClr val="bg2">
                  <a:lumMod val="25000"/>
                </a:schemeClr>
              </a:buClr>
              <a:buNone/>
            </a:pPr>
            <a:r>
              <a:rPr lang="uk-UA" sz="2800" dirty="0" smtClean="0"/>
              <a:t>(</a:t>
            </a:r>
            <a:r>
              <a:rPr lang="uk-UA" sz="2800" b="1" dirty="0" err="1" smtClean="0"/>
              <a:t>шахматист</a:t>
            </a:r>
            <a:r>
              <a:rPr lang="uk-UA" sz="2800" dirty="0" smtClean="0"/>
              <a:t>);</a:t>
            </a:r>
            <a:endParaRPr lang="ru-RU" sz="1800" dirty="0" smtClean="0"/>
          </a:p>
          <a:p>
            <a:pPr marL="1088136" lvl="2" indent="-457200"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r>
              <a:rPr lang="uk-UA" sz="2800" dirty="0" smtClean="0"/>
              <a:t>Працює на комп'ютері</a:t>
            </a:r>
          </a:p>
          <a:p>
            <a:pPr marL="1088136" lvl="2" indent="-457200">
              <a:buClr>
                <a:schemeClr val="bg2">
                  <a:lumMod val="25000"/>
                </a:schemeClr>
              </a:buClr>
              <a:buNone/>
            </a:pPr>
            <a:r>
              <a:rPr lang="uk-UA" sz="2800" dirty="0" smtClean="0"/>
              <a:t>(</a:t>
            </a:r>
            <a:r>
              <a:rPr lang="uk-UA" sz="2800" b="1" dirty="0" smtClean="0"/>
              <a:t>програміст</a:t>
            </a:r>
            <a:r>
              <a:rPr lang="uk-UA" sz="2800" dirty="0" smtClean="0"/>
              <a:t>);</a:t>
            </a:r>
          </a:p>
          <a:p>
            <a:pPr marL="1088136" lvl="2" indent="-457200"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</a:pPr>
            <a:r>
              <a:rPr lang="uk-UA" sz="2800" dirty="0" smtClean="0"/>
              <a:t>Літає на літаках</a:t>
            </a:r>
          </a:p>
          <a:p>
            <a:pPr marL="1088136" lvl="2" indent="-457200">
              <a:buClr>
                <a:schemeClr val="bg2">
                  <a:lumMod val="25000"/>
                </a:schemeClr>
              </a:buClr>
              <a:buNone/>
            </a:pPr>
            <a:r>
              <a:rPr lang="uk-UA" sz="2800" dirty="0" smtClean="0"/>
              <a:t>			(</a:t>
            </a:r>
            <a:r>
              <a:rPr lang="uk-UA" sz="2800" b="1" dirty="0" smtClean="0"/>
              <a:t>льотчик</a:t>
            </a:r>
            <a:r>
              <a:rPr lang="uk-UA" sz="2800" dirty="0" smtClean="0"/>
              <a:t>).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Люди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прфесій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адреси</a:t>
            </a:r>
            <a:r>
              <a:rPr lang="ru-RU" dirty="0" smtClean="0"/>
              <a:t> при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роботі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643182"/>
            <a:ext cx="8929718" cy="1829761"/>
          </a:xfrm>
        </p:spPr>
        <p:txBody>
          <a:bodyPr>
            <a:noAutofit/>
          </a:bodyPr>
          <a:lstStyle/>
          <a:p>
            <a:r>
              <a:rPr lang="uk-UA" sz="11500" dirty="0" smtClean="0"/>
              <a:t>Пошук в  </a:t>
            </a:r>
            <a:r>
              <a:rPr lang="uk-UA" sz="11500" dirty="0" err="1" smtClean="0"/>
              <a:t>інтернеті</a:t>
            </a:r>
            <a:endParaRPr lang="ru-RU" sz="11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4572008"/>
            <a:ext cx="6143636" cy="571504"/>
          </a:xfrm>
        </p:spPr>
        <p:txBody>
          <a:bodyPr/>
          <a:lstStyle/>
          <a:p>
            <a:r>
              <a:rPr lang="uk-UA" dirty="0" smtClean="0"/>
              <a:t>Сходинки до інформатики 4 клас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6578" y="5929330"/>
            <a:ext cx="235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Урок №5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6072206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</a:t>
            </a:r>
          </a:p>
          <a:p>
            <a:r>
              <a:rPr lang="uk-UA" dirty="0" err="1" smtClean="0"/>
              <a:t>Мацаєнка</a:t>
            </a:r>
            <a:r>
              <a:rPr lang="uk-UA" dirty="0" smtClean="0"/>
              <a:t> Сергія Васильовича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ctr">
              <a:buNone/>
            </a:pPr>
            <a:r>
              <a:rPr lang="uk-UA" sz="3600" b="1" i="1" dirty="0" smtClean="0">
                <a:solidFill>
                  <a:srgbClr val="FF0000"/>
                </a:solidFill>
              </a:rPr>
              <a:t>Пошукові сервери </a:t>
            </a:r>
            <a:r>
              <a:rPr lang="uk-UA" sz="3600" b="1" i="1" dirty="0" smtClean="0"/>
              <a:t>– це потужні </a:t>
            </a:r>
            <a:r>
              <a:rPr lang="uk-UA" sz="3600" b="1" i="1" dirty="0" err="1" smtClean="0"/>
              <a:t>комп</a:t>
            </a:r>
            <a:r>
              <a:rPr lang="en-US" sz="3600" b="1" i="1" dirty="0" smtClean="0"/>
              <a:t>’</a:t>
            </a:r>
            <a:r>
              <a:rPr lang="uk-UA" sz="3600" b="1" i="1" dirty="0" err="1" smtClean="0"/>
              <a:t>ютери</a:t>
            </a:r>
            <a:r>
              <a:rPr lang="uk-UA" sz="3600" b="1" i="1" dirty="0" smtClean="0"/>
              <a:t> із спеціальними програмами, які використовують для пошуку потрібної інформації.</a:t>
            </a:r>
            <a:endParaRPr lang="ru-RU" sz="3600" b="1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Пошук в </a:t>
            </a:r>
            <a:r>
              <a:rPr lang="uk-UA" dirty="0" err="1" smtClean="0"/>
              <a:t>інтенеті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Завантажити оглядач </a:t>
            </a:r>
            <a:r>
              <a:rPr lang="en-US" sz="4000" dirty="0" smtClean="0"/>
              <a:t>Opera</a:t>
            </a:r>
            <a:r>
              <a:rPr lang="uk-UA" sz="4000" dirty="0" smtClean="0"/>
              <a:t>.</a:t>
            </a:r>
          </a:p>
          <a:p>
            <a:r>
              <a:rPr lang="uk-UA" sz="4000" dirty="0" smtClean="0"/>
              <a:t>Двічі клацнути лівою кнопкою по ярлику на робочому столі</a:t>
            </a:r>
            <a:endParaRPr lang="ru-RU" sz="4000" dirty="0"/>
          </a:p>
        </p:txBody>
      </p:sp>
      <p:pic>
        <p:nvPicPr>
          <p:cNvPr id="3" name="Рисунок 2" descr="Oper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7" y="2786058"/>
            <a:ext cx="4723497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9054767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2285984" y="4214818"/>
            <a:ext cx="63579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onlandia.org.ua</a:t>
            </a:r>
            <a:endParaRPr lang="uk-UA" sz="4800" dirty="0" smtClean="0"/>
          </a:p>
          <a:p>
            <a:endParaRPr lang="uk-UA" sz="4800" dirty="0" smtClean="0"/>
          </a:p>
          <a:p>
            <a:r>
              <a:rPr lang="uk-UA" sz="4800" dirty="0" err="1" smtClean="0"/>
              <a:t>Натискаєм</a:t>
            </a:r>
            <a:r>
              <a:rPr lang="uk-UA" sz="4800" dirty="0" smtClean="0"/>
              <a:t> </a:t>
            </a:r>
            <a:r>
              <a:rPr lang="en-US" sz="4800" dirty="0" smtClean="0"/>
              <a:t>Enter</a:t>
            </a:r>
            <a:endParaRPr lang="ru-RU" sz="4800" dirty="0"/>
          </a:p>
        </p:txBody>
      </p:sp>
      <p:sp>
        <p:nvSpPr>
          <p:cNvPr id="5" name="Стрелка вверх 4"/>
          <p:cNvSpPr/>
          <p:nvPr/>
        </p:nvSpPr>
        <p:spPr>
          <a:xfrm rot="20601043">
            <a:off x="2844919" y="2236751"/>
            <a:ext cx="443482" cy="1971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927" y="500042"/>
            <a:ext cx="8998073" cy="5372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трелка вверх 3"/>
          <p:cNvSpPr/>
          <p:nvPr/>
        </p:nvSpPr>
        <p:spPr>
          <a:xfrm rot="16200000">
            <a:off x="3214678" y="2500306"/>
            <a:ext cx="214314" cy="2643206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8715404" cy="483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трелка вверх 2"/>
          <p:cNvSpPr/>
          <p:nvPr/>
        </p:nvSpPr>
        <p:spPr>
          <a:xfrm rot="16200000">
            <a:off x="5286380" y="2857496"/>
            <a:ext cx="214314" cy="2643206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202</TotalTime>
  <Words>137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Пошук в  інтернеті</vt:lpstr>
      <vt:lpstr>Дайте відповіді на запитання:</vt:lpstr>
      <vt:lpstr>Люди яких прфесій використовують адреси при своїй роботі?</vt:lpstr>
      <vt:lpstr>Пошук в  інтернеті</vt:lpstr>
      <vt:lpstr>Пошук в інтенеті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Мацаенко</dc:creator>
  <cp:lastModifiedBy>Ира</cp:lastModifiedBy>
  <cp:revision>69</cp:revision>
  <dcterms:created xsi:type="dcterms:W3CDTF">2011-09-09T07:54:25Z</dcterms:created>
  <dcterms:modified xsi:type="dcterms:W3CDTF">2015-03-12T17:21:23Z</dcterms:modified>
</cp:coreProperties>
</file>