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05" r:id="rId3"/>
    <p:sldId id="398" r:id="rId4"/>
    <p:sldId id="399" r:id="rId5"/>
    <p:sldId id="400" r:id="rId6"/>
    <p:sldId id="401" r:id="rId7"/>
    <p:sldId id="402" r:id="rId8"/>
    <p:sldId id="403" r:id="rId9"/>
    <p:sldId id="300" r:id="rId10"/>
    <p:sldId id="404" r:id="rId11"/>
    <p:sldId id="303" r:id="rId12"/>
    <p:sldId id="365" r:id="rId13"/>
    <p:sldId id="405" r:id="rId14"/>
    <p:sldId id="406" r:id="rId15"/>
    <p:sldId id="408" r:id="rId16"/>
    <p:sldId id="407" r:id="rId17"/>
    <p:sldId id="35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67" r:id="rId29"/>
    <p:sldId id="392" r:id="rId30"/>
    <p:sldId id="393" r:id="rId31"/>
    <p:sldId id="394" r:id="rId32"/>
    <p:sldId id="395" r:id="rId33"/>
    <p:sldId id="396" r:id="rId34"/>
    <p:sldId id="397" r:id="rId35"/>
    <p:sldId id="31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 varScale="1">
        <p:scale>
          <a:sx n="69" d="100"/>
          <a:sy n="6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0D3C-8D4B-4267-BA04-4A4ED10314C4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30B3-501F-4F53-8E7A-1FA42C0EF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6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№1</a:t>
            </a:r>
            <a:r>
              <a:rPr lang="en-US" dirty="0"/>
              <a:t>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" y="28160"/>
            <a:ext cx="86296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4332"/>
            <a:ext cx="3131840" cy="309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№1</a:t>
            </a:r>
            <a:r>
              <a:rPr lang="en-US" dirty="0"/>
              <a:t>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" y="28160"/>
            <a:ext cx="86296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4332"/>
            <a:ext cx="3131840" cy="309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6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fontScale="92500"/>
          </a:bodyPr>
          <a:lstStyle/>
          <a:p>
            <a:pPr marL="0">
              <a:buNone/>
            </a:pPr>
            <a:r>
              <a:rPr lang="ru-RU" sz="3600" dirty="0"/>
              <a:t>Нам так </a:t>
            </a:r>
            <a:r>
              <a:rPr lang="uk-UA" sz="3600" dirty="0"/>
              <a:t>полюбилася логіка, що тепер на кожній перерві граємо в різні логічні ігри. Іноді сперечаємося </a:t>
            </a:r>
            <a:r>
              <a:rPr lang="ru-RU" sz="3600" dirty="0"/>
              <a:t>— </a:t>
            </a:r>
            <a:r>
              <a:rPr lang="ru-RU" sz="3600" dirty="0" err="1"/>
              <a:t>істинне</a:t>
            </a:r>
            <a:r>
              <a:rPr lang="ru-RU" sz="3600" dirty="0"/>
              <a:t> </a:t>
            </a:r>
            <a:r>
              <a:rPr lang="ru-RU" sz="3600" dirty="0" err="1"/>
              <a:t>висловлення</a:t>
            </a:r>
            <a:r>
              <a:rPr lang="ru-RU" sz="3600" dirty="0"/>
              <a:t> </a:t>
            </a:r>
            <a:r>
              <a:rPr lang="ru-RU" sz="3600" dirty="0" err="1"/>
              <a:t>чи</a:t>
            </a:r>
            <a:r>
              <a:rPr lang="ru-RU" sz="3600" dirty="0"/>
              <a:t> </a:t>
            </a:r>
            <a:r>
              <a:rPr lang="ru-RU" sz="3600" dirty="0" err="1"/>
              <a:t>хибне</a:t>
            </a:r>
            <a:r>
              <a:rPr lang="ru-RU" sz="3600" dirty="0"/>
              <a:t>. </a:t>
            </a:r>
            <a:r>
              <a:rPr lang="ru-RU" sz="3600" dirty="0" err="1"/>
              <a:t>Тоді</a:t>
            </a:r>
            <a:r>
              <a:rPr lang="ru-RU" sz="3600" dirty="0"/>
              <a:t> нам </a:t>
            </a:r>
            <a:r>
              <a:rPr lang="ru-RU" sz="3600" dirty="0" err="1"/>
              <a:t>допомагає</a:t>
            </a:r>
            <a:r>
              <a:rPr lang="ru-RU" sz="3600" dirty="0"/>
              <a:t> </a:t>
            </a:r>
            <a:r>
              <a:rPr lang="ru-RU" sz="3600" dirty="0" err="1"/>
              <a:t>вчитель</a:t>
            </a:r>
            <a:r>
              <a:rPr lang="ru-RU" sz="3600" dirty="0"/>
              <a:t>. </a:t>
            </a:r>
            <a:r>
              <a:rPr lang="ru-RU" sz="3600" dirty="0" err="1"/>
              <a:t>Бо</a:t>
            </a:r>
            <a:r>
              <a:rPr lang="ru-RU" sz="3600" dirty="0"/>
              <a:t> не про </a:t>
            </a:r>
            <a:r>
              <a:rPr lang="ru-RU" sz="3600" dirty="0" err="1"/>
              <a:t>кожне</a:t>
            </a:r>
            <a:r>
              <a:rPr lang="ru-RU" sz="3600" dirty="0"/>
              <a:t> </a:t>
            </a:r>
            <a:r>
              <a:rPr lang="ru-RU" sz="3600" dirty="0" err="1"/>
              <a:t>висловлення</a:t>
            </a:r>
            <a:r>
              <a:rPr lang="ru-RU" sz="3600" dirty="0"/>
              <a:t> </a:t>
            </a:r>
            <a:r>
              <a:rPr lang="ru-RU" sz="3600" dirty="0" err="1"/>
              <a:t>можна</a:t>
            </a:r>
            <a:r>
              <a:rPr lang="ru-RU" sz="3600" dirty="0"/>
              <a:t> </a:t>
            </a:r>
            <a:r>
              <a:rPr lang="ru-RU" sz="3600" dirty="0" err="1"/>
              <a:t>сказати</a:t>
            </a:r>
            <a:r>
              <a:rPr lang="ru-RU" sz="3600" dirty="0"/>
              <a:t> </a:t>
            </a:r>
            <a:r>
              <a:rPr lang="ru-RU" sz="3600" dirty="0" err="1"/>
              <a:t>істинне</a:t>
            </a:r>
            <a:r>
              <a:rPr lang="ru-RU" sz="3600" dirty="0"/>
              <a:t> </a:t>
            </a:r>
            <a:r>
              <a:rPr lang="ru-RU" sz="3600" dirty="0" err="1"/>
              <a:t>воно</a:t>
            </a:r>
            <a:r>
              <a:rPr lang="ru-RU" sz="3600" dirty="0"/>
              <a:t> </a:t>
            </a:r>
            <a:r>
              <a:rPr lang="ru-RU" sz="3600" dirty="0" err="1"/>
              <a:t>чи</a:t>
            </a:r>
            <a:r>
              <a:rPr lang="ru-RU" sz="3600" dirty="0"/>
              <a:t>  </a:t>
            </a:r>
            <a:r>
              <a:rPr lang="ru-RU" sz="3600" dirty="0" err="1"/>
              <a:t>хибне</a:t>
            </a:r>
            <a:r>
              <a:rPr lang="ru-RU" sz="3600" dirty="0"/>
              <a:t>. І не </a:t>
            </a:r>
            <a:r>
              <a:rPr lang="ru-RU" sz="3600" dirty="0" err="1"/>
              <a:t>всі</a:t>
            </a:r>
            <a:r>
              <a:rPr lang="ru-RU" sz="3600" dirty="0"/>
              <a:t> </a:t>
            </a:r>
            <a:r>
              <a:rPr lang="ru-RU" sz="3600" dirty="0" err="1"/>
              <a:t>висловлення</a:t>
            </a:r>
            <a:r>
              <a:rPr lang="ru-RU" sz="3600" dirty="0"/>
              <a:t> </a:t>
            </a:r>
            <a:r>
              <a:rPr lang="ru-RU" sz="3600" dirty="0" err="1"/>
              <a:t>прості</a:t>
            </a:r>
            <a:r>
              <a:rPr lang="ru-RU" sz="3600" dirty="0"/>
              <a:t>. </a:t>
            </a:r>
            <a:r>
              <a:rPr lang="ru-RU" sz="3600" i="1" dirty="0"/>
              <a:t>Є </a:t>
            </a:r>
            <a:r>
              <a:rPr lang="ru-RU" sz="3600" i="1" dirty="0" smtClean="0"/>
              <a:t> </a:t>
            </a:r>
            <a:r>
              <a:rPr lang="ru-RU" sz="3600" dirty="0" err="1" smtClean="0"/>
              <a:t>такі</a:t>
            </a:r>
            <a:r>
              <a:rPr lang="ru-RU" sz="3600" dirty="0"/>
              <a:t>, </a:t>
            </a:r>
            <a:r>
              <a:rPr lang="ru-RU" sz="3600" i="1" dirty="0" err="1"/>
              <a:t>що</a:t>
            </a:r>
            <a:r>
              <a:rPr lang="ru-RU" sz="3600" i="1" dirty="0"/>
              <a:t> </a:t>
            </a:r>
            <a:r>
              <a:rPr lang="ru-RU" sz="3600" dirty="0" err="1"/>
              <a:t>складаються</a:t>
            </a:r>
            <a:r>
              <a:rPr lang="ru-RU" sz="3600" dirty="0"/>
              <a:t> з </a:t>
            </a:r>
            <a:r>
              <a:rPr lang="ru-RU" sz="3600" dirty="0" err="1"/>
              <a:t>кількох</a:t>
            </a:r>
            <a:r>
              <a:rPr lang="ru-RU" sz="3600" dirty="0"/>
              <a:t> </a:t>
            </a:r>
            <a:r>
              <a:rPr lang="ru-RU" sz="3600" dirty="0" err="1"/>
              <a:t>частин</a:t>
            </a:r>
            <a:r>
              <a:rPr lang="ru-RU" sz="3600" dirty="0"/>
              <a:t>.</a:t>
            </a:r>
            <a:endParaRPr lang="uk-UA" sz="36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Лист з Донецька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dirty="0"/>
              <a:t>М</a:t>
            </a:r>
            <a:r>
              <a:rPr lang="ru-RU" sz="3200" dirty="0" smtClean="0"/>
              <a:t>и </a:t>
            </a:r>
            <a:r>
              <a:rPr lang="ru-RU" sz="3200" dirty="0" err="1"/>
              <a:t>вміємо</a:t>
            </a:r>
            <a:r>
              <a:rPr lang="ru-RU" sz="3200" dirty="0"/>
              <a:t> </a:t>
            </a:r>
            <a:r>
              <a:rPr lang="ru-RU" sz="3200" dirty="0" err="1"/>
              <a:t>утворювати</a:t>
            </a:r>
            <a:r>
              <a:rPr lang="ru-RU" sz="3200" dirty="0"/>
              <a:t> </a:t>
            </a:r>
            <a:r>
              <a:rPr lang="ru-RU" sz="3200" dirty="0" err="1"/>
              <a:t>нові</a:t>
            </a:r>
            <a:r>
              <a:rPr lang="ru-RU" sz="3200" dirty="0"/>
              <a:t> </a:t>
            </a:r>
            <a:r>
              <a:rPr lang="ru-RU" sz="3200" dirty="0" err="1"/>
              <a:t>висловлення</a:t>
            </a:r>
            <a:r>
              <a:rPr lang="ru-RU" sz="3200" dirty="0"/>
              <a:t> 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b="1" i="1" dirty="0"/>
              <a:t>не</a:t>
            </a:r>
            <a:r>
              <a:rPr lang="ru-RU" sz="3200" i="1" dirty="0"/>
              <a:t>, </a:t>
            </a:r>
            <a:r>
              <a:rPr lang="ru-RU" sz="3200" dirty="0" err="1" smtClean="0"/>
              <a:t>тобтош</a:t>
            </a:r>
            <a:r>
              <a:rPr lang="ru-RU" sz="3200" dirty="0" smtClean="0"/>
              <a:t> ляхом </a:t>
            </a:r>
            <a:r>
              <a:rPr lang="ru-RU" sz="3200" dirty="0" err="1"/>
              <a:t>заперечення</a:t>
            </a:r>
            <a:r>
              <a:rPr lang="ru-RU" sz="3200" dirty="0"/>
              <a:t>. </a:t>
            </a:r>
            <a:r>
              <a:rPr lang="ru-RU" sz="3200" dirty="0" err="1"/>
              <a:t>Заперечення</a:t>
            </a:r>
            <a:r>
              <a:rPr lang="ru-RU" sz="3200" dirty="0"/>
              <a:t> </a:t>
            </a:r>
            <a:r>
              <a:rPr lang="ru-RU" sz="3200" dirty="0" err="1"/>
              <a:t>перетворює</a:t>
            </a:r>
            <a:r>
              <a:rPr lang="ru-RU" sz="3200" dirty="0"/>
              <a:t> </a:t>
            </a:r>
            <a:r>
              <a:rPr lang="ru-RU" sz="3200" dirty="0" err="1"/>
              <a:t>істинне</a:t>
            </a:r>
            <a:r>
              <a:rPr lang="ru-RU" sz="3200" dirty="0"/>
              <a:t> </a:t>
            </a:r>
            <a:r>
              <a:rPr lang="ru-RU" sz="3200" dirty="0" err="1"/>
              <a:t>висловлення</a:t>
            </a:r>
            <a:r>
              <a:rPr lang="ru-RU" sz="3200" dirty="0"/>
              <a:t> </a:t>
            </a:r>
            <a:r>
              <a:rPr lang="ru-RU" sz="3200" i="1" dirty="0"/>
              <a:t>н</a:t>
            </a:r>
            <a:r>
              <a:rPr lang="ru-RU" sz="3200" i="1" dirty="0" smtClean="0"/>
              <a:t>а </a:t>
            </a:r>
            <a:r>
              <a:rPr lang="ru-RU" sz="3200" dirty="0" err="1"/>
              <a:t>хибне</a:t>
            </a:r>
            <a:r>
              <a:rPr lang="ru-RU" sz="3200" dirty="0"/>
              <a:t> і </a:t>
            </a:r>
            <a:r>
              <a:rPr lang="ru-RU" sz="3200" dirty="0" err="1"/>
              <a:t>навпаки</a:t>
            </a:r>
            <a:r>
              <a:rPr lang="ru-RU" sz="3200" dirty="0"/>
              <a:t>. А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утворити</a:t>
            </a:r>
            <a:r>
              <a:rPr lang="ru-RU" sz="3200" dirty="0"/>
              <a:t> </a:t>
            </a:r>
            <a:r>
              <a:rPr lang="ru-RU" sz="3200" dirty="0" err="1"/>
              <a:t>нове</a:t>
            </a:r>
            <a:r>
              <a:rPr lang="ru-RU" sz="3200" dirty="0"/>
              <a:t> </a:t>
            </a:r>
            <a:r>
              <a:rPr lang="ru-RU" sz="3200" dirty="0" err="1"/>
              <a:t>висловлення</a:t>
            </a:r>
            <a:r>
              <a:rPr lang="ru-RU" sz="3200" dirty="0"/>
              <a:t> з </a:t>
            </a:r>
            <a:r>
              <a:rPr lang="ru-RU" sz="3200" dirty="0" err="1"/>
              <a:t>двох</a:t>
            </a:r>
            <a:r>
              <a:rPr lang="ru-RU" sz="3200" dirty="0"/>
              <a:t>? Так, </a:t>
            </a:r>
            <a:r>
              <a:rPr lang="ru-RU" sz="3200" dirty="0" err="1"/>
              <a:t>це</a:t>
            </a:r>
            <a:r>
              <a:rPr lang="ru-RU" sz="3200" dirty="0"/>
              <a:t> легко </a:t>
            </a:r>
            <a:r>
              <a:rPr lang="ru-RU" sz="3200" dirty="0" err="1"/>
              <a:t>зробити</a:t>
            </a:r>
            <a:r>
              <a:rPr lang="ru-RU" sz="3200" dirty="0"/>
              <a:t> 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слів</a:t>
            </a:r>
            <a:r>
              <a:rPr lang="ru-RU" sz="3200" dirty="0"/>
              <a:t> </a:t>
            </a:r>
            <a:r>
              <a:rPr lang="ru-RU" sz="3200" b="1" i="1" dirty="0" err="1"/>
              <a:t>якщо</a:t>
            </a:r>
            <a:r>
              <a:rPr lang="ru-RU" sz="3200" b="1" i="1" dirty="0"/>
              <a:t> </a:t>
            </a:r>
            <a:r>
              <a:rPr lang="ru-RU" sz="3200" b="1" i="1" dirty="0" smtClean="0"/>
              <a:t> </a:t>
            </a:r>
            <a:r>
              <a:rPr lang="ru-RU" sz="3200" dirty="0" smtClean="0"/>
              <a:t>й </a:t>
            </a:r>
            <a:r>
              <a:rPr lang="ru-RU" sz="3200" b="1" i="1" dirty="0"/>
              <a:t>то.</a:t>
            </a:r>
            <a:endParaRPr lang="ru-RU" sz="3200" dirty="0"/>
          </a:p>
          <a:p>
            <a:pPr indent="457200"/>
            <a:r>
              <a:rPr lang="ru-RU" sz="3200" dirty="0" err="1"/>
              <a:t>Візьмемо</a:t>
            </a:r>
            <a:r>
              <a:rPr lang="ru-RU" sz="3200" dirty="0"/>
              <a:t>, </a:t>
            </a:r>
            <a:r>
              <a:rPr lang="ru-RU" sz="3200" dirty="0" err="1"/>
              <a:t>наприклад</a:t>
            </a:r>
            <a:r>
              <a:rPr lang="ru-RU" sz="3200" dirty="0"/>
              <a:t>, два </a:t>
            </a:r>
            <a:r>
              <a:rPr lang="ru-RU" sz="3200" dirty="0" err="1"/>
              <a:t>висловлення</a:t>
            </a:r>
            <a:r>
              <a:rPr lang="ru-RU" sz="3200" dirty="0"/>
              <a:t>: «На </a:t>
            </a:r>
            <a:r>
              <a:rPr lang="ru-RU" sz="3200" dirty="0" err="1"/>
              <a:t>світлофорі</a:t>
            </a:r>
            <a:r>
              <a:rPr lang="ru-RU" sz="3200" dirty="0"/>
              <a:t> </a:t>
            </a:r>
            <a:r>
              <a:rPr lang="ru-RU" sz="3200" dirty="0" err="1"/>
              <a:t>зелене</a:t>
            </a:r>
            <a:r>
              <a:rPr lang="ru-RU" sz="3200" dirty="0"/>
              <a:t> </a:t>
            </a:r>
            <a:r>
              <a:rPr lang="ru-RU" sz="3200" dirty="0" err="1"/>
              <a:t>світло</a:t>
            </a:r>
            <a:r>
              <a:rPr lang="ru-RU" sz="3200" dirty="0"/>
              <a:t>» і «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переходити</a:t>
            </a:r>
            <a:r>
              <a:rPr lang="ru-RU" sz="3200" dirty="0"/>
              <a:t> </a:t>
            </a:r>
            <a:r>
              <a:rPr lang="ru-RU" sz="3200" dirty="0" err="1"/>
              <a:t>вулицю</a:t>
            </a:r>
            <a:r>
              <a:rPr lang="ru-RU" sz="3200" dirty="0"/>
              <a:t>». </a:t>
            </a:r>
            <a:r>
              <a:rPr lang="ru-RU" sz="3200" dirty="0" err="1"/>
              <a:t>Об'єднаємо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, </a:t>
            </a:r>
            <a:r>
              <a:rPr lang="ru-RU" sz="3200" dirty="0" err="1"/>
              <a:t>скориставшись</a:t>
            </a:r>
            <a:r>
              <a:rPr lang="ru-RU" sz="3200" dirty="0"/>
              <a:t> словами </a:t>
            </a:r>
            <a:r>
              <a:rPr lang="ru-RU" sz="3200" b="1" i="1" dirty="0" err="1"/>
              <a:t>якщо</a:t>
            </a:r>
            <a:r>
              <a:rPr lang="ru-RU" sz="3200" b="1" i="1" dirty="0"/>
              <a:t> </a:t>
            </a:r>
            <a:r>
              <a:rPr lang="ru-RU" sz="3200" dirty="0"/>
              <a:t>й </a:t>
            </a:r>
            <a:r>
              <a:rPr lang="ru-RU" sz="3200" b="1" i="1" dirty="0"/>
              <a:t>то.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dirty="0" err="1"/>
              <a:t>Нове</a:t>
            </a:r>
            <a:r>
              <a:rPr lang="ru-RU" sz="3200" dirty="0"/>
              <a:t> </a:t>
            </a:r>
            <a:r>
              <a:rPr lang="ru-RU" sz="3200" dirty="0" err="1"/>
              <a:t>висловлення</a:t>
            </a:r>
            <a:r>
              <a:rPr lang="ru-RU" sz="3200" dirty="0"/>
              <a:t> буде таким: «</a:t>
            </a:r>
            <a:r>
              <a:rPr lang="ru-RU" sz="3200" b="1" dirty="0" err="1"/>
              <a:t>Якщо</a:t>
            </a:r>
            <a:r>
              <a:rPr lang="ru-RU" sz="3200" dirty="0"/>
              <a:t> на </a:t>
            </a:r>
            <a:r>
              <a:rPr lang="ru-RU" sz="3200" dirty="0" err="1"/>
              <a:t>світлофорі</a:t>
            </a:r>
            <a:r>
              <a:rPr lang="ru-RU" sz="3200" dirty="0"/>
              <a:t> </a:t>
            </a:r>
            <a:r>
              <a:rPr lang="ru-RU" sz="3200" dirty="0" err="1"/>
              <a:t>зелене</a:t>
            </a:r>
            <a:r>
              <a:rPr lang="ru-RU" sz="3200" dirty="0"/>
              <a:t> </a:t>
            </a:r>
            <a:r>
              <a:rPr lang="ru-RU" sz="3200" dirty="0" err="1"/>
              <a:t>світло</a:t>
            </a:r>
            <a:r>
              <a:rPr lang="ru-RU" sz="3200" dirty="0"/>
              <a:t>, </a:t>
            </a:r>
            <a:r>
              <a:rPr lang="ru-RU" sz="3200" b="1" dirty="0"/>
              <a:t>то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переходити</a:t>
            </a:r>
            <a:r>
              <a:rPr lang="ru-RU" sz="3200" dirty="0"/>
              <a:t> </a:t>
            </a:r>
            <a:r>
              <a:rPr lang="ru-RU" sz="3200" dirty="0" err="1"/>
              <a:t>вулицю</a:t>
            </a:r>
            <a:r>
              <a:rPr lang="ru-RU" sz="3200" dirty="0"/>
              <a:t>».</a:t>
            </a:r>
          </a:p>
          <a:p>
            <a:pPr indent="457200"/>
            <a:r>
              <a:rPr lang="ru-RU" sz="3200" dirty="0"/>
              <a:t>Ми не </a:t>
            </a:r>
            <a:r>
              <a:rPr lang="ru-RU" sz="3200" dirty="0" err="1"/>
              <a:t>знаємо</a:t>
            </a:r>
            <a:r>
              <a:rPr lang="ru-RU" sz="3200" dirty="0"/>
              <a:t>, </a:t>
            </a:r>
            <a:r>
              <a:rPr lang="ru-RU" sz="3200" dirty="0" err="1"/>
              <a:t>чи</a:t>
            </a:r>
            <a:r>
              <a:rPr lang="ru-RU" sz="3200" dirty="0"/>
              <a:t> є </a:t>
            </a:r>
            <a:r>
              <a:rPr lang="ru-RU" sz="3200" dirty="0" err="1"/>
              <a:t>істинними</a:t>
            </a:r>
            <a:r>
              <a:rPr lang="ru-RU" sz="3200" dirty="0"/>
              <a:t> перше й друге </a:t>
            </a:r>
            <a:r>
              <a:rPr lang="ru-RU" sz="3200" dirty="0" err="1"/>
              <a:t>висловлення</a:t>
            </a:r>
            <a:r>
              <a:rPr lang="ru-RU" sz="3200" dirty="0"/>
              <a:t>, </a:t>
            </a:r>
            <a:r>
              <a:rPr lang="ru-RU" sz="3200" dirty="0" err="1"/>
              <a:t>бо</a:t>
            </a:r>
            <a:r>
              <a:rPr lang="ru-RU" sz="3200" dirty="0"/>
              <a:t> в один момент </a:t>
            </a:r>
            <a:r>
              <a:rPr lang="ru-RU" sz="3200" dirty="0" err="1"/>
              <a:t>світло</a:t>
            </a:r>
            <a:r>
              <a:rPr lang="ru-RU" sz="3200" dirty="0"/>
              <a:t> на </a:t>
            </a:r>
            <a:r>
              <a:rPr lang="ru-RU" sz="3200" dirty="0" err="1"/>
              <a:t>світлофорі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бути зеленим, а в </a:t>
            </a:r>
            <a:r>
              <a:rPr lang="ru-RU" sz="3200" dirty="0" err="1"/>
              <a:t>інший</a:t>
            </a:r>
            <a:r>
              <a:rPr lang="ru-RU" sz="3200" dirty="0"/>
              <a:t> - </a:t>
            </a:r>
            <a:r>
              <a:rPr lang="ru-RU" sz="3200" dirty="0" err="1"/>
              <a:t>червоним</a:t>
            </a:r>
            <a:r>
              <a:rPr lang="ru-RU" sz="3200" dirty="0"/>
              <a:t>. </a:t>
            </a:r>
            <a:r>
              <a:rPr lang="ru-RU" sz="3200" dirty="0" err="1"/>
              <a:t>Проте</a:t>
            </a:r>
            <a:r>
              <a:rPr lang="ru-RU" sz="3200" dirty="0"/>
              <a:t> </a:t>
            </a:r>
            <a:r>
              <a:rPr lang="ru-RU" sz="3200" dirty="0" err="1"/>
              <a:t>цікаво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нове</a:t>
            </a:r>
            <a:r>
              <a:rPr lang="ru-RU" sz="3200" dirty="0"/>
              <a:t> </a:t>
            </a:r>
            <a:r>
              <a:rPr lang="ru-RU" sz="3200" dirty="0" err="1"/>
              <a:t>висловлення</a:t>
            </a:r>
            <a:r>
              <a:rPr lang="ru-RU" sz="3200" dirty="0"/>
              <a:t>, яке ми </a:t>
            </a:r>
            <a:r>
              <a:rPr lang="ru-RU" sz="3200" dirty="0" err="1"/>
              <a:t>утворили</a:t>
            </a:r>
            <a:r>
              <a:rPr lang="ru-RU" sz="3200" dirty="0"/>
              <a:t>, є </a:t>
            </a:r>
            <a:r>
              <a:rPr lang="ru-RU" sz="3200" dirty="0" err="1"/>
              <a:t>істинним</a:t>
            </a:r>
            <a:r>
              <a:rPr lang="ru-RU" sz="3200" dirty="0"/>
              <a:t>.</a:t>
            </a:r>
          </a:p>
          <a:p>
            <a:pPr indent="457200"/>
            <a:r>
              <a:rPr lang="ru-RU" sz="3200" dirty="0" err="1"/>
              <a:t>Висловлення</a:t>
            </a:r>
            <a:r>
              <a:rPr lang="ru-RU" sz="3200" dirty="0"/>
              <a:t>, яке </a:t>
            </a:r>
            <a:r>
              <a:rPr lang="ru-RU" sz="3200" dirty="0" err="1"/>
              <a:t>утворюється</a:t>
            </a:r>
            <a:r>
              <a:rPr lang="ru-RU" sz="3200" dirty="0"/>
              <a:t> з </a:t>
            </a:r>
            <a:r>
              <a:rPr lang="ru-RU" sz="3200" dirty="0" err="1"/>
              <a:t>двох</a:t>
            </a:r>
            <a:r>
              <a:rPr lang="ru-RU" sz="3200" dirty="0"/>
              <a:t> </a:t>
            </a:r>
            <a:r>
              <a:rPr lang="ru-RU" sz="3200" dirty="0" err="1"/>
              <a:t>висловлень</a:t>
            </a:r>
            <a:r>
              <a:rPr lang="ru-RU" sz="3200" dirty="0"/>
              <a:t> 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слів</a:t>
            </a:r>
            <a:r>
              <a:rPr lang="ru-RU" sz="3200" dirty="0"/>
              <a:t> </a:t>
            </a:r>
            <a:r>
              <a:rPr lang="ru-RU" sz="3200" b="1" i="1" dirty="0" err="1"/>
              <a:t>якщо</a:t>
            </a:r>
            <a:r>
              <a:rPr lang="ru-RU" sz="3200" b="1" i="1" dirty="0"/>
              <a:t> </a:t>
            </a:r>
            <a:r>
              <a:rPr lang="ru-RU" sz="3200" b="1" i="1" dirty="0" smtClean="0"/>
              <a:t> </a:t>
            </a:r>
            <a:r>
              <a:rPr lang="ru-RU" sz="3200" dirty="0" smtClean="0"/>
              <a:t>й </a:t>
            </a:r>
            <a:r>
              <a:rPr lang="ru-RU" sz="3200" b="1" i="1" dirty="0"/>
              <a:t>то, </a:t>
            </a:r>
            <a:r>
              <a:rPr lang="ru-RU" sz="3200" dirty="0" err="1"/>
              <a:t>називають</a:t>
            </a:r>
            <a:r>
              <a:rPr lang="ru-RU" sz="3200" dirty="0"/>
              <a:t> </a:t>
            </a:r>
            <a:r>
              <a:rPr lang="ru-RU" sz="3200" b="1" i="1" dirty="0" err="1"/>
              <a:t>логічним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слідуванням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15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4249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dirty="0" err="1"/>
              <a:t>Наведемо</a:t>
            </a:r>
            <a:r>
              <a:rPr lang="ru-RU" sz="3200" dirty="0"/>
              <a:t> </a:t>
            </a:r>
            <a:r>
              <a:rPr lang="ru-RU" sz="3200" dirty="0" err="1"/>
              <a:t>ще</a:t>
            </a:r>
            <a:r>
              <a:rPr lang="ru-RU" sz="3200" dirty="0"/>
              <a:t> </a:t>
            </a:r>
            <a:r>
              <a:rPr lang="ru-RU" sz="3200" dirty="0" err="1"/>
              <a:t>приклади</a:t>
            </a:r>
            <a:r>
              <a:rPr lang="ru-RU" sz="3200" dirty="0"/>
              <a:t> таких </a:t>
            </a:r>
            <a:r>
              <a:rPr lang="ru-RU" sz="3200" dirty="0" err="1"/>
              <a:t>висловлень</a:t>
            </a:r>
            <a:r>
              <a:rPr lang="ru-RU" sz="3200" dirty="0" smtClean="0"/>
              <a:t>:</a:t>
            </a:r>
          </a:p>
          <a:p>
            <a:pPr indent="-457200">
              <a:buFont typeface="Arial" pitchFamily="34" charset="0"/>
              <a:buChar char="•"/>
            </a:pPr>
            <a:r>
              <a:rPr lang="ru-RU" sz="3200" b="1" i="1" dirty="0" err="1" smtClean="0"/>
              <a:t>Якщо</a:t>
            </a:r>
            <a:r>
              <a:rPr lang="ru-RU" sz="3200" b="1" i="1" dirty="0" smtClean="0"/>
              <a:t>  </a:t>
            </a:r>
            <a:r>
              <a:rPr lang="ru-RU" sz="3200" dirty="0" smtClean="0"/>
              <a:t>з </a:t>
            </a:r>
            <a:r>
              <a:rPr lang="ru-RU" sz="3200" dirty="0" err="1"/>
              <a:t>вирію</a:t>
            </a:r>
            <a:r>
              <a:rPr lang="ru-RU" sz="3200" dirty="0"/>
              <a:t> </a:t>
            </a:r>
            <a:r>
              <a:rPr lang="ru-RU" sz="3200" dirty="0" err="1"/>
              <a:t>прилітають</a:t>
            </a:r>
            <a:r>
              <a:rPr lang="ru-RU" sz="3200" dirty="0"/>
              <a:t> птахи, </a:t>
            </a:r>
            <a:r>
              <a:rPr lang="ru-RU" sz="3200" b="1" i="1" dirty="0"/>
              <a:t>то</a:t>
            </a:r>
            <a:r>
              <a:rPr lang="ru-RU" sz="3200" i="1" dirty="0"/>
              <a:t> </a:t>
            </a:r>
            <a:r>
              <a:rPr lang="ru-RU" sz="3200" dirty="0" err="1"/>
              <a:t>прийшла</a:t>
            </a:r>
            <a:r>
              <a:rPr lang="ru-RU" sz="3200" dirty="0"/>
              <a:t> весна.</a:t>
            </a:r>
          </a:p>
          <a:p>
            <a:pPr indent="-457200">
              <a:buFont typeface="Arial" pitchFamily="34" charset="0"/>
              <a:buChar char="•"/>
            </a:pPr>
            <a:r>
              <a:rPr lang="ru-RU" sz="3200" b="1" i="1" dirty="0" err="1" smtClean="0"/>
              <a:t>Якщо</a:t>
            </a:r>
            <a:r>
              <a:rPr lang="ru-RU" sz="3200" i="1" dirty="0" smtClean="0"/>
              <a:t> </a:t>
            </a:r>
            <a:r>
              <a:rPr lang="ru-RU" sz="3200" dirty="0"/>
              <a:t>хлопчик </a:t>
            </a:r>
            <a:r>
              <a:rPr lang="ru-RU" sz="3200" dirty="0" err="1"/>
              <a:t>сміється</a:t>
            </a:r>
            <a:r>
              <a:rPr lang="ru-RU" sz="3200" dirty="0"/>
              <a:t>, </a:t>
            </a:r>
            <a:r>
              <a:rPr lang="ru-RU" sz="3200" b="1" i="1" dirty="0"/>
              <a:t>то</a:t>
            </a:r>
            <a:r>
              <a:rPr lang="ru-RU" sz="3200" i="1" dirty="0"/>
              <a:t> </a:t>
            </a:r>
            <a:r>
              <a:rPr lang="ru-RU" sz="3200" dirty="0"/>
              <a:t>у </a:t>
            </a:r>
            <a:r>
              <a:rPr lang="ru-RU" sz="3200" dirty="0" err="1"/>
              <a:t>цього</a:t>
            </a:r>
            <a:r>
              <a:rPr lang="ru-RU" sz="3200" dirty="0"/>
              <a:t> хлопчика </a:t>
            </a:r>
            <a:r>
              <a:rPr lang="ru-RU" sz="3200" dirty="0" err="1"/>
              <a:t>гарний</a:t>
            </a:r>
            <a:r>
              <a:rPr lang="ru-RU" sz="3200" dirty="0"/>
              <a:t> </a:t>
            </a:r>
            <a:r>
              <a:rPr lang="ru-RU" sz="3200" dirty="0" err="1"/>
              <a:t>настрій</a:t>
            </a:r>
            <a:r>
              <a:rPr lang="ru-RU" sz="3200" dirty="0"/>
              <a:t>.</a:t>
            </a:r>
          </a:p>
          <a:p>
            <a:pPr indent="-457200">
              <a:buFont typeface="Arial" pitchFamily="34" charset="0"/>
              <a:buChar char="•"/>
            </a:pPr>
            <a:r>
              <a:rPr lang="uk-UA" sz="3200" b="1" i="1" dirty="0" smtClean="0"/>
              <a:t>Якщо</a:t>
            </a:r>
            <a:r>
              <a:rPr lang="uk-UA" sz="3200" i="1" dirty="0" smtClean="0"/>
              <a:t> </a:t>
            </a:r>
            <a:r>
              <a:rPr lang="uk-UA" sz="3200" dirty="0"/>
              <a:t>ця істота </a:t>
            </a:r>
            <a:r>
              <a:rPr lang="ru-RU" sz="3200" dirty="0"/>
              <a:t>- </a:t>
            </a:r>
            <a:r>
              <a:rPr lang="ru-RU" sz="3200" dirty="0" err="1"/>
              <a:t>риба</a:t>
            </a:r>
            <a:r>
              <a:rPr lang="ru-RU" sz="3200" dirty="0"/>
              <a:t>, </a:t>
            </a:r>
            <a:r>
              <a:rPr lang="ru-RU" sz="3200" b="1" i="1" dirty="0"/>
              <a:t>то</a:t>
            </a:r>
            <a:r>
              <a:rPr lang="ru-RU" sz="3200" i="1" dirty="0"/>
              <a:t> </a:t>
            </a:r>
            <a:r>
              <a:rPr lang="ru-RU" sz="3200" dirty="0"/>
              <a:t>вона </a:t>
            </a:r>
            <a:r>
              <a:rPr lang="ru-RU" sz="3200" dirty="0" err="1"/>
              <a:t>живе</a:t>
            </a:r>
            <a:r>
              <a:rPr lang="ru-RU" sz="3200" dirty="0"/>
              <a:t> у </a:t>
            </a:r>
            <a:r>
              <a:rPr lang="ru-RU" sz="3200" dirty="0" err="1"/>
              <a:t>воді</a:t>
            </a:r>
            <a:r>
              <a:rPr lang="ru-RU" sz="3200" dirty="0"/>
              <a:t>.</a:t>
            </a:r>
          </a:p>
          <a:p>
            <a:pPr indent="-457200">
              <a:buFont typeface="Arial" pitchFamily="34" charset="0"/>
              <a:buChar char="•"/>
            </a:pPr>
            <a:r>
              <a:rPr lang="ru-RU" sz="3200" b="1" i="1" dirty="0" err="1" smtClean="0"/>
              <a:t>Якщо</a:t>
            </a:r>
            <a:r>
              <a:rPr lang="ru-RU" sz="3200" i="1" dirty="0" smtClean="0"/>
              <a:t>  </a:t>
            </a:r>
            <a:r>
              <a:rPr lang="ru-RU" sz="3200" dirty="0" smtClean="0"/>
              <a:t>у </a:t>
            </a:r>
            <a:r>
              <a:rPr lang="ru-RU" sz="3200" dirty="0" err="1" smtClean="0"/>
              <a:t>прямокутника</a:t>
            </a:r>
            <a:r>
              <a:rPr lang="ru-RU" sz="3200" dirty="0" smtClean="0"/>
              <a:t>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/>
              <a:t>сторони</a:t>
            </a:r>
            <a:r>
              <a:rPr lang="ru-RU" sz="3200" dirty="0"/>
              <a:t> </a:t>
            </a:r>
            <a:r>
              <a:rPr lang="ru-RU" sz="3200" dirty="0" err="1"/>
              <a:t>рівні</a:t>
            </a:r>
            <a:r>
              <a:rPr lang="ru-RU" sz="3200" dirty="0"/>
              <a:t>, </a:t>
            </a:r>
            <a:r>
              <a:rPr lang="ru-RU" sz="3200" b="1" i="1" dirty="0"/>
              <a:t>то</a:t>
            </a:r>
            <a:r>
              <a:rPr lang="ru-RU" sz="3200" i="1" dirty="0"/>
              <a:t> </a:t>
            </a:r>
            <a:r>
              <a:rPr lang="ru-RU" sz="3200" dirty="0" err="1"/>
              <a:t>цей</a:t>
            </a:r>
            <a:r>
              <a:rPr lang="ru-RU" sz="3200" dirty="0"/>
              <a:t> </a:t>
            </a:r>
            <a:r>
              <a:rPr lang="ru-RU" sz="3200" dirty="0" err="1"/>
              <a:t>прямокутник</a:t>
            </a:r>
            <a:r>
              <a:rPr lang="ru-RU" sz="3200" dirty="0"/>
              <a:t> — </a:t>
            </a:r>
            <a:r>
              <a:rPr lang="uk-UA" sz="3200" dirty="0"/>
              <a:t>квадрат.</a:t>
            </a:r>
          </a:p>
          <a:p>
            <a:r>
              <a:rPr lang="uk-UA" sz="3200" dirty="0"/>
              <a:t>Усі ці висловлення істинні. Проте не кожне висловлення, утворене шляхом логічного слідування, є істинним.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sz="3200" dirty="0"/>
              <a:t>Поміняємо, наприклад, перші і другі частини деяких з наведених висловлень: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3200" b="1" i="1" dirty="0" err="1" smtClean="0"/>
              <a:t>Якщо</a:t>
            </a:r>
            <a:r>
              <a:rPr lang="ru-RU" sz="3200" i="1" dirty="0" smtClean="0"/>
              <a:t>  </a:t>
            </a:r>
            <a:r>
              <a:rPr lang="ru-RU" sz="3200" dirty="0" smtClean="0"/>
              <a:t>у </a:t>
            </a:r>
            <a:r>
              <a:rPr lang="ru-RU" sz="3200" dirty="0"/>
              <a:t>хлопчика </a:t>
            </a:r>
            <a:r>
              <a:rPr lang="ru-RU" sz="3200" dirty="0" err="1"/>
              <a:t>гарний</a:t>
            </a:r>
            <a:r>
              <a:rPr lang="ru-RU" sz="3200" dirty="0"/>
              <a:t> </a:t>
            </a:r>
            <a:r>
              <a:rPr lang="ru-RU" sz="3200" dirty="0" err="1"/>
              <a:t>настрій</a:t>
            </a:r>
            <a:r>
              <a:rPr lang="ru-RU" sz="3200" dirty="0"/>
              <a:t>, </a:t>
            </a:r>
            <a:r>
              <a:rPr lang="ru-RU" sz="3200" b="1" i="1" dirty="0"/>
              <a:t>то</a:t>
            </a:r>
            <a:r>
              <a:rPr lang="ru-RU" sz="3200" i="1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сміється</a:t>
            </a:r>
            <a:r>
              <a:rPr lang="ru-RU" sz="3200" dirty="0"/>
              <a:t>.</a:t>
            </a:r>
          </a:p>
          <a:p>
            <a:pPr indent="457200">
              <a:buFont typeface="Arial" pitchFamily="34" charset="0"/>
              <a:buChar char="•"/>
            </a:pPr>
            <a:r>
              <a:rPr lang="ru-RU" sz="3200" b="1" i="1" dirty="0" err="1" smtClean="0"/>
              <a:t>Якщо</a:t>
            </a:r>
            <a:r>
              <a:rPr lang="ru-RU" sz="3200" i="1" dirty="0" smtClean="0"/>
              <a:t>  </a:t>
            </a:r>
            <a:r>
              <a:rPr lang="ru-RU" sz="3200" dirty="0" err="1" smtClean="0"/>
              <a:t>істота</a:t>
            </a:r>
            <a:r>
              <a:rPr lang="ru-RU" sz="3200" dirty="0" smtClean="0"/>
              <a:t> </a:t>
            </a:r>
            <a:r>
              <a:rPr lang="ru-RU" sz="3200" dirty="0" err="1"/>
              <a:t>живе</a:t>
            </a:r>
            <a:r>
              <a:rPr lang="ru-RU" sz="3200" dirty="0"/>
              <a:t> у </a:t>
            </a:r>
            <a:r>
              <a:rPr lang="ru-RU" sz="3200" dirty="0" err="1"/>
              <a:t>воді</a:t>
            </a:r>
            <a:r>
              <a:rPr lang="ru-RU" sz="3200" dirty="0"/>
              <a:t>, </a:t>
            </a:r>
            <a:r>
              <a:rPr lang="ru-RU" sz="3200" b="1" i="1" dirty="0"/>
              <a:t>то</a:t>
            </a:r>
            <a:r>
              <a:rPr lang="ru-RU" sz="3200" i="1" dirty="0"/>
              <a:t> </a:t>
            </a:r>
            <a:r>
              <a:rPr lang="ru-RU" sz="3200" dirty="0" err="1"/>
              <a:t>ця</a:t>
            </a:r>
            <a:r>
              <a:rPr lang="ru-RU" sz="3200" dirty="0"/>
              <a:t> </a:t>
            </a:r>
            <a:r>
              <a:rPr lang="ru-RU" sz="3200" dirty="0" err="1"/>
              <a:t>істота</a:t>
            </a:r>
            <a:r>
              <a:rPr lang="ru-RU" sz="3200" dirty="0"/>
              <a:t> — </a:t>
            </a:r>
            <a:r>
              <a:rPr lang="uk-UA" sz="3200" dirty="0"/>
              <a:t>риба.</a:t>
            </a:r>
          </a:p>
          <a:p>
            <a:pPr indent="457200"/>
            <a:r>
              <a:rPr lang="ru-RU" sz="3200" dirty="0" err="1"/>
              <a:t>Ці</a:t>
            </a:r>
            <a:r>
              <a:rPr lang="ru-RU" sz="3200" dirty="0"/>
              <a:t> </a:t>
            </a:r>
            <a:r>
              <a:rPr lang="ru-RU" sz="3200" dirty="0" err="1"/>
              <a:t>висловлення</a:t>
            </a:r>
            <a:r>
              <a:rPr lang="ru-RU" sz="3200" dirty="0"/>
              <a:t> </a:t>
            </a:r>
            <a:r>
              <a:rPr lang="ru-RU" sz="3200" dirty="0" err="1"/>
              <a:t>хибні</a:t>
            </a:r>
            <a:r>
              <a:rPr lang="ru-RU" sz="3200" dirty="0"/>
              <a:t>, </a:t>
            </a:r>
            <a:r>
              <a:rPr lang="ru-RU" sz="3200" dirty="0" err="1"/>
              <a:t>бо</a:t>
            </a:r>
            <a:r>
              <a:rPr lang="ru-RU" sz="3200" dirty="0"/>
              <a:t> ми не </a:t>
            </a:r>
            <a:r>
              <a:rPr lang="ru-RU" sz="3200" dirty="0" err="1"/>
              <a:t>завжди</a:t>
            </a:r>
            <a:r>
              <a:rPr lang="ru-RU" sz="3200" dirty="0"/>
              <a:t> </a:t>
            </a:r>
            <a:r>
              <a:rPr lang="ru-RU" sz="3200" dirty="0" err="1"/>
              <a:t>сміємося</a:t>
            </a:r>
            <a:r>
              <a:rPr lang="ru-RU" sz="3200" dirty="0"/>
              <a:t>, коли у нас </a:t>
            </a:r>
            <a:r>
              <a:rPr lang="ru-RU" sz="3200" dirty="0" err="1"/>
              <a:t>гарний</a:t>
            </a:r>
            <a:r>
              <a:rPr lang="ru-RU" sz="3200" dirty="0"/>
              <a:t> </a:t>
            </a:r>
            <a:r>
              <a:rPr lang="ru-RU" sz="3200" dirty="0" err="1"/>
              <a:t>настрій</a:t>
            </a:r>
            <a:r>
              <a:rPr lang="ru-RU" sz="3200" dirty="0"/>
              <a:t>. І у </a:t>
            </a:r>
            <a:r>
              <a:rPr lang="ru-RU" sz="3200" dirty="0" err="1"/>
              <a:t>воді</a:t>
            </a:r>
            <a:r>
              <a:rPr lang="ru-RU" sz="3200" dirty="0"/>
              <a:t> </a:t>
            </a:r>
            <a:r>
              <a:rPr lang="ru-RU" sz="3200" dirty="0" err="1"/>
              <a:t>живуть</a:t>
            </a:r>
            <a:r>
              <a:rPr lang="ru-RU" sz="3200" dirty="0"/>
              <a:t> не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риби</a:t>
            </a:r>
            <a:r>
              <a:rPr lang="ru-RU" sz="3200" dirty="0"/>
              <a:t>, а й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тварини</a:t>
            </a:r>
            <a:r>
              <a:rPr lang="ru-RU" sz="3200" dirty="0"/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dirty="0" err="1"/>
              <a:t>Іноді</a:t>
            </a:r>
            <a:r>
              <a:rPr lang="ru-RU" sz="3200" dirty="0"/>
              <a:t> </a:t>
            </a:r>
            <a:r>
              <a:rPr lang="ru-RU" sz="3200" dirty="0" err="1"/>
              <a:t>логічне</a:t>
            </a:r>
            <a:r>
              <a:rPr lang="ru-RU" sz="3200" dirty="0"/>
              <a:t> </a:t>
            </a:r>
            <a:r>
              <a:rPr lang="ru-RU" sz="3200" dirty="0" err="1"/>
              <a:t>слідування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на перший </a:t>
            </a:r>
            <a:r>
              <a:rPr lang="ru-RU" sz="3200" dirty="0" err="1"/>
              <a:t>погляд</a:t>
            </a:r>
            <a:r>
              <a:rPr lang="ru-RU" sz="3200" dirty="0"/>
              <a:t> </a:t>
            </a:r>
            <a:r>
              <a:rPr lang="ru-RU" sz="3200" dirty="0" err="1"/>
              <a:t>здатися</a:t>
            </a:r>
            <a:r>
              <a:rPr lang="ru-RU" sz="3200" dirty="0"/>
              <a:t> </a:t>
            </a:r>
            <a:r>
              <a:rPr lang="ru-RU" sz="3200" dirty="0" err="1"/>
              <a:t>істинним</a:t>
            </a:r>
            <a:r>
              <a:rPr lang="ru-RU" sz="3200" dirty="0"/>
              <a:t>, а </a:t>
            </a:r>
            <a:r>
              <a:rPr lang="ru-RU" sz="3200" dirty="0" err="1"/>
              <a:t>насправді</a:t>
            </a:r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не так.</a:t>
            </a:r>
          </a:p>
          <a:p>
            <a:pPr indent="457200"/>
            <a:r>
              <a:rPr lang="uk-UA" sz="3200" dirty="0"/>
              <a:t>Мистецтво міркувати полягає в умінні робити правильні висновки, тобто утворювати істинні логічні слідування.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16, з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Техніка безпеки в </a:t>
            </a:r>
            <a:r>
              <a:rPr lang="uk-UA" b="1" dirty="0" err="1" smtClean="0"/>
              <a:t>комп</a:t>
            </a:r>
            <a:r>
              <a:rPr lang="en-US" b="1" dirty="0" smtClean="0"/>
              <a:t>’</a:t>
            </a:r>
            <a:r>
              <a:rPr lang="uk-UA" b="1" dirty="0" err="1" smtClean="0"/>
              <a:t>ютерному</a:t>
            </a:r>
            <a:r>
              <a:rPr lang="uk-UA" b="1" dirty="0" smtClean="0"/>
              <a:t> класі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22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65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БУДЬТЕ УВАЖНІ, </a:t>
            </a:r>
            <a:r>
              <a:rPr lang="uk-UA" b="1" dirty="0" smtClean="0"/>
              <a:t>ДИСЦИПЛІНОВАНІ</a:t>
            </a:r>
            <a:r>
              <a:rPr lang="ru-RU" b="1" dirty="0" smtClean="0"/>
              <a:t>, ОБЕРЕЖНІ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643470" cy="4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8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hool01-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715040" cy="63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 РОЗМІЩУЙТЕ НА РОБОЧОМУ СТОЛІ </a:t>
            </a:r>
            <a:r>
              <a:rPr lang="ru-RU" b="1" dirty="0" err="1" smtClean="0"/>
              <a:t>Сторонні</a:t>
            </a:r>
            <a:r>
              <a:rPr lang="ru-RU" b="1" dirty="0" smtClean="0"/>
              <a:t> </a:t>
            </a:r>
            <a:r>
              <a:rPr lang="ru-RU" b="1" dirty="0" err="1" smtClean="0"/>
              <a:t>предмети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5839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80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 </a:t>
            </a:r>
            <a:r>
              <a:rPr lang="ru-RU" b="1" dirty="0" err="1" smtClean="0"/>
              <a:t>вмикати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не</a:t>
            </a:r>
            <a:r>
              <a:rPr lang="ru-RU" b="1" dirty="0" smtClean="0"/>
              <a:t> </a:t>
            </a:r>
            <a:r>
              <a:rPr lang="ru-RU" b="1" dirty="0" err="1" smtClean="0"/>
              <a:t>вимикати</a:t>
            </a:r>
            <a:r>
              <a:rPr lang="ru-RU" b="1" dirty="0" smtClean="0"/>
              <a:t> КОМП'ЮТЕР БЕЗ ДОЗВОЛУ ВЧИТЕЛЯ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572032" cy="463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39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HE ТОРКАТИСЬ ПРОВОДІВ І РОЗ'ЄМИ З‘ЄДНУВАЛЬНИХ КАБЕЛІВ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500594" cy="466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84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HE ТОРКАТИСЬ ПАЛЬЦЯМИ ЕКРАНА МОНІТОРА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5212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76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Працюйте</a:t>
            </a:r>
            <a:r>
              <a:rPr lang="ru-RU" b="1" dirty="0" smtClean="0"/>
              <a:t> на </a:t>
            </a:r>
            <a:r>
              <a:rPr lang="ru-RU" b="1" dirty="0" err="1" smtClean="0"/>
              <a:t>клавіатурі</a:t>
            </a:r>
            <a:r>
              <a:rPr lang="ru-RU" b="1" dirty="0" smtClean="0"/>
              <a:t> та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мишою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Чистими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сухими руками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1"/>
            <a:ext cx="4429156" cy="454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63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Уникайте</a:t>
            </a:r>
            <a:r>
              <a:rPr lang="ru-RU" b="1" dirty="0" smtClean="0"/>
              <a:t> </a:t>
            </a:r>
            <a:r>
              <a:rPr lang="ru-RU" b="1" dirty="0" err="1" smtClean="0"/>
              <a:t>різких</a:t>
            </a:r>
            <a:r>
              <a:rPr lang="ru-RU" b="1" dirty="0" smtClean="0"/>
              <a:t> </a:t>
            </a:r>
            <a:r>
              <a:rPr lang="ru-RU" b="1" dirty="0" err="1" smtClean="0"/>
              <a:t>рухів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НЕ </a:t>
            </a:r>
            <a:r>
              <a:rPr lang="ru-RU" b="1" dirty="0" err="1" smtClean="0"/>
              <a:t>залишати</a:t>
            </a:r>
            <a:r>
              <a:rPr lang="ru-RU" b="1" dirty="0" smtClean="0"/>
              <a:t> </a:t>
            </a:r>
            <a:r>
              <a:rPr lang="ru-RU" b="1" dirty="0" err="1" smtClean="0"/>
              <a:t>робоче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БЕЗ ДОЗВОЛУ ВЧИТЕЛЯ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4429156" cy="449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96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НЕ НАМАГАЙТЕСЯ САМОСТІЙНО </a:t>
            </a:r>
            <a:r>
              <a:rPr lang="ru-RU" sz="3600" b="1" dirty="0" err="1" smtClean="0"/>
              <a:t>Усунути</a:t>
            </a:r>
            <a:r>
              <a:rPr lang="ru-RU" sz="3600" b="1" dirty="0" smtClean="0"/>
              <a:t> неполадки У РОБОТІ КОМП'ЮТЕРА – НЕГАЙНО </a:t>
            </a:r>
            <a:r>
              <a:rPr lang="ru-RU" sz="3600" b="1" dirty="0" err="1" smtClean="0"/>
              <a:t>Повідомити</a:t>
            </a:r>
            <a:r>
              <a:rPr lang="ru-RU" sz="3600" b="1" dirty="0" smtClean="0"/>
              <a:t> про них ВЧИТЕЛЯ</a:t>
            </a:r>
            <a:endParaRPr lang="ru-RU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76872"/>
            <a:ext cx="444816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98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Найкращий</a:t>
            </a:r>
            <a:r>
              <a:rPr lang="ru-RU" b="1" dirty="0" smtClean="0"/>
              <a:t>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сидіти</a:t>
            </a:r>
            <a:r>
              <a:rPr lang="ru-RU" b="1" dirty="0" smtClean="0"/>
              <a:t> за </a:t>
            </a:r>
            <a:r>
              <a:rPr lang="ru-RU" b="1" dirty="0" err="1" smtClean="0"/>
              <a:t>комп'ютером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286280" cy="489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49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6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3581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28926" y="5072074"/>
            <a:ext cx="4071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Обробка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457200">
              <a:buNone/>
            </a:pPr>
            <a:r>
              <a:rPr lang="uk-UA" sz="3600" dirty="0" smtClean="0"/>
              <a:t>Я говорю </a:t>
            </a:r>
            <a:r>
              <a:rPr lang="uk-UA" sz="3600" dirty="0"/>
              <a:t>слово, </a:t>
            </a:r>
            <a:r>
              <a:rPr lang="uk-UA" sz="3600" dirty="0" smtClean="0"/>
              <a:t>виговорите </a:t>
            </a:r>
            <a:r>
              <a:rPr lang="uk-UA" sz="3600" dirty="0"/>
              <a:t>заперечення цього слова</a:t>
            </a:r>
            <a:endParaRPr lang="ru-RU" sz="36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5713" y="188640"/>
            <a:ext cx="762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 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"Кажи навпаки"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32" y="3573016"/>
            <a:ext cx="795715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Холодно</a:t>
            </a:r>
            <a:endParaRPr lang="ru-RU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6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0364" y="5286388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Передача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4357718" cy="40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Відгадай ребуси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715404" cy="413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0364" y="5286388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err="1" smtClean="0">
                <a:solidFill>
                  <a:srgbClr val="FF0000"/>
                </a:solidFill>
              </a:rPr>
              <a:t>Девять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Відгадай ребуси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5286388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Свисток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37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15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536799">
            <a:off x="2950976" y="755241"/>
            <a:ext cx="4960938" cy="4960938"/>
          </a:xfrm>
          <a:prstGeom prst="rect">
            <a:avLst/>
          </a:prstGeom>
          <a:noFill/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151030" y="1321957"/>
            <a:ext cx="41148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9900" b="1" dirty="0">
                <a:solidFill>
                  <a:srgbClr val="0000FF"/>
                </a:solidFill>
                <a:latin typeface="Times New Roman" pitchFamily="18" charset="0"/>
              </a:rPr>
              <a:t>3 </a:t>
            </a:r>
            <a:r>
              <a:rPr lang="en-US" sz="199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364" y="5385086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FF0000"/>
                </a:solidFill>
              </a:rPr>
              <a:t>Т</a:t>
            </a:r>
            <a:r>
              <a:rPr lang="uk-UA" sz="6600" b="1" dirty="0" smtClean="0">
                <a:solidFill>
                  <a:srgbClr val="FF0000"/>
                </a:solidFill>
              </a:rPr>
              <a:t>ритон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_sl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39624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28600" y="1136939"/>
            <a:ext cx="4191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uk-UA" sz="19900" b="1" dirty="0">
                <a:solidFill>
                  <a:srgbClr val="0000FF"/>
                </a:solidFill>
                <a:latin typeface="Times New Roman" pitchFamily="18" charset="0"/>
              </a:rPr>
              <a:t>З </a:t>
            </a:r>
            <a:r>
              <a:rPr lang="en-US" sz="199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endParaRPr lang="en-US" sz="199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5385086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Злива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16, з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457200">
              <a:buNone/>
            </a:pPr>
            <a:endParaRPr lang="ru-RU" sz="36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5713" y="188640"/>
            <a:ext cx="762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 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"Кажи навпаки"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32" y="2695953"/>
            <a:ext cx="795715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Зверху</a:t>
            </a:r>
            <a:endParaRPr lang="ru-RU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2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457200">
              <a:buNone/>
            </a:pPr>
            <a:endParaRPr lang="ru-RU" sz="36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5713" y="188640"/>
            <a:ext cx="762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 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"Кажи навпаки"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32" y="2780928"/>
            <a:ext cx="795715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початок</a:t>
            </a:r>
            <a:endParaRPr lang="ru-RU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4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457200">
              <a:buNone/>
            </a:pPr>
            <a:endParaRPr lang="ru-RU" sz="36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5713" y="188640"/>
            <a:ext cx="762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 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"Кажи навпаки"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32" y="2780928"/>
            <a:ext cx="795715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Ніч</a:t>
            </a:r>
            <a:endParaRPr lang="ru-RU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4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457200">
              <a:buNone/>
            </a:pPr>
            <a:endParaRPr lang="ru-RU" sz="36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5713" y="188640"/>
            <a:ext cx="762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 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"Кажи навпаки"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32" y="2780928"/>
            <a:ext cx="795715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Синій</a:t>
            </a:r>
            <a:endParaRPr lang="ru-RU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2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457200">
              <a:buNone/>
            </a:pPr>
            <a:endParaRPr lang="ru-RU" sz="36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75713" y="188640"/>
            <a:ext cx="762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 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"Кажи навпаки"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32" y="2780928"/>
            <a:ext cx="795715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Урок</a:t>
            </a:r>
            <a:endParaRPr lang="ru-RU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6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Яку тему вивчали на минулому уроці?</a:t>
            </a:r>
          </a:p>
          <a:p>
            <a:pPr>
              <a:buNone/>
            </a:pPr>
            <a:r>
              <a:rPr lang="uk-UA" sz="3200" dirty="0" smtClean="0"/>
              <a:t>Заперечення висловлень</a:t>
            </a:r>
          </a:p>
          <a:p>
            <a:pPr>
              <a:buNone/>
            </a:pPr>
            <a:r>
              <a:rPr lang="uk-UA" sz="3200" dirty="0" smtClean="0"/>
              <a:t>Заперечте висловлення: Я люблю шуміти</a:t>
            </a:r>
          </a:p>
          <a:p>
            <a:pPr>
              <a:buNone/>
            </a:pPr>
            <a:r>
              <a:rPr lang="uk-UA" sz="3200" dirty="0" smtClean="0"/>
              <a:t>Заперечте </a:t>
            </a:r>
            <a:r>
              <a:rPr lang="uk-UA" sz="3200" dirty="0"/>
              <a:t>висловлення: Я не люблю </a:t>
            </a:r>
            <a:r>
              <a:rPr lang="uk-UA" sz="3200" dirty="0" smtClean="0"/>
              <a:t>солодкого</a:t>
            </a:r>
          </a:p>
          <a:p>
            <a:pPr>
              <a:buNone/>
            </a:pPr>
            <a:r>
              <a:rPr lang="uk-UA" sz="3200" dirty="0"/>
              <a:t>Заперечте висловлення: </a:t>
            </a:r>
            <a:r>
              <a:rPr lang="uk-UA" sz="3200" dirty="0" smtClean="0"/>
              <a:t>Я не вмію читати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Дайте відповіді на запитання: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921</TotalTime>
  <Words>582</Words>
  <Application>Microsoft Office PowerPoint</Application>
  <PresentationFormat>Экран (4:3)</PresentationFormat>
  <Paragraphs>70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Дайте відповіді на запитання:</vt:lpstr>
      <vt:lpstr>Презентация PowerPoint</vt:lpstr>
      <vt:lpstr>Лист з Донецька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  <vt:lpstr>Техніка безпеки в комп’ютерному класі</vt:lpstr>
      <vt:lpstr>БУДЬТЕ УВАЖНІ, ДИСЦИПЛІНОВАНІ, ОБЕРЕЖНІ</vt:lpstr>
      <vt:lpstr>НЕ РОЗМІЩУЙТЕ НА РОБОЧОМУ СТОЛІ Сторонні предмети</vt:lpstr>
      <vt:lpstr>НЕ вмикати і не вимикати КОМП'ЮТЕР БЕЗ ДОЗВОЛУ ВЧИТЕЛЯ</vt:lpstr>
      <vt:lpstr>HE ТОРКАТИСЬ ПРОВОДІВ І РОЗ'ЄМИ З‘ЄДНУВАЛЬНИХ КАБЕЛІВ</vt:lpstr>
      <vt:lpstr>HE ТОРКАТИСЬ ПАЛЬЦЯМИ ЕКРАНА МОНІТОРА</vt:lpstr>
      <vt:lpstr>Працюйте на клавіатурі та з мишою Чистими і сухими руками</vt:lpstr>
      <vt:lpstr>Уникайте різких рухів, НЕ залишати робоче місце БЕЗ ДОЗВОЛУ ВЧИТЕЛЯ</vt:lpstr>
      <vt:lpstr>НЕ НАМАГАЙТЕСЯ САМОСТІЙНО Усунути неполадки У РОБОТІ КОМП'ЮТЕРА – НЕГАЙНО Повідомити про них ВЧИТЕЛЯ</vt:lpstr>
      <vt:lpstr>Найкращий спосіб сидіти за комп'ютером</vt:lpstr>
      <vt:lpstr>Презентация PowerPoint</vt:lpstr>
      <vt:lpstr>Презентация PowerPoint</vt:lpstr>
      <vt:lpstr>Презентация PowerPoint</vt:lpstr>
      <vt:lpstr>Відгадай ребуси</vt:lpstr>
      <vt:lpstr>Відгадай ребуси</vt:lpstr>
      <vt:lpstr>Презентация PowerPoint</vt:lpstr>
      <vt:lpstr>Презентация PowerPoint</vt:lpstr>
      <vt:lpstr>Домашнє завдання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Мацаенко</dc:creator>
  <cp:lastModifiedBy>Ира</cp:lastModifiedBy>
  <cp:revision>216</cp:revision>
  <dcterms:created xsi:type="dcterms:W3CDTF">2011-09-09T07:54:25Z</dcterms:created>
  <dcterms:modified xsi:type="dcterms:W3CDTF">2015-03-12T17:28:18Z</dcterms:modified>
</cp:coreProperties>
</file>