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70" r:id="rId2"/>
    <p:sldId id="279" r:id="rId3"/>
    <p:sldId id="280" r:id="rId4"/>
    <p:sldId id="281" r:id="rId5"/>
    <p:sldId id="256" r:id="rId6"/>
    <p:sldId id="257" r:id="rId7"/>
    <p:sldId id="261" r:id="rId8"/>
    <p:sldId id="265" r:id="rId9"/>
    <p:sldId id="266" r:id="rId10"/>
    <p:sldId id="264" r:id="rId11"/>
    <p:sldId id="267" r:id="rId12"/>
    <p:sldId id="258" r:id="rId13"/>
    <p:sldId id="259" r:id="rId14"/>
    <p:sldId id="268" r:id="rId15"/>
    <p:sldId id="271" r:id="rId16"/>
    <p:sldId id="262" r:id="rId17"/>
    <p:sldId id="272" r:id="rId18"/>
    <p:sldId id="282" r:id="rId19"/>
    <p:sldId id="273" r:id="rId20"/>
    <p:sldId id="284" r:id="rId21"/>
    <p:sldId id="275" r:id="rId22"/>
    <p:sldId id="276" r:id="rId23"/>
    <p:sldId id="283" r:id="rId24"/>
    <p:sldId id="274" r:id="rId25"/>
    <p:sldId id="277" r:id="rId26"/>
    <p:sldId id="278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0" autoAdjust="0"/>
    <p:restoredTop sz="94660"/>
  </p:normalViewPr>
  <p:slideViewPr>
    <p:cSldViewPr>
      <p:cViewPr>
        <p:scale>
          <a:sx n="50" d="100"/>
          <a:sy n="50" d="100"/>
        </p:scale>
        <p:origin x="-97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3D05E-8B34-4491-8DE5-01DEC352E6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BF521D9-821D-40A9-A0A6-CC54A0795915}">
      <dgm:prSet phldrT="[Текст]"/>
      <dgm:spPr/>
      <dgm:t>
        <a:bodyPr/>
        <a:lstStyle/>
        <a:p>
          <a:r>
            <a:rPr lang="uk-UA" smtClean="0"/>
            <a:t>Які властивості можуть мати символи</a:t>
          </a:r>
          <a:endParaRPr lang="uk-UA" dirty="0"/>
        </a:p>
      </dgm:t>
    </dgm:pt>
    <dgm:pt modelId="{9208E7BE-3674-495B-B1DF-E76E24DCACA3}" type="parTrans" cxnId="{1FEF4020-902E-47F9-9F73-65E39AB4125C}">
      <dgm:prSet/>
      <dgm:spPr/>
      <dgm:t>
        <a:bodyPr/>
        <a:lstStyle/>
        <a:p>
          <a:endParaRPr lang="uk-UA"/>
        </a:p>
      </dgm:t>
    </dgm:pt>
    <dgm:pt modelId="{C00E4518-ABFA-480D-B756-4C754E34BB24}" type="sibTrans" cxnId="{1FEF4020-902E-47F9-9F73-65E39AB4125C}">
      <dgm:prSet/>
      <dgm:spPr/>
      <dgm:t>
        <a:bodyPr/>
        <a:lstStyle/>
        <a:p>
          <a:endParaRPr lang="uk-UA"/>
        </a:p>
      </dgm:t>
    </dgm:pt>
    <dgm:pt modelId="{DC5C3672-9877-4EBD-AABE-910B0006396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Я додати текст до зображення у графічному редакторі</a:t>
          </a:r>
          <a:endParaRPr lang="uk-UA" dirty="0"/>
        </a:p>
      </dgm:t>
    </dgm:pt>
    <dgm:pt modelId="{F81FB998-E20F-4E57-A1DB-84DCD9C5383E}" type="parTrans" cxnId="{41E05A96-4D95-4A7C-8434-A3770150AD8D}">
      <dgm:prSet/>
      <dgm:spPr/>
      <dgm:t>
        <a:bodyPr/>
        <a:lstStyle/>
        <a:p>
          <a:endParaRPr lang="uk-UA"/>
        </a:p>
      </dgm:t>
    </dgm:pt>
    <dgm:pt modelId="{F96A0585-56E0-4BA3-B254-66B9B9316296}" type="sibTrans" cxnId="{41E05A96-4D95-4A7C-8434-A3770150AD8D}">
      <dgm:prSet/>
      <dgm:spPr/>
      <dgm:t>
        <a:bodyPr/>
        <a:lstStyle/>
        <a:p>
          <a:endParaRPr lang="uk-UA"/>
        </a:p>
      </dgm:t>
    </dgm:pt>
    <dgm:pt modelId="{9065FE0D-4D23-45C8-8D34-50BC4E09FAD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Як змінити значення властивостей символів</a:t>
          </a:r>
          <a:endParaRPr lang="uk-UA" dirty="0"/>
        </a:p>
      </dgm:t>
    </dgm:pt>
    <dgm:pt modelId="{A4AC5864-73E5-4DBE-8B21-74CF8C38C93B}" type="parTrans" cxnId="{1EA2DED5-5808-4C2D-AC17-1D7FF4C52C24}">
      <dgm:prSet/>
      <dgm:spPr/>
      <dgm:t>
        <a:bodyPr/>
        <a:lstStyle/>
        <a:p>
          <a:endParaRPr lang="uk-UA"/>
        </a:p>
      </dgm:t>
    </dgm:pt>
    <dgm:pt modelId="{846F11DF-B43C-4E73-830C-51D944F8C81E}" type="sibTrans" cxnId="{1EA2DED5-5808-4C2D-AC17-1D7FF4C52C24}">
      <dgm:prSet/>
      <dgm:spPr/>
      <dgm:t>
        <a:bodyPr/>
        <a:lstStyle/>
        <a:p>
          <a:endParaRPr lang="uk-UA"/>
        </a:p>
      </dgm:t>
    </dgm:pt>
    <dgm:pt modelId="{2EFE9B30-E8A4-452A-A05A-68838EF4AB2E}" type="pres">
      <dgm:prSet presAssocID="{57D3D05E-8B34-4491-8DE5-01DEC352E6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32CF4B0A-00C7-44D8-96F1-2C3BD440734B}" type="pres">
      <dgm:prSet presAssocID="{57D3D05E-8B34-4491-8DE5-01DEC352E6AE}" presName="Name1" presStyleCnt="0"/>
      <dgm:spPr/>
    </dgm:pt>
    <dgm:pt modelId="{79E0E288-932D-40A7-BDB8-0EF09A5F66A8}" type="pres">
      <dgm:prSet presAssocID="{57D3D05E-8B34-4491-8DE5-01DEC352E6AE}" presName="cycle" presStyleCnt="0"/>
      <dgm:spPr/>
    </dgm:pt>
    <dgm:pt modelId="{AAB2C0D5-FD3D-4113-933B-D2ABC9363409}" type="pres">
      <dgm:prSet presAssocID="{57D3D05E-8B34-4491-8DE5-01DEC352E6AE}" presName="srcNode" presStyleLbl="node1" presStyleIdx="0" presStyleCnt="3"/>
      <dgm:spPr/>
    </dgm:pt>
    <dgm:pt modelId="{4932F4CA-D6B3-41D6-BC8F-89BBC1B1ECDA}" type="pres">
      <dgm:prSet presAssocID="{57D3D05E-8B34-4491-8DE5-01DEC352E6AE}" presName="conn" presStyleLbl="parChTrans1D2" presStyleIdx="0" presStyleCnt="1"/>
      <dgm:spPr/>
      <dgm:t>
        <a:bodyPr/>
        <a:lstStyle/>
        <a:p>
          <a:endParaRPr lang="uk-UA"/>
        </a:p>
      </dgm:t>
    </dgm:pt>
    <dgm:pt modelId="{05B711ED-501F-4320-8EDE-4A9DC456178A}" type="pres">
      <dgm:prSet presAssocID="{57D3D05E-8B34-4491-8DE5-01DEC352E6AE}" presName="extraNode" presStyleLbl="node1" presStyleIdx="0" presStyleCnt="3"/>
      <dgm:spPr/>
    </dgm:pt>
    <dgm:pt modelId="{220775F2-9419-4A40-82EC-F1257F3F50D0}" type="pres">
      <dgm:prSet presAssocID="{57D3D05E-8B34-4491-8DE5-01DEC352E6AE}" presName="dstNode" presStyleLbl="node1" presStyleIdx="0" presStyleCnt="3"/>
      <dgm:spPr/>
    </dgm:pt>
    <dgm:pt modelId="{64AB627B-CD6A-400E-A669-6EA40AC33C9E}" type="pres">
      <dgm:prSet presAssocID="{DBF521D9-821D-40A9-A0A6-CC54A079591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CB4FB5-AFA5-476C-8669-B1FE5FE2DA13}" type="pres">
      <dgm:prSet presAssocID="{DBF521D9-821D-40A9-A0A6-CC54A0795915}" presName="accent_1" presStyleCnt="0"/>
      <dgm:spPr/>
    </dgm:pt>
    <dgm:pt modelId="{A7D0EB0E-2A46-458D-AED9-4C8902C36159}" type="pres">
      <dgm:prSet presAssocID="{DBF521D9-821D-40A9-A0A6-CC54A079591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46381D8-A1B5-4AD5-B2D3-47C8DA9F5500}" type="pres">
      <dgm:prSet presAssocID="{DC5C3672-9877-4EBD-AABE-910B0006396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AA11EA-D2E6-466F-9707-CB414ADF673C}" type="pres">
      <dgm:prSet presAssocID="{DC5C3672-9877-4EBD-AABE-910B0006396E}" presName="accent_2" presStyleCnt="0"/>
      <dgm:spPr/>
    </dgm:pt>
    <dgm:pt modelId="{5BBD4F97-EAE1-4B6E-A582-3696444BA760}" type="pres">
      <dgm:prSet presAssocID="{DC5C3672-9877-4EBD-AABE-910B0006396E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F96A0CC-7FFC-4975-B064-FF49F64B9BE7}" type="pres">
      <dgm:prSet presAssocID="{9065FE0D-4D23-45C8-8D34-50BC4E09FAD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8C3ED-8790-4419-B3F5-4C725D31A9F2}" type="pres">
      <dgm:prSet presAssocID="{9065FE0D-4D23-45C8-8D34-50BC4E09FAD6}" presName="accent_3" presStyleCnt="0"/>
      <dgm:spPr/>
    </dgm:pt>
    <dgm:pt modelId="{85660373-B556-4B5D-8EA4-4A89BFEF06D0}" type="pres">
      <dgm:prSet presAssocID="{9065FE0D-4D23-45C8-8D34-50BC4E09FAD6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41E05A96-4D95-4A7C-8434-A3770150AD8D}" srcId="{57D3D05E-8B34-4491-8DE5-01DEC352E6AE}" destId="{DC5C3672-9877-4EBD-AABE-910B0006396E}" srcOrd="1" destOrd="0" parTransId="{F81FB998-E20F-4E57-A1DB-84DCD9C5383E}" sibTransId="{F96A0585-56E0-4BA3-B254-66B9B9316296}"/>
    <dgm:cxn modelId="{FCD6D680-BA33-440C-8062-8BC3822805A0}" type="presOf" srcId="{DC5C3672-9877-4EBD-AABE-910B0006396E}" destId="{E46381D8-A1B5-4AD5-B2D3-47C8DA9F5500}" srcOrd="0" destOrd="0" presId="urn:microsoft.com/office/officeart/2008/layout/VerticalCurvedList"/>
    <dgm:cxn modelId="{9BEADC3A-643B-4F7A-97EA-D71D7150D0B3}" type="presOf" srcId="{9065FE0D-4D23-45C8-8D34-50BC4E09FAD6}" destId="{BF96A0CC-7FFC-4975-B064-FF49F64B9BE7}" srcOrd="0" destOrd="0" presId="urn:microsoft.com/office/officeart/2008/layout/VerticalCurvedList"/>
    <dgm:cxn modelId="{1EA2DED5-5808-4C2D-AC17-1D7FF4C52C24}" srcId="{57D3D05E-8B34-4491-8DE5-01DEC352E6AE}" destId="{9065FE0D-4D23-45C8-8D34-50BC4E09FAD6}" srcOrd="2" destOrd="0" parTransId="{A4AC5864-73E5-4DBE-8B21-74CF8C38C93B}" sibTransId="{846F11DF-B43C-4E73-830C-51D944F8C81E}"/>
    <dgm:cxn modelId="{241A963E-84E7-4BFD-9DCA-FAC05F12EC0D}" type="presOf" srcId="{C00E4518-ABFA-480D-B756-4C754E34BB24}" destId="{4932F4CA-D6B3-41D6-BC8F-89BBC1B1ECDA}" srcOrd="0" destOrd="0" presId="urn:microsoft.com/office/officeart/2008/layout/VerticalCurvedList"/>
    <dgm:cxn modelId="{1FEF4020-902E-47F9-9F73-65E39AB4125C}" srcId="{57D3D05E-8B34-4491-8DE5-01DEC352E6AE}" destId="{DBF521D9-821D-40A9-A0A6-CC54A0795915}" srcOrd="0" destOrd="0" parTransId="{9208E7BE-3674-495B-B1DF-E76E24DCACA3}" sibTransId="{C00E4518-ABFA-480D-B756-4C754E34BB24}"/>
    <dgm:cxn modelId="{3258167B-413B-40BD-AE37-70F95F87DADC}" type="presOf" srcId="{57D3D05E-8B34-4491-8DE5-01DEC352E6AE}" destId="{2EFE9B30-E8A4-452A-A05A-68838EF4AB2E}" srcOrd="0" destOrd="0" presId="urn:microsoft.com/office/officeart/2008/layout/VerticalCurvedList"/>
    <dgm:cxn modelId="{172132B9-71D7-4C05-951C-EF1F06F4596E}" type="presOf" srcId="{DBF521D9-821D-40A9-A0A6-CC54A0795915}" destId="{64AB627B-CD6A-400E-A669-6EA40AC33C9E}" srcOrd="0" destOrd="0" presId="urn:microsoft.com/office/officeart/2008/layout/VerticalCurvedList"/>
    <dgm:cxn modelId="{6EE2C2D1-0407-4E6E-86DF-571F4D4B77DF}" type="presParOf" srcId="{2EFE9B30-E8A4-452A-A05A-68838EF4AB2E}" destId="{32CF4B0A-00C7-44D8-96F1-2C3BD440734B}" srcOrd="0" destOrd="0" presId="urn:microsoft.com/office/officeart/2008/layout/VerticalCurvedList"/>
    <dgm:cxn modelId="{DB541352-AF00-4477-B15F-3114A4EC0A6B}" type="presParOf" srcId="{32CF4B0A-00C7-44D8-96F1-2C3BD440734B}" destId="{79E0E288-932D-40A7-BDB8-0EF09A5F66A8}" srcOrd="0" destOrd="0" presId="urn:microsoft.com/office/officeart/2008/layout/VerticalCurvedList"/>
    <dgm:cxn modelId="{7FBD7FE2-260F-4400-9CAE-B68C778EA171}" type="presParOf" srcId="{79E0E288-932D-40A7-BDB8-0EF09A5F66A8}" destId="{AAB2C0D5-FD3D-4113-933B-D2ABC9363409}" srcOrd="0" destOrd="0" presId="urn:microsoft.com/office/officeart/2008/layout/VerticalCurvedList"/>
    <dgm:cxn modelId="{4C21F356-D524-482E-9655-1C40D27F4B4F}" type="presParOf" srcId="{79E0E288-932D-40A7-BDB8-0EF09A5F66A8}" destId="{4932F4CA-D6B3-41D6-BC8F-89BBC1B1ECDA}" srcOrd="1" destOrd="0" presId="urn:microsoft.com/office/officeart/2008/layout/VerticalCurvedList"/>
    <dgm:cxn modelId="{F4346E0A-7A3A-42AF-875C-2AD8763AB16F}" type="presParOf" srcId="{79E0E288-932D-40A7-BDB8-0EF09A5F66A8}" destId="{05B711ED-501F-4320-8EDE-4A9DC456178A}" srcOrd="2" destOrd="0" presId="urn:microsoft.com/office/officeart/2008/layout/VerticalCurvedList"/>
    <dgm:cxn modelId="{281E0A68-BFDA-4654-8F2C-28432A2B2384}" type="presParOf" srcId="{79E0E288-932D-40A7-BDB8-0EF09A5F66A8}" destId="{220775F2-9419-4A40-82EC-F1257F3F50D0}" srcOrd="3" destOrd="0" presId="urn:microsoft.com/office/officeart/2008/layout/VerticalCurvedList"/>
    <dgm:cxn modelId="{E51E9AA4-B328-41F6-9037-CB76639762D1}" type="presParOf" srcId="{32CF4B0A-00C7-44D8-96F1-2C3BD440734B}" destId="{64AB627B-CD6A-400E-A669-6EA40AC33C9E}" srcOrd="1" destOrd="0" presId="urn:microsoft.com/office/officeart/2008/layout/VerticalCurvedList"/>
    <dgm:cxn modelId="{CD3E3737-4ABC-4B5B-AA52-742BA0ED2B53}" type="presParOf" srcId="{32CF4B0A-00C7-44D8-96F1-2C3BD440734B}" destId="{06CB4FB5-AFA5-476C-8669-B1FE5FE2DA13}" srcOrd="2" destOrd="0" presId="urn:microsoft.com/office/officeart/2008/layout/VerticalCurvedList"/>
    <dgm:cxn modelId="{86895D98-5A29-46C7-9E1D-5727CD876398}" type="presParOf" srcId="{06CB4FB5-AFA5-476C-8669-B1FE5FE2DA13}" destId="{A7D0EB0E-2A46-458D-AED9-4C8902C36159}" srcOrd="0" destOrd="0" presId="urn:microsoft.com/office/officeart/2008/layout/VerticalCurvedList"/>
    <dgm:cxn modelId="{DC55289E-676A-42F7-B6B7-DEC2DF5D2243}" type="presParOf" srcId="{32CF4B0A-00C7-44D8-96F1-2C3BD440734B}" destId="{E46381D8-A1B5-4AD5-B2D3-47C8DA9F5500}" srcOrd="3" destOrd="0" presId="urn:microsoft.com/office/officeart/2008/layout/VerticalCurvedList"/>
    <dgm:cxn modelId="{4148AECE-9AFE-475F-98E4-C9F441F92E75}" type="presParOf" srcId="{32CF4B0A-00C7-44D8-96F1-2C3BD440734B}" destId="{DEAA11EA-D2E6-466F-9707-CB414ADF673C}" srcOrd="4" destOrd="0" presId="urn:microsoft.com/office/officeart/2008/layout/VerticalCurvedList"/>
    <dgm:cxn modelId="{014EF657-F3D2-403C-BB3D-214029266D92}" type="presParOf" srcId="{DEAA11EA-D2E6-466F-9707-CB414ADF673C}" destId="{5BBD4F97-EAE1-4B6E-A582-3696444BA760}" srcOrd="0" destOrd="0" presId="urn:microsoft.com/office/officeart/2008/layout/VerticalCurvedList"/>
    <dgm:cxn modelId="{E637A2A8-C9F3-48D0-A6CC-590977752BB2}" type="presParOf" srcId="{32CF4B0A-00C7-44D8-96F1-2C3BD440734B}" destId="{BF96A0CC-7FFC-4975-B064-FF49F64B9BE7}" srcOrd="5" destOrd="0" presId="urn:microsoft.com/office/officeart/2008/layout/VerticalCurvedList"/>
    <dgm:cxn modelId="{BF90FFE7-684B-407A-B2DA-A319FCF7F097}" type="presParOf" srcId="{32CF4B0A-00C7-44D8-96F1-2C3BD440734B}" destId="{D448C3ED-8790-4419-B3F5-4C725D31A9F2}" srcOrd="6" destOrd="0" presId="urn:microsoft.com/office/officeart/2008/layout/VerticalCurvedList"/>
    <dgm:cxn modelId="{677442C6-9A54-497B-A35F-1949E8264538}" type="presParOf" srcId="{D448C3ED-8790-4419-B3F5-4C725D31A9F2}" destId="{85660373-B556-4B5D-8EA4-4A89BFEF06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6C93D6-948A-47CA-B48B-514D5A94E7C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E77F73-9AAA-4DCC-AF48-C73B220C63BC}">
      <dgm:prSet phldrT="[Текст]"/>
      <dgm:spPr/>
      <dgm:t>
        <a:bodyPr/>
        <a:lstStyle/>
        <a:p>
          <a:r>
            <a:rPr lang="uk-UA" b="1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dirty="0"/>
        </a:p>
      </dgm:t>
    </dgm:pt>
    <dgm:pt modelId="{8EC8CEE8-3FA2-436F-B07E-1DCFFEF9099F}" type="parTrans" cxnId="{993B0E7F-182B-4698-B598-A4806C5EB8FF}">
      <dgm:prSet/>
      <dgm:spPr/>
      <dgm:t>
        <a:bodyPr/>
        <a:lstStyle/>
        <a:p>
          <a:endParaRPr lang="uk-UA"/>
        </a:p>
      </dgm:t>
    </dgm:pt>
    <dgm:pt modelId="{8AD52B57-FF59-4FEB-8556-CD5D39462617}" type="sibTrans" cxnId="{993B0E7F-182B-4698-B598-A4806C5EB8FF}">
      <dgm:prSet/>
      <dgm:spPr/>
      <dgm:t>
        <a:bodyPr/>
        <a:lstStyle/>
        <a:p>
          <a:endParaRPr lang="uk-UA"/>
        </a:p>
      </dgm:t>
    </dgm:pt>
    <dgm:pt modelId="{E780363D-FD32-4ACC-B9F9-85AA6ADFB5E9}" type="pres">
      <dgm:prSet presAssocID="{C76C93D6-948A-47CA-B48B-514D5A94E7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B3B227-B69F-48AF-BE60-E822A5D29973}" type="pres">
      <dgm:prSet presAssocID="{18E77F73-9AAA-4DCC-AF48-C73B220C63BC}" presName="comp" presStyleCnt="0"/>
      <dgm:spPr/>
    </dgm:pt>
    <dgm:pt modelId="{CF6E34D8-E829-4186-A51D-6C3F9066F48C}" type="pres">
      <dgm:prSet presAssocID="{18E77F73-9AAA-4DCC-AF48-C73B220C63BC}" presName="box" presStyleLbl="node1" presStyleIdx="0" presStyleCnt="1"/>
      <dgm:spPr/>
      <dgm:t>
        <a:bodyPr/>
        <a:lstStyle/>
        <a:p>
          <a:endParaRPr lang="uk-UA"/>
        </a:p>
      </dgm:t>
    </dgm:pt>
    <dgm:pt modelId="{A12AEEBC-C124-45C8-B0E3-FBE7E2BBDE88}" type="pres">
      <dgm:prSet presAssocID="{18E77F73-9AAA-4DCC-AF48-C73B220C63BC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CD9510-C4FA-4549-93B8-EB6E199DA3A4}" type="pres">
      <dgm:prSet presAssocID="{18E77F73-9AAA-4DCC-AF48-C73B220C63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263429-9075-4838-BA36-E39816152FE2}" type="presOf" srcId="{18E77F73-9AAA-4DCC-AF48-C73B220C63BC}" destId="{CF6E34D8-E829-4186-A51D-6C3F9066F48C}" srcOrd="0" destOrd="0" presId="urn:microsoft.com/office/officeart/2005/8/layout/vList4"/>
    <dgm:cxn modelId="{0E7177D4-825B-4D70-B059-A8F46CC28D2D}" type="presOf" srcId="{18E77F73-9AAA-4DCC-AF48-C73B220C63BC}" destId="{87CD9510-C4FA-4549-93B8-EB6E199DA3A4}" srcOrd="1" destOrd="0" presId="urn:microsoft.com/office/officeart/2005/8/layout/vList4"/>
    <dgm:cxn modelId="{48AC9077-4B1F-4AB9-8974-AB4AF570E781}" type="presOf" srcId="{C76C93D6-948A-47CA-B48B-514D5A94E7C0}" destId="{E780363D-FD32-4ACC-B9F9-85AA6ADFB5E9}" srcOrd="0" destOrd="0" presId="urn:microsoft.com/office/officeart/2005/8/layout/vList4"/>
    <dgm:cxn modelId="{993B0E7F-182B-4698-B598-A4806C5EB8FF}" srcId="{C76C93D6-948A-47CA-B48B-514D5A94E7C0}" destId="{18E77F73-9AAA-4DCC-AF48-C73B220C63BC}" srcOrd="0" destOrd="0" parTransId="{8EC8CEE8-3FA2-436F-B07E-1DCFFEF9099F}" sibTransId="{8AD52B57-FF59-4FEB-8556-CD5D39462617}"/>
    <dgm:cxn modelId="{5B45A729-2755-4689-81FC-E8E5F03E9565}" type="presParOf" srcId="{E780363D-FD32-4ACC-B9F9-85AA6ADFB5E9}" destId="{08B3B227-B69F-48AF-BE60-E822A5D29973}" srcOrd="0" destOrd="0" presId="urn:microsoft.com/office/officeart/2005/8/layout/vList4"/>
    <dgm:cxn modelId="{60F047A7-649B-47DD-82CB-8ED3D0EA9DFC}" type="presParOf" srcId="{08B3B227-B69F-48AF-BE60-E822A5D29973}" destId="{CF6E34D8-E829-4186-A51D-6C3F9066F48C}" srcOrd="0" destOrd="0" presId="urn:microsoft.com/office/officeart/2005/8/layout/vList4"/>
    <dgm:cxn modelId="{DCC82233-53F2-4B50-BC8E-CB39729A3A71}" type="presParOf" srcId="{08B3B227-B69F-48AF-BE60-E822A5D29973}" destId="{A12AEEBC-C124-45C8-B0E3-FBE7E2BBDE88}" srcOrd="1" destOrd="0" presId="urn:microsoft.com/office/officeart/2005/8/layout/vList4"/>
    <dgm:cxn modelId="{2493DF3A-0976-4395-BA69-2C46A0B8EFD7}" type="presParOf" srcId="{08B3B227-B69F-48AF-BE60-E822A5D29973}" destId="{87CD9510-C4FA-4549-93B8-EB6E199DA3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69CA3-8843-4119-B76A-A2B81C55B0B4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9EB0A1B-374F-460A-8C77-64712738D66E}">
      <dgm:prSet phldrT="[Текст]" custT="1"/>
      <dgm:spPr/>
      <dgm:t>
        <a:bodyPr/>
        <a:lstStyle/>
        <a:p>
          <a:r>
            <a:rPr lang="uk-UA" sz="2400" dirty="0" smtClean="0"/>
            <a:t>БУКВ</a:t>
          </a:r>
          <a:endParaRPr lang="uk-UA" sz="2400" dirty="0"/>
        </a:p>
      </dgm:t>
    </dgm:pt>
    <dgm:pt modelId="{4C9F16D1-7CA1-473A-A1BD-F3F7A147333B}" type="parTrans" cxnId="{9B817500-561D-4AF5-B4B4-8455BE93F4AE}">
      <dgm:prSet/>
      <dgm:spPr/>
      <dgm:t>
        <a:bodyPr/>
        <a:lstStyle/>
        <a:p>
          <a:endParaRPr lang="uk-UA"/>
        </a:p>
      </dgm:t>
    </dgm:pt>
    <dgm:pt modelId="{BB45E919-B29D-44CD-98A2-CBD91872D072}" type="sibTrans" cxnId="{9B817500-561D-4AF5-B4B4-8455BE93F4AE}">
      <dgm:prSet/>
      <dgm:spPr/>
      <dgm:t>
        <a:bodyPr/>
        <a:lstStyle/>
        <a:p>
          <a:endParaRPr lang="uk-UA"/>
        </a:p>
      </dgm:t>
    </dgm:pt>
    <dgm:pt modelId="{D7C4CD71-2F49-4CD0-8B41-E3CE38EC1C60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/>
            <a:t>ЦИФР</a:t>
          </a:r>
          <a:endParaRPr lang="uk-UA" sz="2400" dirty="0"/>
        </a:p>
      </dgm:t>
    </dgm:pt>
    <dgm:pt modelId="{5225B417-7E43-41BD-B86A-CF02949CFD52}" type="parTrans" cxnId="{89D22340-0F06-4FDF-A484-8C9FABEC7B25}">
      <dgm:prSet/>
      <dgm:spPr/>
      <dgm:t>
        <a:bodyPr/>
        <a:lstStyle/>
        <a:p>
          <a:endParaRPr lang="uk-UA"/>
        </a:p>
      </dgm:t>
    </dgm:pt>
    <dgm:pt modelId="{329C45FF-F44B-47F7-8430-733DD4F8BC84}" type="sibTrans" cxnId="{89D22340-0F06-4FDF-A484-8C9FABEC7B25}">
      <dgm:prSet/>
      <dgm:spPr/>
      <dgm:t>
        <a:bodyPr/>
        <a:lstStyle/>
        <a:p>
          <a:endParaRPr lang="uk-UA"/>
        </a:p>
      </dgm:t>
    </dgm:pt>
    <dgm:pt modelId="{A00377AC-1586-4437-A510-D5A63A5D1DA8}">
      <dgm:prSet phldrT="[Текст]" custT="1"/>
      <dgm:spPr/>
      <dgm:t>
        <a:bodyPr/>
        <a:lstStyle/>
        <a:p>
          <a:r>
            <a:rPr lang="uk-UA" sz="2100" dirty="0" smtClean="0"/>
            <a:t>РОЗДІЛОВИХ ЗНАКІВ</a:t>
          </a:r>
          <a:endParaRPr lang="uk-UA" sz="2100" dirty="0"/>
        </a:p>
      </dgm:t>
    </dgm:pt>
    <dgm:pt modelId="{F4ED6CEE-A2B5-4EAB-96FA-AC40B1A6854E}" type="parTrans" cxnId="{C3EE40CB-19F1-456D-BD8E-DB20084278DF}">
      <dgm:prSet/>
      <dgm:spPr/>
      <dgm:t>
        <a:bodyPr/>
        <a:lstStyle/>
        <a:p>
          <a:endParaRPr lang="uk-UA"/>
        </a:p>
      </dgm:t>
    </dgm:pt>
    <dgm:pt modelId="{ACEDDAF1-43EF-4190-8615-2B7709F331A1}" type="sibTrans" cxnId="{C3EE40CB-19F1-456D-BD8E-DB20084278DF}">
      <dgm:prSet/>
      <dgm:spPr/>
      <dgm:t>
        <a:bodyPr/>
        <a:lstStyle/>
        <a:p>
          <a:endParaRPr lang="uk-UA"/>
        </a:p>
      </dgm:t>
    </dgm:pt>
    <dgm:pt modelId="{631C76B7-F3F7-4D17-A64E-CBF7C360D0AD}" type="pres">
      <dgm:prSet presAssocID="{E9969CA3-8843-4119-B76A-A2B81C55B0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4B81050-73B7-4F7B-A8D4-F84F2ED88D7D}" type="pres">
      <dgm:prSet presAssocID="{A9EB0A1B-374F-460A-8C77-64712738D66E}" presName="composite" presStyleCnt="0"/>
      <dgm:spPr/>
    </dgm:pt>
    <dgm:pt modelId="{ECD9DFDD-71B4-48B6-9B74-65305E4DCC7F}" type="pres">
      <dgm:prSet presAssocID="{A9EB0A1B-374F-460A-8C77-64712738D66E}" presName="imagSh" presStyleLbl="bgImgPlace1" presStyleIdx="0" presStyleCnt="3" custScaleX="166120" custScaleY="166985" custLinFactNeighborY="59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73262C-97D5-4A55-AB8E-E651CBF7C775}" type="pres">
      <dgm:prSet presAssocID="{A9EB0A1B-374F-460A-8C77-64712738D66E}" presName="txNode" presStyleLbl="node1" presStyleIdx="0" presStyleCnt="3" custScaleX="188005" custScaleY="38003" custLinFactNeighborX="-6064" custLinFactNeighborY="443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C5E48-E22C-44B2-99A3-7C9816183CFD}" type="pres">
      <dgm:prSet presAssocID="{BB45E919-B29D-44CD-98A2-CBD91872D072}" presName="sibTrans" presStyleLbl="sibTrans2D1" presStyleIdx="0" presStyleCnt="2"/>
      <dgm:spPr/>
      <dgm:t>
        <a:bodyPr/>
        <a:lstStyle/>
        <a:p>
          <a:endParaRPr lang="uk-UA"/>
        </a:p>
      </dgm:t>
    </dgm:pt>
    <dgm:pt modelId="{D4B09330-7A6D-48B5-AC83-22EC72E88396}" type="pres">
      <dgm:prSet presAssocID="{BB45E919-B29D-44CD-98A2-CBD91872D072}" presName="connTx" presStyleLbl="sibTrans2D1" presStyleIdx="0" presStyleCnt="2"/>
      <dgm:spPr/>
      <dgm:t>
        <a:bodyPr/>
        <a:lstStyle/>
        <a:p>
          <a:endParaRPr lang="uk-UA"/>
        </a:p>
      </dgm:t>
    </dgm:pt>
    <dgm:pt modelId="{30779AE1-D568-41AF-9A2E-8E4527387C43}" type="pres">
      <dgm:prSet presAssocID="{D7C4CD71-2F49-4CD0-8B41-E3CE38EC1C60}" presName="composite" presStyleCnt="0"/>
      <dgm:spPr/>
    </dgm:pt>
    <dgm:pt modelId="{CAED04F7-C368-456C-BC15-F97C606F188D}" type="pres">
      <dgm:prSet presAssocID="{D7C4CD71-2F49-4CD0-8B41-E3CE38EC1C60}" presName="imagSh" presStyleLbl="bgImgPlace1" presStyleIdx="1" presStyleCnt="3" custScaleX="236743" custScaleY="171621" custLinFactNeighborX="-9955" custLinFactNeighborY="-36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1DE1E0-2290-40E8-A1D6-5E2F8BA09A73}" type="pres">
      <dgm:prSet presAssocID="{D7C4CD71-2F49-4CD0-8B41-E3CE38EC1C60}" presName="txNode" presStyleLbl="node1" presStyleIdx="1" presStyleCnt="3" custAng="10800000" custFlipVert="1" custScaleX="209309" custScaleY="37910" custLinFactNeighborX="-24756" custLinFactNeighborY="454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A53000-1D4C-47D0-BB02-F6DB597F0AC8}" type="pres">
      <dgm:prSet presAssocID="{329C45FF-F44B-47F7-8430-733DD4F8BC84}" presName="sibTrans" presStyleLbl="sibTrans2D1" presStyleIdx="1" presStyleCnt="2"/>
      <dgm:spPr/>
      <dgm:t>
        <a:bodyPr/>
        <a:lstStyle/>
        <a:p>
          <a:endParaRPr lang="uk-UA"/>
        </a:p>
      </dgm:t>
    </dgm:pt>
    <dgm:pt modelId="{D6AA5D0E-EDD0-4388-9578-03C9EEAA5AC8}" type="pres">
      <dgm:prSet presAssocID="{329C45FF-F44B-47F7-8430-733DD4F8BC84}" presName="connTx" presStyleLbl="sibTrans2D1" presStyleIdx="1" presStyleCnt="2"/>
      <dgm:spPr/>
      <dgm:t>
        <a:bodyPr/>
        <a:lstStyle/>
        <a:p>
          <a:endParaRPr lang="uk-UA"/>
        </a:p>
      </dgm:t>
    </dgm:pt>
    <dgm:pt modelId="{CB85665C-71EA-4B22-AF60-E79CB92F59C7}" type="pres">
      <dgm:prSet presAssocID="{A00377AC-1586-4437-A510-D5A63A5D1DA8}" presName="composite" presStyleCnt="0"/>
      <dgm:spPr/>
    </dgm:pt>
    <dgm:pt modelId="{2082F589-199C-4156-9043-7F155F62260F}" type="pres">
      <dgm:prSet presAssocID="{A00377AC-1586-4437-A510-D5A63A5D1DA8}" presName="imagSh" presStyleLbl="bgImgPlace1" presStyleIdx="2" presStyleCnt="3" custScaleX="177750" custScaleY="167106" custLinFactNeighborX="-5787" custLinFactNeighborY="-58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CC33885-3418-49AF-9CED-023A3096A767}" type="pres">
      <dgm:prSet presAssocID="{A00377AC-1586-4437-A510-D5A63A5D1DA8}" presName="txNode" presStyleLbl="node1" presStyleIdx="2" presStyleCnt="3" custScaleX="205236" custScaleY="39615" custLinFactNeighborX="-19611" custLinFactNeighborY="441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7D37C6-8A13-48AC-ACDD-1D89A7732BE5}" type="presOf" srcId="{D7C4CD71-2F49-4CD0-8B41-E3CE38EC1C60}" destId="{0A1DE1E0-2290-40E8-A1D6-5E2F8BA09A73}" srcOrd="0" destOrd="0" presId="urn:microsoft.com/office/officeart/2005/8/layout/hProcess10#1"/>
    <dgm:cxn modelId="{CA4E5896-AE2B-46BE-B5DC-592C8CE1799B}" type="presOf" srcId="{A9EB0A1B-374F-460A-8C77-64712738D66E}" destId="{9373262C-97D5-4A55-AB8E-E651CBF7C775}" srcOrd="0" destOrd="0" presId="urn:microsoft.com/office/officeart/2005/8/layout/hProcess10#1"/>
    <dgm:cxn modelId="{5813B9E6-688E-44CA-B2F7-0020BC5C0379}" type="presOf" srcId="{329C45FF-F44B-47F7-8430-733DD4F8BC84}" destId="{6FA53000-1D4C-47D0-BB02-F6DB597F0AC8}" srcOrd="0" destOrd="0" presId="urn:microsoft.com/office/officeart/2005/8/layout/hProcess10#1"/>
    <dgm:cxn modelId="{142E64C5-DBF1-4B94-9605-46F919FB064C}" type="presOf" srcId="{BB45E919-B29D-44CD-98A2-CBD91872D072}" destId="{D4B09330-7A6D-48B5-AC83-22EC72E88396}" srcOrd="1" destOrd="0" presId="urn:microsoft.com/office/officeart/2005/8/layout/hProcess10#1"/>
    <dgm:cxn modelId="{17D920AF-681B-48EF-AB98-40A704380ACD}" type="presOf" srcId="{BB45E919-B29D-44CD-98A2-CBD91872D072}" destId="{7A6C5E48-E22C-44B2-99A3-7C9816183CFD}" srcOrd="0" destOrd="0" presId="urn:microsoft.com/office/officeart/2005/8/layout/hProcess10#1"/>
    <dgm:cxn modelId="{0DCE8A08-2C4A-45C6-8723-F216474CC236}" type="presOf" srcId="{E9969CA3-8843-4119-B76A-A2B81C55B0B4}" destId="{631C76B7-F3F7-4D17-A64E-CBF7C360D0AD}" srcOrd="0" destOrd="0" presId="urn:microsoft.com/office/officeart/2005/8/layout/hProcess10#1"/>
    <dgm:cxn modelId="{C3EE40CB-19F1-456D-BD8E-DB20084278DF}" srcId="{E9969CA3-8843-4119-B76A-A2B81C55B0B4}" destId="{A00377AC-1586-4437-A510-D5A63A5D1DA8}" srcOrd="2" destOrd="0" parTransId="{F4ED6CEE-A2B5-4EAB-96FA-AC40B1A6854E}" sibTransId="{ACEDDAF1-43EF-4190-8615-2B7709F331A1}"/>
    <dgm:cxn modelId="{9B817500-561D-4AF5-B4B4-8455BE93F4AE}" srcId="{E9969CA3-8843-4119-B76A-A2B81C55B0B4}" destId="{A9EB0A1B-374F-460A-8C77-64712738D66E}" srcOrd="0" destOrd="0" parTransId="{4C9F16D1-7CA1-473A-A1BD-F3F7A147333B}" sibTransId="{BB45E919-B29D-44CD-98A2-CBD91872D072}"/>
    <dgm:cxn modelId="{702993F4-B101-4CFF-B28E-6676E5AB43C1}" type="presOf" srcId="{A00377AC-1586-4437-A510-D5A63A5D1DA8}" destId="{9CC33885-3418-49AF-9CED-023A3096A767}" srcOrd="0" destOrd="0" presId="urn:microsoft.com/office/officeart/2005/8/layout/hProcess10#1"/>
    <dgm:cxn modelId="{89D22340-0F06-4FDF-A484-8C9FABEC7B25}" srcId="{E9969CA3-8843-4119-B76A-A2B81C55B0B4}" destId="{D7C4CD71-2F49-4CD0-8B41-E3CE38EC1C60}" srcOrd="1" destOrd="0" parTransId="{5225B417-7E43-41BD-B86A-CF02949CFD52}" sibTransId="{329C45FF-F44B-47F7-8430-733DD4F8BC84}"/>
    <dgm:cxn modelId="{703F3262-46E6-4986-BC34-890B2A6C2ECF}" type="presOf" srcId="{329C45FF-F44B-47F7-8430-733DD4F8BC84}" destId="{D6AA5D0E-EDD0-4388-9578-03C9EEAA5AC8}" srcOrd="1" destOrd="0" presId="urn:microsoft.com/office/officeart/2005/8/layout/hProcess10#1"/>
    <dgm:cxn modelId="{8A9C188E-B1DC-4FAE-8CAD-DDC90E8478AC}" type="presParOf" srcId="{631C76B7-F3F7-4D17-A64E-CBF7C360D0AD}" destId="{94B81050-73B7-4F7B-A8D4-F84F2ED88D7D}" srcOrd="0" destOrd="0" presId="urn:microsoft.com/office/officeart/2005/8/layout/hProcess10#1"/>
    <dgm:cxn modelId="{D2559AB8-5F6C-45AF-8BE6-DD8AC679D1ED}" type="presParOf" srcId="{94B81050-73B7-4F7B-A8D4-F84F2ED88D7D}" destId="{ECD9DFDD-71B4-48B6-9B74-65305E4DCC7F}" srcOrd="0" destOrd="0" presId="urn:microsoft.com/office/officeart/2005/8/layout/hProcess10#1"/>
    <dgm:cxn modelId="{A1080E6C-8856-45DD-96A2-AD5A584396D7}" type="presParOf" srcId="{94B81050-73B7-4F7B-A8D4-F84F2ED88D7D}" destId="{9373262C-97D5-4A55-AB8E-E651CBF7C775}" srcOrd="1" destOrd="0" presId="urn:microsoft.com/office/officeart/2005/8/layout/hProcess10#1"/>
    <dgm:cxn modelId="{5C3917CC-A97B-43EB-9AF3-7CE411B02EEE}" type="presParOf" srcId="{631C76B7-F3F7-4D17-A64E-CBF7C360D0AD}" destId="{7A6C5E48-E22C-44B2-99A3-7C9816183CFD}" srcOrd="1" destOrd="0" presId="urn:microsoft.com/office/officeart/2005/8/layout/hProcess10#1"/>
    <dgm:cxn modelId="{CA5D4D22-8010-4620-820C-6796A1A2EA81}" type="presParOf" srcId="{7A6C5E48-E22C-44B2-99A3-7C9816183CFD}" destId="{D4B09330-7A6D-48B5-AC83-22EC72E88396}" srcOrd="0" destOrd="0" presId="urn:microsoft.com/office/officeart/2005/8/layout/hProcess10#1"/>
    <dgm:cxn modelId="{AEF779C4-7E54-495F-8EE8-899D7B23A883}" type="presParOf" srcId="{631C76B7-F3F7-4D17-A64E-CBF7C360D0AD}" destId="{30779AE1-D568-41AF-9A2E-8E4527387C43}" srcOrd="2" destOrd="0" presId="urn:microsoft.com/office/officeart/2005/8/layout/hProcess10#1"/>
    <dgm:cxn modelId="{0FE3B259-B7C4-4EA0-987D-759F07DF8EB2}" type="presParOf" srcId="{30779AE1-D568-41AF-9A2E-8E4527387C43}" destId="{CAED04F7-C368-456C-BC15-F97C606F188D}" srcOrd="0" destOrd="0" presId="urn:microsoft.com/office/officeart/2005/8/layout/hProcess10#1"/>
    <dgm:cxn modelId="{5683E82B-99CF-406A-9CCA-86630038EBF3}" type="presParOf" srcId="{30779AE1-D568-41AF-9A2E-8E4527387C43}" destId="{0A1DE1E0-2290-40E8-A1D6-5E2F8BA09A73}" srcOrd="1" destOrd="0" presId="urn:microsoft.com/office/officeart/2005/8/layout/hProcess10#1"/>
    <dgm:cxn modelId="{A6753B4E-DE48-406D-B78F-EF38D9E21E43}" type="presParOf" srcId="{631C76B7-F3F7-4D17-A64E-CBF7C360D0AD}" destId="{6FA53000-1D4C-47D0-BB02-F6DB597F0AC8}" srcOrd="3" destOrd="0" presId="urn:microsoft.com/office/officeart/2005/8/layout/hProcess10#1"/>
    <dgm:cxn modelId="{69B5F994-0119-4DD3-9760-232965946FB0}" type="presParOf" srcId="{6FA53000-1D4C-47D0-BB02-F6DB597F0AC8}" destId="{D6AA5D0E-EDD0-4388-9578-03C9EEAA5AC8}" srcOrd="0" destOrd="0" presId="urn:microsoft.com/office/officeart/2005/8/layout/hProcess10#1"/>
    <dgm:cxn modelId="{0C07F39E-3683-41E7-BF76-3E933F2D5E68}" type="presParOf" srcId="{631C76B7-F3F7-4D17-A64E-CBF7C360D0AD}" destId="{CB85665C-71EA-4B22-AF60-E79CB92F59C7}" srcOrd="4" destOrd="0" presId="urn:microsoft.com/office/officeart/2005/8/layout/hProcess10#1"/>
    <dgm:cxn modelId="{37CC4D4D-DEC8-4635-98BF-5CECA498C379}" type="presParOf" srcId="{CB85665C-71EA-4B22-AF60-E79CB92F59C7}" destId="{2082F589-199C-4156-9043-7F155F62260F}" srcOrd="0" destOrd="0" presId="urn:microsoft.com/office/officeart/2005/8/layout/hProcess10#1"/>
    <dgm:cxn modelId="{5D7DD640-CC92-4D71-8F8B-9FA2819D2A00}" type="presParOf" srcId="{CB85665C-71EA-4B22-AF60-E79CB92F59C7}" destId="{9CC33885-3418-49AF-9CED-023A3096A767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DC08FC-5897-4794-9DD1-DA3E1380BECF}" type="doc">
      <dgm:prSet loTypeId="urn:microsoft.com/office/officeart/2008/layout/PictureStrips" loCatId="picture" qsTypeId="urn:microsoft.com/office/officeart/2005/8/quickstyle/simple3" qsCatId="simple" csTypeId="urn:microsoft.com/office/officeart/2005/8/colors/accent1_1" csCatId="accent1" phldr="1"/>
      <dgm:spPr/>
    </dgm:pt>
    <dgm:pt modelId="{16625EE8-9BAB-44BA-B156-AB80A8F01BF3}">
      <dgm:prSet phldrT="[Текст]"/>
      <dgm:spPr/>
      <dgm:t>
        <a:bodyPr/>
        <a:lstStyle/>
        <a:p>
          <a:r>
            <a:rPr lang="ru-RU" dirty="0" err="1" smtClean="0"/>
            <a:t>Символи</a:t>
          </a:r>
          <a:r>
            <a:rPr lang="ru-RU" dirty="0" smtClean="0"/>
            <a:t> —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об’єкти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властивості</a:t>
          </a:r>
          <a:r>
            <a:rPr lang="ru-RU" dirty="0" smtClean="0"/>
            <a:t>,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розмір</a:t>
          </a:r>
          <a:r>
            <a:rPr lang="ru-RU" dirty="0" smtClean="0"/>
            <a:t>, </a:t>
          </a:r>
          <a:r>
            <a:rPr lang="ru-RU" dirty="0" err="1" smtClean="0"/>
            <a:t>колір</a:t>
          </a:r>
          <a:r>
            <a:rPr lang="ru-RU" dirty="0" smtClean="0"/>
            <a:t> та форму</a:t>
          </a:r>
          <a:endParaRPr lang="uk-UA" dirty="0"/>
        </a:p>
      </dgm:t>
    </dgm:pt>
    <dgm:pt modelId="{D0CBEC00-92B6-474D-AD07-2883117ECA33}" type="sibTrans" cxnId="{4FCC96E7-8094-45C0-97A3-71B8BAC1B965}">
      <dgm:prSet/>
      <dgm:spPr/>
      <dgm:t>
        <a:bodyPr/>
        <a:lstStyle/>
        <a:p>
          <a:endParaRPr lang="uk-UA"/>
        </a:p>
      </dgm:t>
    </dgm:pt>
    <dgm:pt modelId="{42EB4352-4E03-4750-A582-CBD1AC0A10A0}" type="parTrans" cxnId="{4FCC96E7-8094-45C0-97A3-71B8BAC1B965}">
      <dgm:prSet/>
      <dgm:spPr/>
      <dgm:t>
        <a:bodyPr/>
        <a:lstStyle/>
        <a:p>
          <a:endParaRPr lang="uk-UA"/>
        </a:p>
      </dgm:t>
    </dgm:pt>
    <dgm:pt modelId="{6223960B-B583-4E48-9B01-DC703523890B}">
      <dgm:prSet phldrT="[Текст]"/>
      <dgm:spPr/>
      <dgm:t>
        <a:bodyPr/>
        <a:lstStyle/>
        <a:p>
          <a:r>
            <a:rPr lang="ru-RU" b="0" dirty="0" smtClean="0"/>
            <a:t>Шрифт</a:t>
          </a:r>
          <a:r>
            <a:rPr lang="ru-RU" dirty="0" smtClean="0"/>
            <a:t> —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повний</a:t>
          </a:r>
          <a:r>
            <a:rPr lang="ru-RU" dirty="0" smtClean="0"/>
            <a:t> </a:t>
          </a:r>
          <a:r>
            <a:rPr lang="ru-RU" dirty="0" err="1" smtClean="0"/>
            <a:t>набір</a:t>
          </a:r>
          <a:r>
            <a:rPr lang="ru-RU" dirty="0" smtClean="0"/>
            <a:t> </a:t>
          </a:r>
          <a:r>
            <a:rPr lang="ru-RU" dirty="0" err="1" smtClean="0"/>
            <a:t>друкарських</a:t>
          </a:r>
          <a:r>
            <a:rPr lang="ru-RU" dirty="0" smtClean="0"/>
            <a:t> </a:t>
          </a:r>
          <a:r>
            <a:rPr lang="ru-RU" dirty="0" err="1" smtClean="0"/>
            <a:t>символів</a:t>
          </a:r>
          <a:r>
            <a:rPr lang="ru-RU" dirty="0" smtClean="0"/>
            <a:t> </a:t>
          </a:r>
          <a:r>
            <a:rPr lang="ru-RU" dirty="0" err="1" smtClean="0"/>
            <a:t>певної</a:t>
          </a:r>
          <a:r>
            <a:rPr lang="ru-RU" dirty="0" smtClean="0"/>
            <a:t> </a:t>
          </a:r>
          <a:r>
            <a:rPr lang="ru-RU" dirty="0" err="1" smtClean="0"/>
            <a:t>форми</a:t>
          </a:r>
          <a:r>
            <a:rPr lang="ru-RU" dirty="0" smtClean="0"/>
            <a:t>, за </a:t>
          </a:r>
          <a:r>
            <a:rPr lang="ru-RU" dirty="0" err="1" smtClean="0"/>
            <a:t>допомогою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подавати</a:t>
          </a:r>
          <a:r>
            <a:rPr lang="ru-RU" dirty="0" smtClean="0"/>
            <a:t> </a:t>
          </a:r>
          <a:r>
            <a:rPr lang="ru-RU" dirty="0" err="1" smtClean="0"/>
            <a:t>текстові</a:t>
          </a:r>
          <a:r>
            <a:rPr lang="ru-RU" dirty="0" smtClean="0"/>
            <a:t> </a:t>
          </a:r>
          <a:r>
            <a:rPr lang="ru-RU" dirty="0" err="1" smtClean="0"/>
            <a:t>дані</a:t>
          </a:r>
          <a:endParaRPr lang="uk-UA" dirty="0"/>
        </a:p>
      </dgm:t>
    </dgm:pt>
    <dgm:pt modelId="{722D568E-2F3A-4FD5-A6BF-6CE183F7ECBA}" type="sibTrans" cxnId="{DBF3B600-4C41-4535-AF12-4FC5715E80AB}">
      <dgm:prSet/>
      <dgm:spPr/>
      <dgm:t>
        <a:bodyPr/>
        <a:lstStyle/>
        <a:p>
          <a:endParaRPr lang="uk-UA"/>
        </a:p>
      </dgm:t>
    </dgm:pt>
    <dgm:pt modelId="{E9658A5E-9550-42FD-BE55-24ABF83E6992}" type="parTrans" cxnId="{DBF3B600-4C41-4535-AF12-4FC5715E80AB}">
      <dgm:prSet/>
      <dgm:spPr/>
      <dgm:t>
        <a:bodyPr/>
        <a:lstStyle/>
        <a:p>
          <a:endParaRPr lang="uk-UA"/>
        </a:p>
      </dgm:t>
    </dgm:pt>
    <dgm:pt modelId="{43FF20B3-2919-4962-B61B-10D9FBD1A726}" type="pres">
      <dgm:prSet presAssocID="{8DDC08FC-5897-4794-9DD1-DA3E1380BECF}" presName="Name0" presStyleCnt="0">
        <dgm:presLayoutVars>
          <dgm:dir/>
          <dgm:resizeHandles val="exact"/>
        </dgm:presLayoutVars>
      </dgm:prSet>
      <dgm:spPr/>
    </dgm:pt>
    <dgm:pt modelId="{C9D6C729-8C20-4521-AFF3-0EE7DB63F956}" type="pres">
      <dgm:prSet presAssocID="{6223960B-B583-4E48-9B01-DC703523890B}" presName="composite" presStyleCnt="0"/>
      <dgm:spPr/>
    </dgm:pt>
    <dgm:pt modelId="{92C5AF76-E6BD-49CD-ACF1-A269AF6F2835}" type="pres">
      <dgm:prSet presAssocID="{6223960B-B583-4E48-9B01-DC703523890B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7343CC-E790-4089-ABE2-FB6391EAD0AB}" type="pres">
      <dgm:prSet presAssocID="{6223960B-B583-4E48-9B01-DC703523890B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7CD5F0-9125-40BF-A4DA-D36634CA0829}" type="pres">
      <dgm:prSet presAssocID="{722D568E-2F3A-4FD5-A6BF-6CE183F7ECBA}" presName="sibTrans" presStyleCnt="0"/>
      <dgm:spPr/>
    </dgm:pt>
    <dgm:pt modelId="{D2F34966-8F7B-4F73-881B-6B2EC6C90FE4}" type="pres">
      <dgm:prSet presAssocID="{16625EE8-9BAB-44BA-B156-AB80A8F01BF3}" presName="composite" presStyleCnt="0"/>
      <dgm:spPr/>
    </dgm:pt>
    <dgm:pt modelId="{E2419382-713F-4DF2-85BC-51F8353AA201}" type="pres">
      <dgm:prSet presAssocID="{16625EE8-9BAB-44BA-B156-AB80A8F01BF3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146A21-15E2-42C9-9663-8AE8C9D787DB}" type="pres">
      <dgm:prSet presAssocID="{16625EE8-9BAB-44BA-B156-AB80A8F01BF3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BF3B600-4C41-4535-AF12-4FC5715E80AB}" srcId="{8DDC08FC-5897-4794-9DD1-DA3E1380BECF}" destId="{6223960B-B583-4E48-9B01-DC703523890B}" srcOrd="0" destOrd="0" parTransId="{E9658A5E-9550-42FD-BE55-24ABF83E6992}" sibTransId="{722D568E-2F3A-4FD5-A6BF-6CE183F7ECBA}"/>
    <dgm:cxn modelId="{D8CE14CF-48FB-4941-ACE0-0F916D454955}" type="presOf" srcId="{8DDC08FC-5897-4794-9DD1-DA3E1380BECF}" destId="{43FF20B3-2919-4962-B61B-10D9FBD1A726}" srcOrd="0" destOrd="0" presId="urn:microsoft.com/office/officeart/2008/layout/PictureStrips"/>
    <dgm:cxn modelId="{4FCC96E7-8094-45C0-97A3-71B8BAC1B965}" srcId="{8DDC08FC-5897-4794-9DD1-DA3E1380BECF}" destId="{16625EE8-9BAB-44BA-B156-AB80A8F01BF3}" srcOrd="1" destOrd="0" parTransId="{42EB4352-4E03-4750-A582-CBD1AC0A10A0}" sibTransId="{D0CBEC00-92B6-474D-AD07-2883117ECA33}"/>
    <dgm:cxn modelId="{953EE13D-F6E0-4887-B7B9-0A32A2797C72}" type="presOf" srcId="{16625EE8-9BAB-44BA-B156-AB80A8F01BF3}" destId="{E2419382-713F-4DF2-85BC-51F8353AA201}" srcOrd="0" destOrd="0" presId="urn:microsoft.com/office/officeart/2008/layout/PictureStrips"/>
    <dgm:cxn modelId="{6FD63093-9495-4770-BE05-230DAA8C683E}" type="presOf" srcId="{6223960B-B583-4E48-9B01-DC703523890B}" destId="{92C5AF76-E6BD-49CD-ACF1-A269AF6F2835}" srcOrd="0" destOrd="0" presId="urn:microsoft.com/office/officeart/2008/layout/PictureStrips"/>
    <dgm:cxn modelId="{6B805CDB-66AF-493F-A513-C8705E0F408E}" type="presParOf" srcId="{43FF20B3-2919-4962-B61B-10D9FBD1A726}" destId="{C9D6C729-8C20-4521-AFF3-0EE7DB63F956}" srcOrd="0" destOrd="0" presId="urn:microsoft.com/office/officeart/2008/layout/PictureStrips"/>
    <dgm:cxn modelId="{4FB707A1-D261-4783-8784-9EBF4F4A06F3}" type="presParOf" srcId="{C9D6C729-8C20-4521-AFF3-0EE7DB63F956}" destId="{92C5AF76-E6BD-49CD-ACF1-A269AF6F2835}" srcOrd="0" destOrd="0" presId="urn:microsoft.com/office/officeart/2008/layout/PictureStrips"/>
    <dgm:cxn modelId="{72D729F8-1F3F-409F-ACCC-B04DD853CC64}" type="presParOf" srcId="{C9D6C729-8C20-4521-AFF3-0EE7DB63F956}" destId="{6F7343CC-E790-4089-ABE2-FB6391EAD0AB}" srcOrd="1" destOrd="0" presId="urn:microsoft.com/office/officeart/2008/layout/PictureStrips"/>
    <dgm:cxn modelId="{FE36083C-F720-4893-818F-AAF92EBB7698}" type="presParOf" srcId="{43FF20B3-2919-4962-B61B-10D9FBD1A726}" destId="{747CD5F0-9125-40BF-A4DA-D36634CA0829}" srcOrd="1" destOrd="0" presId="urn:microsoft.com/office/officeart/2008/layout/PictureStrips"/>
    <dgm:cxn modelId="{5BD298B7-C5C2-4370-86AC-684E04E8DC3A}" type="presParOf" srcId="{43FF20B3-2919-4962-B61B-10D9FBD1A726}" destId="{D2F34966-8F7B-4F73-881B-6B2EC6C90FE4}" srcOrd="2" destOrd="0" presId="urn:microsoft.com/office/officeart/2008/layout/PictureStrips"/>
    <dgm:cxn modelId="{9E0A6023-611B-4FB3-8E38-FBCDB72F902F}" type="presParOf" srcId="{D2F34966-8F7B-4F73-881B-6B2EC6C90FE4}" destId="{E2419382-713F-4DF2-85BC-51F8353AA201}" srcOrd="0" destOrd="0" presId="urn:microsoft.com/office/officeart/2008/layout/PictureStrips"/>
    <dgm:cxn modelId="{D2F45345-FF94-41CB-86F4-E0951E024A9F}" type="presParOf" srcId="{D2F34966-8F7B-4F73-881B-6B2EC6C90FE4}" destId="{27146A21-15E2-42C9-9663-8AE8C9D787D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260BB-7945-4932-B1A2-2239619EDD95}" type="doc">
      <dgm:prSet loTypeId="urn:microsoft.com/office/officeart/2005/8/layout/arrow2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F7DFFBC8-B6AA-445C-A5DA-A258E83651C4}">
      <dgm:prSet phldrT="[Текст]" custT="1"/>
      <dgm:spPr/>
      <dgm:t>
        <a:bodyPr/>
        <a:lstStyle/>
        <a:p>
          <a:r>
            <a:rPr lang="ru-RU" sz="1600" dirty="0" err="1" smtClean="0"/>
            <a:t>Визначити</a:t>
          </a:r>
          <a:r>
            <a:rPr lang="ru-RU" sz="1600" dirty="0" smtClean="0"/>
            <a:t> </a:t>
          </a:r>
          <a:r>
            <a:rPr lang="ru-RU" sz="1600" dirty="0" err="1" smtClean="0"/>
            <a:t>місце</a:t>
          </a:r>
          <a:r>
            <a:rPr lang="ru-RU" sz="1600" dirty="0" smtClean="0"/>
            <a:t>, з </a:t>
          </a:r>
          <a:r>
            <a:rPr lang="ru-RU" sz="1600" dirty="0" err="1" smtClean="0"/>
            <a:t>якого</a:t>
          </a:r>
          <a:r>
            <a:rPr lang="ru-RU" sz="1600" dirty="0" smtClean="0"/>
            <a:t> </a:t>
          </a:r>
          <a:r>
            <a:rPr lang="ru-RU" sz="1600" dirty="0" err="1" smtClean="0"/>
            <a:t>слід</a:t>
          </a:r>
          <a:r>
            <a:rPr lang="ru-RU" sz="1600" dirty="0" smtClean="0"/>
            <a:t> </a:t>
          </a:r>
          <a:r>
            <a:rPr lang="ru-RU" sz="1600" dirty="0" err="1" smtClean="0"/>
            <a:t>починати</a:t>
          </a:r>
          <a:r>
            <a:rPr lang="ru-RU" sz="1600" dirty="0" smtClean="0"/>
            <a:t> </a:t>
          </a:r>
          <a:r>
            <a:rPr lang="ru-RU" sz="1600" dirty="0" err="1" smtClean="0"/>
            <a:t>вводити</a:t>
          </a:r>
          <a:r>
            <a:rPr lang="ru-RU" sz="1600" dirty="0" smtClean="0"/>
            <a:t> текст</a:t>
          </a:r>
          <a:endParaRPr lang="uk-UA" sz="1600" dirty="0"/>
        </a:p>
      </dgm:t>
    </dgm:pt>
    <dgm:pt modelId="{32BD7669-7034-4DB5-8400-2050F5F56742}" type="parTrans" cxnId="{27F91D30-827E-4F0C-94B7-E7E2E4A0747A}">
      <dgm:prSet/>
      <dgm:spPr/>
      <dgm:t>
        <a:bodyPr/>
        <a:lstStyle/>
        <a:p>
          <a:endParaRPr lang="uk-UA"/>
        </a:p>
      </dgm:t>
    </dgm:pt>
    <dgm:pt modelId="{4FAF80B6-381A-4256-BC00-ADC69E2EE4EC}" type="sibTrans" cxnId="{27F91D30-827E-4F0C-94B7-E7E2E4A0747A}">
      <dgm:prSet/>
      <dgm:spPr/>
      <dgm:t>
        <a:bodyPr/>
        <a:lstStyle/>
        <a:p>
          <a:endParaRPr lang="uk-UA"/>
        </a:p>
      </dgm:t>
    </dgm:pt>
    <dgm:pt modelId="{421E62ED-A1C8-4A3D-A062-E9A108081E1C}">
      <dgm:prSet phldrT="[Текст]" custT="1"/>
      <dgm:spPr/>
      <dgm:t>
        <a:bodyPr/>
        <a:lstStyle/>
        <a:p>
          <a:r>
            <a:rPr lang="ru-RU" sz="1600" dirty="0" err="1" smtClean="0"/>
            <a:t>Задати</a:t>
          </a:r>
          <a:r>
            <a:rPr lang="ru-RU" sz="1600" dirty="0" smtClean="0"/>
            <a:t> </a:t>
          </a:r>
          <a:r>
            <a:rPr lang="ru-RU" sz="1600" dirty="0" err="1" smtClean="0"/>
            <a:t>властивості</a:t>
          </a:r>
          <a:r>
            <a:rPr lang="ru-RU" sz="1600" dirty="0" smtClean="0"/>
            <a:t> </a:t>
          </a:r>
          <a:r>
            <a:rPr lang="ru-RU" sz="1600" dirty="0" err="1" smtClean="0"/>
            <a:t>символів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входять</a:t>
          </a:r>
          <a:r>
            <a:rPr lang="ru-RU" sz="1600" dirty="0" smtClean="0"/>
            <a:t> до тексту</a:t>
          </a:r>
          <a:endParaRPr lang="uk-UA" sz="1600" dirty="0"/>
        </a:p>
      </dgm:t>
    </dgm:pt>
    <dgm:pt modelId="{892C955B-0D83-4559-A977-6F2BE33905B0}" type="parTrans" cxnId="{9E4D0150-9185-45EE-9F36-EE2FBF0E4CBF}">
      <dgm:prSet/>
      <dgm:spPr/>
      <dgm:t>
        <a:bodyPr/>
        <a:lstStyle/>
        <a:p>
          <a:endParaRPr lang="uk-UA"/>
        </a:p>
      </dgm:t>
    </dgm:pt>
    <dgm:pt modelId="{AD150908-75B4-42A4-BD27-F7DF22A2E68B}" type="sibTrans" cxnId="{9E4D0150-9185-45EE-9F36-EE2FBF0E4CBF}">
      <dgm:prSet/>
      <dgm:spPr/>
      <dgm:t>
        <a:bodyPr/>
        <a:lstStyle/>
        <a:p>
          <a:endParaRPr lang="uk-UA"/>
        </a:p>
      </dgm:t>
    </dgm:pt>
    <dgm:pt modelId="{C89A70B4-22E1-42F7-A625-732BE47DEE76}">
      <dgm:prSet phldrT="[Текст]" custT="1"/>
      <dgm:spPr/>
      <dgm:t>
        <a:bodyPr/>
        <a:lstStyle/>
        <a:p>
          <a:r>
            <a:rPr lang="uk-UA" sz="1600" dirty="0" smtClean="0"/>
            <a:t>Ввести текст із клавіатури</a:t>
          </a:r>
          <a:endParaRPr lang="uk-UA" sz="1600" dirty="0"/>
        </a:p>
      </dgm:t>
    </dgm:pt>
    <dgm:pt modelId="{1D9103DA-D222-4E9A-BE10-516EBBFD5A65}" type="parTrans" cxnId="{C12AD2F2-3B75-45E6-B205-FD080A43F653}">
      <dgm:prSet/>
      <dgm:spPr/>
      <dgm:t>
        <a:bodyPr/>
        <a:lstStyle/>
        <a:p>
          <a:endParaRPr lang="uk-UA"/>
        </a:p>
      </dgm:t>
    </dgm:pt>
    <dgm:pt modelId="{139141D7-D315-4819-B8AF-63748336EC5E}" type="sibTrans" cxnId="{C12AD2F2-3B75-45E6-B205-FD080A43F653}">
      <dgm:prSet/>
      <dgm:spPr/>
      <dgm:t>
        <a:bodyPr/>
        <a:lstStyle/>
        <a:p>
          <a:endParaRPr lang="uk-UA"/>
        </a:p>
      </dgm:t>
    </dgm:pt>
    <dgm:pt modelId="{9E5E1266-B1B8-4B01-A3CA-D971CB447D3B}">
      <dgm:prSet phldrT="[Текст]" custT="1"/>
      <dgm:spPr/>
      <dgm:t>
        <a:bodyPr/>
        <a:lstStyle/>
        <a:p>
          <a:r>
            <a:rPr lang="ru-RU" sz="1600" dirty="0" err="1" smtClean="0"/>
            <a:t>Підтвердити</a:t>
          </a:r>
          <a:r>
            <a:rPr lang="ru-RU" sz="1600" dirty="0" smtClean="0"/>
            <a:t> </a:t>
          </a:r>
          <a:r>
            <a:rPr lang="ru-RU" sz="1600" dirty="0" err="1" smtClean="0"/>
            <a:t>закінчення</a:t>
          </a:r>
          <a:endParaRPr lang="uk-UA" sz="1600" dirty="0"/>
        </a:p>
      </dgm:t>
    </dgm:pt>
    <dgm:pt modelId="{E6FBF693-74DE-4191-B339-476A9DD6B2F5}" type="parTrans" cxnId="{999B7969-1C75-44FE-AA5A-6F800ECC1E2C}">
      <dgm:prSet/>
      <dgm:spPr/>
      <dgm:t>
        <a:bodyPr/>
        <a:lstStyle/>
        <a:p>
          <a:endParaRPr lang="uk-UA"/>
        </a:p>
      </dgm:t>
    </dgm:pt>
    <dgm:pt modelId="{63517EBD-34BE-47DC-BF89-4677BD250B61}" type="sibTrans" cxnId="{999B7969-1C75-44FE-AA5A-6F800ECC1E2C}">
      <dgm:prSet/>
      <dgm:spPr/>
      <dgm:t>
        <a:bodyPr/>
        <a:lstStyle/>
        <a:p>
          <a:endParaRPr lang="uk-UA"/>
        </a:p>
      </dgm:t>
    </dgm:pt>
    <dgm:pt modelId="{B01C42A1-F22B-4901-BEF2-74B319198505}" type="pres">
      <dgm:prSet presAssocID="{F37260BB-7945-4932-B1A2-2239619EDD9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F8943D2-30FD-47D3-8F3E-9538D39310CD}" type="pres">
      <dgm:prSet presAssocID="{F37260BB-7945-4932-B1A2-2239619EDD95}" presName="arrow" presStyleLbl="bgShp" presStyleIdx="0" presStyleCnt="1"/>
      <dgm:spPr/>
      <dgm:t>
        <a:bodyPr/>
        <a:lstStyle/>
        <a:p>
          <a:endParaRPr lang="uk-UA"/>
        </a:p>
      </dgm:t>
    </dgm:pt>
    <dgm:pt modelId="{FC1F930C-2E43-4AAA-8E5D-D5A8E2E869D9}" type="pres">
      <dgm:prSet presAssocID="{F37260BB-7945-4932-B1A2-2239619EDD95}" presName="arrowDiagram4" presStyleCnt="0"/>
      <dgm:spPr/>
      <dgm:t>
        <a:bodyPr/>
        <a:lstStyle/>
        <a:p>
          <a:endParaRPr lang="uk-UA"/>
        </a:p>
      </dgm:t>
    </dgm:pt>
    <dgm:pt modelId="{49EBBC72-ED93-4E12-83D1-2F575E625760}" type="pres">
      <dgm:prSet presAssocID="{F7DFFBC8-B6AA-445C-A5DA-A258E83651C4}" presName="bullet4a" presStyleLbl="node1" presStyleIdx="0" presStyleCnt="4"/>
      <dgm:spPr/>
      <dgm:t>
        <a:bodyPr/>
        <a:lstStyle/>
        <a:p>
          <a:endParaRPr lang="uk-UA"/>
        </a:p>
      </dgm:t>
    </dgm:pt>
    <dgm:pt modelId="{A4812AFE-2D2B-4EBA-85C4-761445B438FE}" type="pres">
      <dgm:prSet presAssocID="{F7DFFBC8-B6AA-445C-A5DA-A258E83651C4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75EF2A-6217-4935-A5B6-AA504259AB2C}" type="pres">
      <dgm:prSet presAssocID="{421E62ED-A1C8-4A3D-A062-E9A108081E1C}" presName="bullet4b" presStyleLbl="node1" presStyleIdx="1" presStyleCnt="4"/>
      <dgm:spPr/>
      <dgm:t>
        <a:bodyPr/>
        <a:lstStyle/>
        <a:p>
          <a:endParaRPr lang="uk-UA"/>
        </a:p>
      </dgm:t>
    </dgm:pt>
    <dgm:pt modelId="{98285424-7A11-4D9A-B480-719414FA18A5}" type="pres">
      <dgm:prSet presAssocID="{421E62ED-A1C8-4A3D-A062-E9A108081E1C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E76A62-C691-4448-BA8F-8B319959EFD6}" type="pres">
      <dgm:prSet presAssocID="{C89A70B4-22E1-42F7-A625-732BE47DEE76}" presName="bullet4c" presStyleLbl="node1" presStyleIdx="2" presStyleCnt="4"/>
      <dgm:spPr/>
      <dgm:t>
        <a:bodyPr/>
        <a:lstStyle/>
        <a:p>
          <a:endParaRPr lang="uk-UA"/>
        </a:p>
      </dgm:t>
    </dgm:pt>
    <dgm:pt modelId="{A7F9EB3D-0C7B-4C7D-892E-5EEC8DD22009}" type="pres">
      <dgm:prSet presAssocID="{C89A70B4-22E1-42F7-A625-732BE47DEE7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7114EC-713E-4B5C-A851-E1188417FB0D}" type="pres">
      <dgm:prSet presAssocID="{9E5E1266-B1B8-4B01-A3CA-D971CB447D3B}" presName="bullet4d" presStyleLbl="node1" presStyleIdx="3" presStyleCnt="4"/>
      <dgm:spPr/>
      <dgm:t>
        <a:bodyPr/>
        <a:lstStyle/>
        <a:p>
          <a:endParaRPr lang="uk-UA"/>
        </a:p>
      </dgm:t>
    </dgm:pt>
    <dgm:pt modelId="{815248AE-B80C-45F2-813F-DD71B82B262D}" type="pres">
      <dgm:prSet presAssocID="{9E5E1266-B1B8-4B01-A3CA-D971CB447D3B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D61B6FD-311E-40E4-BF50-86315478A445}" type="presOf" srcId="{9E5E1266-B1B8-4B01-A3CA-D971CB447D3B}" destId="{815248AE-B80C-45F2-813F-DD71B82B262D}" srcOrd="0" destOrd="0" presId="urn:microsoft.com/office/officeart/2005/8/layout/arrow2"/>
    <dgm:cxn modelId="{6DBB48F1-D675-44F2-BA8F-E5B1F071FF78}" type="presOf" srcId="{F37260BB-7945-4932-B1A2-2239619EDD95}" destId="{B01C42A1-F22B-4901-BEF2-74B319198505}" srcOrd="0" destOrd="0" presId="urn:microsoft.com/office/officeart/2005/8/layout/arrow2"/>
    <dgm:cxn modelId="{DCBEBD98-CE9F-452C-B168-B60567482600}" type="presOf" srcId="{421E62ED-A1C8-4A3D-A062-E9A108081E1C}" destId="{98285424-7A11-4D9A-B480-719414FA18A5}" srcOrd="0" destOrd="0" presId="urn:microsoft.com/office/officeart/2005/8/layout/arrow2"/>
    <dgm:cxn modelId="{3C13C1AA-2588-465E-A42D-F805CDE3D306}" type="presOf" srcId="{C89A70B4-22E1-42F7-A625-732BE47DEE76}" destId="{A7F9EB3D-0C7B-4C7D-892E-5EEC8DD22009}" srcOrd="0" destOrd="0" presId="urn:microsoft.com/office/officeart/2005/8/layout/arrow2"/>
    <dgm:cxn modelId="{9E4D0150-9185-45EE-9F36-EE2FBF0E4CBF}" srcId="{F37260BB-7945-4932-B1A2-2239619EDD95}" destId="{421E62ED-A1C8-4A3D-A062-E9A108081E1C}" srcOrd="1" destOrd="0" parTransId="{892C955B-0D83-4559-A977-6F2BE33905B0}" sibTransId="{AD150908-75B4-42A4-BD27-F7DF22A2E68B}"/>
    <dgm:cxn modelId="{27F91D30-827E-4F0C-94B7-E7E2E4A0747A}" srcId="{F37260BB-7945-4932-B1A2-2239619EDD95}" destId="{F7DFFBC8-B6AA-445C-A5DA-A258E83651C4}" srcOrd="0" destOrd="0" parTransId="{32BD7669-7034-4DB5-8400-2050F5F56742}" sibTransId="{4FAF80B6-381A-4256-BC00-ADC69E2EE4EC}"/>
    <dgm:cxn modelId="{999B7969-1C75-44FE-AA5A-6F800ECC1E2C}" srcId="{F37260BB-7945-4932-B1A2-2239619EDD95}" destId="{9E5E1266-B1B8-4B01-A3CA-D971CB447D3B}" srcOrd="3" destOrd="0" parTransId="{E6FBF693-74DE-4191-B339-476A9DD6B2F5}" sibTransId="{63517EBD-34BE-47DC-BF89-4677BD250B61}"/>
    <dgm:cxn modelId="{C12AD2F2-3B75-45E6-B205-FD080A43F653}" srcId="{F37260BB-7945-4932-B1A2-2239619EDD95}" destId="{C89A70B4-22E1-42F7-A625-732BE47DEE76}" srcOrd="2" destOrd="0" parTransId="{1D9103DA-D222-4E9A-BE10-516EBBFD5A65}" sibTransId="{139141D7-D315-4819-B8AF-63748336EC5E}"/>
    <dgm:cxn modelId="{1769BFB8-1F5D-4121-9C36-5386E1019213}" type="presOf" srcId="{F7DFFBC8-B6AA-445C-A5DA-A258E83651C4}" destId="{A4812AFE-2D2B-4EBA-85C4-761445B438FE}" srcOrd="0" destOrd="0" presId="urn:microsoft.com/office/officeart/2005/8/layout/arrow2"/>
    <dgm:cxn modelId="{4CF3F8A0-A55C-4448-B348-2D02F570CB84}" type="presParOf" srcId="{B01C42A1-F22B-4901-BEF2-74B319198505}" destId="{DF8943D2-30FD-47D3-8F3E-9538D39310CD}" srcOrd="0" destOrd="0" presId="urn:microsoft.com/office/officeart/2005/8/layout/arrow2"/>
    <dgm:cxn modelId="{15EEA85F-C267-4783-8C84-1872ECD759FD}" type="presParOf" srcId="{B01C42A1-F22B-4901-BEF2-74B319198505}" destId="{FC1F930C-2E43-4AAA-8E5D-D5A8E2E869D9}" srcOrd="1" destOrd="0" presId="urn:microsoft.com/office/officeart/2005/8/layout/arrow2"/>
    <dgm:cxn modelId="{DF538015-1EC4-4F9E-B851-9C966B96B4E5}" type="presParOf" srcId="{FC1F930C-2E43-4AAA-8E5D-D5A8E2E869D9}" destId="{49EBBC72-ED93-4E12-83D1-2F575E625760}" srcOrd="0" destOrd="0" presId="urn:microsoft.com/office/officeart/2005/8/layout/arrow2"/>
    <dgm:cxn modelId="{1AA9F3F2-A44D-4F4D-95C8-AB8491DA8018}" type="presParOf" srcId="{FC1F930C-2E43-4AAA-8E5D-D5A8E2E869D9}" destId="{A4812AFE-2D2B-4EBA-85C4-761445B438FE}" srcOrd="1" destOrd="0" presId="urn:microsoft.com/office/officeart/2005/8/layout/arrow2"/>
    <dgm:cxn modelId="{82620A25-A2FC-4971-AA8D-C65B8AB242A3}" type="presParOf" srcId="{FC1F930C-2E43-4AAA-8E5D-D5A8E2E869D9}" destId="{A175EF2A-6217-4935-A5B6-AA504259AB2C}" srcOrd="2" destOrd="0" presId="urn:microsoft.com/office/officeart/2005/8/layout/arrow2"/>
    <dgm:cxn modelId="{D56BB872-8A76-46A3-BC69-726370C499F0}" type="presParOf" srcId="{FC1F930C-2E43-4AAA-8E5D-D5A8E2E869D9}" destId="{98285424-7A11-4D9A-B480-719414FA18A5}" srcOrd="3" destOrd="0" presId="urn:microsoft.com/office/officeart/2005/8/layout/arrow2"/>
    <dgm:cxn modelId="{636EDDFB-5F63-4E59-AD3D-F790ABC6A8EA}" type="presParOf" srcId="{FC1F930C-2E43-4AAA-8E5D-D5A8E2E869D9}" destId="{E1E76A62-C691-4448-BA8F-8B319959EFD6}" srcOrd="4" destOrd="0" presId="urn:microsoft.com/office/officeart/2005/8/layout/arrow2"/>
    <dgm:cxn modelId="{3FD34CCE-E092-42B2-B6DF-CC1B908D27DA}" type="presParOf" srcId="{FC1F930C-2E43-4AAA-8E5D-D5A8E2E869D9}" destId="{A7F9EB3D-0C7B-4C7D-892E-5EEC8DD22009}" srcOrd="5" destOrd="0" presId="urn:microsoft.com/office/officeart/2005/8/layout/arrow2"/>
    <dgm:cxn modelId="{FC03A083-0197-410C-BF59-587BF4BF3E07}" type="presParOf" srcId="{FC1F930C-2E43-4AAA-8E5D-D5A8E2E869D9}" destId="{B77114EC-713E-4B5C-A851-E1188417FB0D}" srcOrd="6" destOrd="0" presId="urn:microsoft.com/office/officeart/2005/8/layout/arrow2"/>
    <dgm:cxn modelId="{248DF382-E2FC-4EDC-8913-56227E7657E7}" type="presParOf" srcId="{FC1F930C-2E43-4AAA-8E5D-D5A8E2E869D9}" destId="{815248AE-B80C-45F2-813F-DD71B82B262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F320AF-2BD1-48FF-A812-7B12F8B8EA17}" type="doc">
      <dgm:prSet loTypeId="urn:microsoft.com/office/officeart/2005/8/layout/hierarchy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9C25063-BF0B-4EAE-BD93-23FE32DBC7DB}">
      <dgm:prSet phldrT="[Текст]"/>
      <dgm:spPr/>
      <dgm:t>
        <a:bodyPr/>
        <a:lstStyle/>
        <a:p>
          <a:r>
            <a:rPr lang="uk-UA" smtClean="0">
              <a:latin typeface="Consolas" pitchFamily="49" charset="0"/>
              <a:cs typeface="Consolas" pitchFamily="49" charset="0"/>
            </a:rPr>
            <a:t>Нахил і товщина літер визначається їх накресленням:     </a:t>
          </a:r>
          <a:endParaRPr lang="ru-RU" dirty="0"/>
        </a:p>
      </dgm:t>
    </dgm:pt>
    <dgm:pt modelId="{4A1D57EC-66AA-4DD3-A86A-A28CC365AFB6}" type="parTrans" cxnId="{427FD3D6-6F97-425C-A7DA-2936B9FF15EA}">
      <dgm:prSet/>
      <dgm:spPr/>
      <dgm:t>
        <a:bodyPr/>
        <a:lstStyle/>
        <a:p>
          <a:endParaRPr lang="ru-RU"/>
        </a:p>
      </dgm:t>
    </dgm:pt>
    <dgm:pt modelId="{FF5BCC10-1BBE-4AAA-9E12-65ECC8065537}" type="sibTrans" cxnId="{427FD3D6-6F97-425C-A7DA-2936B9FF15EA}">
      <dgm:prSet/>
      <dgm:spPr/>
      <dgm:t>
        <a:bodyPr/>
        <a:lstStyle/>
        <a:p>
          <a:endParaRPr lang="ru-RU"/>
        </a:p>
      </dgm:t>
    </dgm:pt>
    <dgm:pt modelId="{7219FA59-2791-4FC1-8FB4-FBD60A380D56}">
      <dgm:prSet phldrT="[Текст]" custT="1"/>
      <dgm:spPr/>
      <dgm:t>
        <a:bodyPr/>
        <a:lstStyle/>
        <a:p>
          <a:r>
            <a:rPr lang="uk-UA" sz="1600" dirty="0" smtClean="0">
              <a:latin typeface="Consolas" pitchFamily="49" charset="0"/>
              <a:cs typeface="Consolas" pitchFamily="49" charset="0"/>
            </a:rPr>
            <a:t>прямим (звичайним), </a:t>
          </a:r>
          <a:endParaRPr lang="ru-RU" sz="1600" dirty="0"/>
        </a:p>
      </dgm:t>
    </dgm:pt>
    <dgm:pt modelId="{D88303A3-9134-414D-B2FE-42E422E79539}" type="parTrans" cxnId="{061D1735-6708-4E12-B753-942F1CBBF5CE}">
      <dgm:prSet/>
      <dgm:spPr/>
      <dgm:t>
        <a:bodyPr/>
        <a:lstStyle/>
        <a:p>
          <a:endParaRPr lang="ru-RU" dirty="0"/>
        </a:p>
      </dgm:t>
    </dgm:pt>
    <dgm:pt modelId="{C8A10BE8-7C21-4CEE-820D-863FB7F6AFE8}" type="sibTrans" cxnId="{061D1735-6708-4E12-B753-942F1CBBF5CE}">
      <dgm:prSet/>
      <dgm:spPr/>
      <dgm:t>
        <a:bodyPr/>
        <a:lstStyle/>
        <a:p>
          <a:endParaRPr lang="ru-RU"/>
        </a:p>
      </dgm:t>
    </dgm:pt>
    <dgm:pt modelId="{E3BA4941-57FC-4870-9A3F-90AC9CB9FC2A}">
      <dgm:prSet phldrT="[Текст]" custT="1"/>
      <dgm:spPr/>
      <dgm:t>
        <a:bodyPr/>
        <a:lstStyle/>
        <a:p>
          <a:r>
            <a:rPr lang="uk-UA" sz="1600" b="1" dirty="0" smtClean="0">
              <a:latin typeface="Consolas" pitchFamily="49" charset="0"/>
              <a:cs typeface="Consolas" pitchFamily="49" charset="0"/>
            </a:rPr>
            <a:t>напівжирним</a:t>
          </a:r>
          <a:r>
            <a:rPr lang="uk-UA" sz="1600" dirty="0" smtClean="0">
              <a:latin typeface="Consolas" pitchFamily="49" charset="0"/>
              <a:cs typeface="Consolas" pitchFamily="49" charset="0"/>
            </a:rPr>
            <a:t>,    </a:t>
          </a:r>
          <a:endParaRPr lang="ru-RU" sz="1600" dirty="0"/>
        </a:p>
      </dgm:t>
    </dgm:pt>
    <dgm:pt modelId="{AD929A09-CB6B-458F-BF45-90FF20A3031E}" type="parTrans" cxnId="{1AE36734-8F72-4D8E-9B00-96D0D6153BD4}">
      <dgm:prSet/>
      <dgm:spPr/>
      <dgm:t>
        <a:bodyPr/>
        <a:lstStyle/>
        <a:p>
          <a:endParaRPr lang="ru-RU" dirty="0"/>
        </a:p>
      </dgm:t>
    </dgm:pt>
    <dgm:pt modelId="{202A6B42-3E47-4AE6-8AFF-E9A4508F36F3}" type="sibTrans" cxnId="{1AE36734-8F72-4D8E-9B00-96D0D6153BD4}">
      <dgm:prSet/>
      <dgm:spPr/>
      <dgm:t>
        <a:bodyPr/>
        <a:lstStyle/>
        <a:p>
          <a:endParaRPr lang="ru-RU"/>
        </a:p>
      </dgm:t>
    </dgm:pt>
    <dgm:pt modelId="{E2AADCD3-388B-4A9F-A8DA-02CAD9DDF412}">
      <dgm:prSet phldrT="[Текст]" custT="1"/>
      <dgm:spPr/>
      <dgm:t>
        <a:bodyPr/>
        <a:lstStyle/>
        <a:p>
          <a:r>
            <a:rPr lang="uk-UA" sz="1600" b="1" i="1" dirty="0" smtClean="0">
              <a:latin typeface="Consolas" pitchFamily="49" charset="0"/>
              <a:cs typeface="Consolas" pitchFamily="49" charset="0"/>
            </a:rPr>
            <a:t>курсивом напівжирним. </a:t>
          </a:r>
          <a:endParaRPr lang="ru-RU" sz="1600" dirty="0"/>
        </a:p>
      </dgm:t>
    </dgm:pt>
    <dgm:pt modelId="{BA64C33F-1365-4A27-B256-E0E1129F0498}" type="parTrans" cxnId="{4803D614-2D0A-476D-934C-3D90D2F051D2}">
      <dgm:prSet/>
      <dgm:spPr/>
      <dgm:t>
        <a:bodyPr/>
        <a:lstStyle/>
        <a:p>
          <a:endParaRPr lang="ru-RU" dirty="0"/>
        </a:p>
      </dgm:t>
    </dgm:pt>
    <dgm:pt modelId="{DFD1D517-9CA7-42C8-B9EB-FDA02B4892DB}" type="sibTrans" cxnId="{4803D614-2D0A-476D-934C-3D90D2F051D2}">
      <dgm:prSet/>
      <dgm:spPr/>
      <dgm:t>
        <a:bodyPr/>
        <a:lstStyle/>
        <a:p>
          <a:endParaRPr lang="ru-RU"/>
        </a:p>
      </dgm:t>
    </dgm:pt>
    <dgm:pt modelId="{DA49532E-8613-4BA4-990E-EE2F0344787E}">
      <dgm:prSet custT="1"/>
      <dgm:spPr/>
      <dgm:t>
        <a:bodyPr/>
        <a:lstStyle/>
        <a:p>
          <a:r>
            <a:rPr lang="uk-UA" sz="1600" i="1" dirty="0" smtClean="0">
              <a:latin typeface="Consolas" pitchFamily="49" charset="0"/>
              <a:cs typeface="Consolas" pitchFamily="49" charset="0"/>
            </a:rPr>
            <a:t>курсивом (похилим),     </a:t>
          </a:r>
          <a:endParaRPr lang="ru-RU" sz="1600" dirty="0"/>
        </a:p>
      </dgm:t>
    </dgm:pt>
    <dgm:pt modelId="{282294E1-06FE-4E14-9369-6ED2C6B44AD6}" type="parTrans" cxnId="{C0A1C3B0-BFD5-4E35-ADF4-2E1C97C2DAB2}">
      <dgm:prSet/>
      <dgm:spPr/>
      <dgm:t>
        <a:bodyPr/>
        <a:lstStyle/>
        <a:p>
          <a:endParaRPr lang="ru-RU" dirty="0"/>
        </a:p>
      </dgm:t>
    </dgm:pt>
    <dgm:pt modelId="{4E69F191-F8DB-4E70-9ABC-39B363FF8C03}" type="sibTrans" cxnId="{C0A1C3B0-BFD5-4E35-ADF4-2E1C97C2DAB2}">
      <dgm:prSet/>
      <dgm:spPr/>
      <dgm:t>
        <a:bodyPr/>
        <a:lstStyle/>
        <a:p>
          <a:endParaRPr lang="ru-RU"/>
        </a:p>
      </dgm:t>
    </dgm:pt>
    <dgm:pt modelId="{66BF488F-C1BF-4ABE-A6D1-67BF8852C642}">
      <dgm:prSet phldrT="[Текст]" custT="1"/>
      <dgm:spPr/>
      <dgm:t>
        <a:bodyPr/>
        <a:lstStyle/>
        <a:p>
          <a:r>
            <a:rPr lang="uk-UA" sz="1600" dirty="0" smtClean="0">
              <a:latin typeface="Consolas" pitchFamily="49" charset="0"/>
              <a:cs typeface="Consolas" pitchFamily="49" charset="0"/>
            </a:rPr>
            <a:t>символи можуть бути </a:t>
          </a:r>
          <a:r>
            <a:rPr lang="uk-UA" sz="1600" u="sng" dirty="0" smtClean="0">
              <a:latin typeface="Consolas" pitchFamily="49" charset="0"/>
              <a:cs typeface="Consolas" pitchFamily="49" charset="0"/>
            </a:rPr>
            <a:t>підкреслені,</a:t>
          </a:r>
          <a:endParaRPr lang="ru-RU" sz="1600" dirty="0"/>
        </a:p>
      </dgm:t>
    </dgm:pt>
    <dgm:pt modelId="{A2A62776-3FA2-4CEF-A16F-DB6CEA41AD66}" type="parTrans" cxnId="{8EEA8392-494E-4784-B4B7-80A11EBD4A99}">
      <dgm:prSet/>
      <dgm:spPr/>
      <dgm:t>
        <a:bodyPr/>
        <a:lstStyle/>
        <a:p>
          <a:endParaRPr lang="ru-RU" dirty="0"/>
        </a:p>
      </dgm:t>
    </dgm:pt>
    <dgm:pt modelId="{0D8E3F7F-9B90-45AF-B627-05A048F16910}" type="sibTrans" cxnId="{8EEA8392-494E-4784-B4B7-80A11EBD4A99}">
      <dgm:prSet/>
      <dgm:spPr/>
      <dgm:t>
        <a:bodyPr/>
        <a:lstStyle/>
        <a:p>
          <a:endParaRPr lang="ru-RU"/>
        </a:p>
      </dgm:t>
    </dgm:pt>
    <dgm:pt modelId="{9945B8DD-FD76-4B4A-A6AB-7C1CFB78672A}">
      <dgm:prSet custT="1"/>
      <dgm:spPr/>
      <dgm:t>
        <a:bodyPr/>
        <a:lstStyle/>
        <a:p>
          <a:r>
            <a:rPr lang="uk-UA" sz="1600" dirty="0" smtClean="0">
              <a:latin typeface="Consolas" pitchFamily="49" charset="0"/>
              <a:cs typeface="Consolas" pitchFamily="49" charset="0"/>
            </a:rPr>
            <a:t>символи можуть бути </a:t>
          </a:r>
          <a:r>
            <a:rPr lang="uk-UA" sz="1600" u="sng" strike="sngStrike" dirty="0" smtClean="0">
              <a:latin typeface="Consolas" pitchFamily="49" charset="0"/>
              <a:cs typeface="Consolas" pitchFamily="49" charset="0"/>
            </a:rPr>
            <a:t>закреслені</a:t>
          </a:r>
          <a:r>
            <a:rPr lang="en-US" sz="1600" u="sng" strike="sngStrike" dirty="0" smtClean="0">
              <a:latin typeface="Consolas" pitchFamily="49" charset="0"/>
              <a:cs typeface="Consolas" pitchFamily="49" charset="0"/>
            </a:rPr>
            <a:t>.</a:t>
          </a:r>
          <a:endParaRPr lang="ru-RU" sz="1600" dirty="0"/>
        </a:p>
      </dgm:t>
    </dgm:pt>
    <dgm:pt modelId="{F5F2E2E4-97C3-45C8-89EC-D9EF19ED8EFC}" type="parTrans" cxnId="{A58784B7-29A0-4745-B679-4E19107D8BF4}">
      <dgm:prSet/>
      <dgm:spPr/>
      <dgm:t>
        <a:bodyPr/>
        <a:lstStyle/>
        <a:p>
          <a:endParaRPr lang="ru-RU" dirty="0"/>
        </a:p>
      </dgm:t>
    </dgm:pt>
    <dgm:pt modelId="{0A766DAB-EB55-4484-98A8-B39459EC6C74}" type="sibTrans" cxnId="{A58784B7-29A0-4745-B679-4E19107D8BF4}">
      <dgm:prSet/>
      <dgm:spPr/>
      <dgm:t>
        <a:bodyPr/>
        <a:lstStyle/>
        <a:p>
          <a:endParaRPr lang="ru-RU"/>
        </a:p>
      </dgm:t>
    </dgm:pt>
    <dgm:pt modelId="{A43FC11B-A97F-4B81-AC61-F4A657DA9CD2}" type="pres">
      <dgm:prSet presAssocID="{24F320AF-2BD1-48FF-A812-7B12F8B8EA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76A29A-64E7-4904-B7A6-44E810167FED}" type="pres">
      <dgm:prSet presAssocID="{B9C25063-BF0B-4EAE-BD93-23FE32DBC7DB}" presName="root" presStyleCnt="0"/>
      <dgm:spPr/>
      <dgm:t>
        <a:bodyPr/>
        <a:lstStyle/>
        <a:p>
          <a:endParaRPr lang="uk-UA"/>
        </a:p>
      </dgm:t>
    </dgm:pt>
    <dgm:pt modelId="{2970A522-8CA8-4843-8B2B-18DA1C19CAE5}" type="pres">
      <dgm:prSet presAssocID="{B9C25063-BF0B-4EAE-BD93-23FE32DBC7DB}" presName="rootComposite" presStyleCnt="0"/>
      <dgm:spPr/>
      <dgm:t>
        <a:bodyPr/>
        <a:lstStyle/>
        <a:p>
          <a:endParaRPr lang="uk-UA"/>
        </a:p>
      </dgm:t>
    </dgm:pt>
    <dgm:pt modelId="{8F673261-EB6B-4E00-A15B-CC06FDA2E2D6}" type="pres">
      <dgm:prSet presAssocID="{B9C25063-BF0B-4EAE-BD93-23FE32DBC7DB}" presName="rootText" presStyleLbl="node1" presStyleIdx="0" presStyleCnt="1" custScaleX="383516" custScaleY="150241"/>
      <dgm:spPr/>
      <dgm:t>
        <a:bodyPr/>
        <a:lstStyle/>
        <a:p>
          <a:endParaRPr lang="ru-RU"/>
        </a:p>
      </dgm:t>
    </dgm:pt>
    <dgm:pt modelId="{AA9D03ED-9ED5-4624-BA5F-5F09A58C00E8}" type="pres">
      <dgm:prSet presAssocID="{B9C25063-BF0B-4EAE-BD93-23FE32DBC7D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E0C5817-4E7B-4DA8-A752-6A5EDFC9FD57}" type="pres">
      <dgm:prSet presAssocID="{B9C25063-BF0B-4EAE-BD93-23FE32DBC7DB}" presName="childShape" presStyleCnt="0"/>
      <dgm:spPr/>
      <dgm:t>
        <a:bodyPr/>
        <a:lstStyle/>
        <a:p>
          <a:endParaRPr lang="uk-UA"/>
        </a:p>
      </dgm:t>
    </dgm:pt>
    <dgm:pt modelId="{4797BA26-2E70-4903-B860-21B9BADD0CD5}" type="pres">
      <dgm:prSet presAssocID="{D88303A3-9134-414D-B2FE-42E422E7953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995D9FB-6D69-46EA-954B-C0C49B6F00F8}" type="pres">
      <dgm:prSet presAssocID="{7219FA59-2791-4FC1-8FB4-FBD60A380D56}" presName="childText" presStyleLbl="bgAcc1" presStyleIdx="0" presStyleCnt="6" custScaleX="335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51583-8DF5-404C-858A-7333EA3193BF}" type="pres">
      <dgm:prSet presAssocID="{AD929A09-CB6B-458F-BF45-90FF20A3031E}" presName="Name13" presStyleLbl="parChTrans1D2" presStyleIdx="1" presStyleCnt="6"/>
      <dgm:spPr/>
      <dgm:t>
        <a:bodyPr/>
        <a:lstStyle/>
        <a:p>
          <a:endParaRPr lang="ru-RU"/>
        </a:p>
      </dgm:t>
    </dgm:pt>
    <dgm:pt modelId="{C0371806-F9B3-44DD-A360-4AAF84805EE8}" type="pres">
      <dgm:prSet presAssocID="{E3BA4941-57FC-4870-9A3F-90AC9CB9FC2A}" presName="childText" presStyleLbl="bgAcc1" presStyleIdx="1" presStyleCnt="6" custScaleX="33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884EC-8788-488B-97C8-3F6B695203C2}" type="pres">
      <dgm:prSet presAssocID="{282294E1-06FE-4E14-9369-6ED2C6B44AD6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11EEC05-1332-49F0-AD85-8A45577FF3C3}" type="pres">
      <dgm:prSet presAssocID="{DA49532E-8613-4BA4-990E-EE2F0344787E}" presName="childText" presStyleLbl="bgAcc1" presStyleIdx="2" presStyleCnt="6" custScaleX="337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8AD47-5AC6-4F3E-AF26-A57041DD61D7}" type="pres">
      <dgm:prSet presAssocID="{BA64C33F-1365-4A27-B256-E0E1129F049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8E59414D-4FBD-4C13-B1C6-0549B930F288}" type="pres">
      <dgm:prSet presAssocID="{E2AADCD3-388B-4A9F-A8DA-02CAD9DDF412}" presName="childText" presStyleLbl="bgAcc1" presStyleIdx="3" presStyleCnt="6" custScaleX="337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22569-81DA-4B7D-8BE7-BAB2E85E5662}" type="pres">
      <dgm:prSet presAssocID="{A2A62776-3FA2-4CEF-A16F-DB6CEA41AD6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C87B3B35-52C8-4A8F-BE97-33301B0AD760}" type="pres">
      <dgm:prSet presAssocID="{66BF488F-C1BF-4ABE-A6D1-67BF8852C642}" presName="childText" presStyleLbl="bgAcc1" presStyleIdx="4" presStyleCnt="6" custScaleX="339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CA8B0-FB17-43E2-966C-F852B3F020D3}" type="pres">
      <dgm:prSet presAssocID="{F5F2E2E4-97C3-45C8-89EC-D9EF19ED8EF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72D7D3CB-8427-4516-9E5F-CBE05537E9B3}" type="pres">
      <dgm:prSet presAssocID="{9945B8DD-FD76-4B4A-A6AB-7C1CFB78672A}" presName="childText" presStyleLbl="bgAcc1" presStyleIdx="5" presStyleCnt="6" custScaleX="339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F8D5B-5E91-4649-8FE6-4738B8D23CBC}" type="presOf" srcId="{B9C25063-BF0B-4EAE-BD93-23FE32DBC7DB}" destId="{8F673261-EB6B-4E00-A15B-CC06FDA2E2D6}" srcOrd="0" destOrd="0" presId="urn:microsoft.com/office/officeart/2005/8/layout/hierarchy3"/>
    <dgm:cxn modelId="{6AC6623F-FF49-4BD8-AD00-E7CCD54CBE43}" type="presOf" srcId="{DA49532E-8613-4BA4-990E-EE2F0344787E}" destId="{A11EEC05-1332-49F0-AD85-8A45577FF3C3}" srcOrd="0" destOrd="0" presId="urn:microsoft.com/office/officeart/2005/8/layout/hierarchy3"/>
    <dgm:cxn modelId="{0201212A-3E8C-4152-8A8F-D7362CC16CED}" type="presOf" srcId="{BA64C33F-1365-4A27-B256-E0E1129F0498}" destId="{16B8AD47-5AC6-4F3E-AF26-A57041DD61D7}" srcOrd="0" destOrd="0" presId="urn:microsoft.com/office/officeart/2005/8/layout/hierarchy3"/>
    <dgm:cxn modelId="{E757D7DC-A847-4E9C-A767-E14235F6E046}" type="presOf" srcId="{7219FA59-2791-4FC1-8FB4-FBD60A380D56}" destId="{1995D9FB-6D69-46EA-954B-C0C49B6F00F8}" srcOrd="0" destOrd="0" presId="urn:microsoft.com/office/officeart/2005/8/layout/hierarchy3"/>
    <dgm:cxn modelId="{4803D614-2D0A-476D-934C-3D90D2F051D2}" srcId="{B9C25063-BF0B-4EAE-BD93-23FE32DBC7DB}" destId="{E2AADCD3-388B-4A9F-A8DA-02CAD9DDF412}" srcOrd="3" destOrd="0" parTransId="{BA64C33F-1365-4A27-B256-E0E1129F0498}" sibTransId="{DFD1D517-9CA7-42C8-B9EB-FDA02B4892DB}"/>
    <dgm:cxn modelId="{C0A1C3B0-BFD5-4E35-ADF4-2E1C97C2DAB2}" srcId="{B9C25063-BF0B-4EAE-BD93-23FE32DBC7DB}" destId="{DA49532E-8613-4BA4-990E-EE2F0344787E}" srcOrd="2" destOrd="0" parTransId="{282294E1-06FE-4E14-9369-6ED2C6B44AD6}" sibTransId="{4E69F191-F8DB-4E70-9ABC-39B363FF8C03}"/>
    <dgm:cxn modelId="{BECBC03C-4942-4D87-BDD8-A51CB894C27D}" type="presOf" srcId="{66BF488F-C1BF-4ABE-A6D1-67BF8852C642}" destId="{C87B3B35-52C8-4A8F-BE97-33301B0AD760}" srcOrd="0" destOrd="0" presId="urn:microsoft.com/office/officeart/2005/8/layout/hierarchy3"/>
    <dgm:cxn modelId="{23574FE6-87ED-4FC8-B310-4D49B2303157}" type="presOf" srcId="{AD929A09-CB6B-458F-BF45-90FF20A3031E}" destId="{C6D51583-8DF5-404C-858A-7333EA3193BF}" srcOrd="0" destOrd="0" presId="urn:microsoft.com/office/officeart/2005/8/layout/hierarchy3"/>
    <dgm:cxn modelId="{427FD3D6-6F97-425C-A7DA-2936B9FF15EA}" srcId="{24F320AF-2BD1-48FF-A812-7B12F8B8EA17}" destId="{B9C25063-BF0B-4EAE-BD93-23FE32DBC7DB}" srcOrd="0" destOrd="0" parTransId="{4A1D57EC-66AA-4DD3-A86A-A28CC365AFB6}" sibTransId="{FF5BCC10-1BBE-4AAA-9E12-65ECC8065537}"/>
    <dgm:cxn modelId="{0508D8FA-8330-447B-8861-03618987010C}" type="presOf" srcId="{24F320AF-2BD1-48FF-A812-7B12F8B8EA17}" destId="{A43FC11B-A97F-4B81-AC61-F4A657DA9CD2}" srcOrd="0" destOrd="0" presId="urn:microsoft.com/office/officeart/2005/8/layout/hierarchy3"/>
    <dgm:cxn modelId="{3A04D513-07A6-4511-B2A8-A4017F9CC8C7}" type="presOf" srcId="{282294E1-06FE-4E14-9369-6ED2C6B44AD6}" destId="{007884EC-8788-488B-97C8-3F6B695203C2}" srcOrd="0" destOrd="0" presId="urn:microsoft.com/office/officeart/2005/8/layout/hierarchy3"/>
    <dgm:cxn modelId="{BFF0D3C7-4476-4266-AA49-4784C5834D56}" type="presOf" srcId="{D88303A3-9134-414D-B2FE-42E422E79539}" destId="{4797BA26-2E70-4903-B860-21B9BADD0CD5}" srcOrd="0" destOrd="0" presId="urn:microsoft.com/office/officeart/2005/8/layout/hierarchy3"/>
    <dgm:cxn modelId="{A21E3D4C-77C6-40CB-B19B-0BE393988E31}" type="presOf" srcId="{E2AADCD3-388B-4A9F-A8DA-02CAD9DDF412}" destId="{8E59414D-4FBD-4C13-B1C6-0549B930F288}" srcOrd="0" destOrd="0" presId="urn:microsoft.com/office/officeart/2005/8/layout/hierarchy3"/>
    <dgm:cxn modelId="{9BADFC6F-12E7-4CF0-99CC-721CA2A74372}" type="presOf" srcId="{B9C25063-BF0B-4EAE-BD93-23FE32DBC7DB}" destId="{AA9D03ED-9ED5-4624-BA5F-5F09A58C00E8}" srcOrd="1" destOrd="0" presId="urn:microsoft.com/office/officeart/2005/8/layout/hierarchy3"/>
    <dgm:cxn modelId="{7ECDEC20-239E-434C-88AD-AF102C2B833F}" type="presOf" srcId="{F5F2E2E4-97C3-45C8-89EC-D9EF19ED8EFC}" destId="{FA0CA8B0-FB17-43E2-966C-F852B3F020D3}" srcOrd="0" destOrd="0" presId="urn:microsoft.com/office/officeart/2005/8/layout/hierarchy3"/>
    <dgm:cxn modelId="{F75F34C9-CB1F-4BC2-8CD7-36966F491D66}" type="presOf" srcId="{A2A62776-3FA2-4CEF-A16F-DB6CEA41AD66}" destId="{69D22569-81DA-4B7D-8BE7-BAB2E85E5662}" srcOrd="0" destOrd="0" presId="urn:microsoft.com/office/officeart/2005/8/layout/hierarchy3"/>
    <dgm:cxn modelId="{7DB8CE64-6A5E-4394-AB7C-11A3A43915F2}" type="presOf" srcId="{E3BA4941-57FC-4870-9A3F-90AC9CB9FC2A}" destId="{C0371806-F9B3-44DD-A360-4AAF84805EE8}" srcOrd="0" destOrd="0" presId="urn:microsoft.com/office/officeart/2005/8/layout/hierarchy3"/>
    <dgm:cxn modelId="{1AE36734-8F72-4D8E-9B00-96D0D6153BD4}" srcId="{B9C25063-BF0B-4EAE-BD93-23FE32DBC7DB}" destId="{E3BA4941-57FC-4870-9A3F-90AC9CB9FC2A}" srcOrd="1" destOrd="0" parTransId="{AD929A09-CB6B-458F-BF45-90FF20A3031E}" sibTransId="{202A6B42-3E47-4AE6-8AFF-E9A4508F36F3}"/>
    <dgm:cxn modelId="{A58784B7-29A0-4745-B679-4E19107D8BF4}" srcId="{B9C25063-BF0B-4EAE-BD93-23FE32DBC7DB}" destId="{9945B8DD-FD76-4B4A-A6AB-7C1CFB78672A}" srcOrd="5" destOrd="0" parTransId="{F5F2E2E4-97C3-45C8-89EC-D9EF19ED8EFC}" sibTransId="{0A766DAB-EB55-4484-98A8-B39459EC6C74}"/>
    <dgm:cxn modelId="{061D1735-6708-4E12-B753-942F1CBBF5CE}" srcId="{B9C25063-BF0B-4EAE-BD93-23FE32DBC7DB}" destId="{7219FA59-2791-4FC1-8FB4-FBD60A380D56}" srcOrd="0" destOrd="0" parTransId="{D88303A3-9134-414D-B2FE-42E422E79539}" sibTransId="{C8A10BE8-7C21-4CEE-820D-863FB7F6AFE8}"/>
    <dgm:cxn modelId="{6CF01AD8-FF75-42EF-AC1E-37BF829917BA}" type="presOf" srcId="{9945B8DD-FD76-4B4A-A6AB-7C1CFB78672A}" destId="{72D7D3CB-8427-4516-9E5F-CBE05537E9B3}" srcOrd="0" destOrd="0" presId="urn:microsoft.com/office/officeart/2005/8/layout/hierarchy3"/>
    <dgm:cxn modelId="{8EEA8392-494E-4784-B4B7-80A11EBD4A99}" srcId="{B9C25063-BF0B-4EAE-BD93-23FE32DBC7DB}" destId="{66BF488F-C1BF-4ABE-A6D1-67BF8852C642}" srcOrd="4" destOrd="0" parTransId="{A2A62776-3FA2-4CEF-A16F-DB6CEA41AD66}" sibTransId="{0D8E3F7F-9B90-45AF-B627-05A048F16910}"/>
    <dgm:cxn modelId="{03AB7EBF-4892-49D7-91F7-8BF3DFC148DD}" type="presParOf" srcId="{A43FC11B-A97F-4B81-AC61-F4A657DA9CD2}" destId="{8176A29A-64E7-4904-B7A6-44E810167FED}" srcOrd="0" destOrd="0" presId="urn:microsoft.com/office/officeart/2005/8/layout/hierarchy3"/>
    <dgm:cxn modelId="{6CAF9A17-B458-4702-809B-1F1288AAB97A}" type="presParOf" srcId="{8176A29A-64E7-4904-B7A6-44E810167FED}" destId="{2970A522-8CA8-4843-8B2B-18DA1C19CAE5}" srcOrd="0" destOrd="0" presId="urn:microsoft.com/office/officeart/2005/8/layout/hierarchy3"/>
    <dgm:cxn modelId="{54A47FA2-127D-4F5F-A07B-4137DDA631BB}" type="presParOf" srcId="{2970A522-8CA8-4843-8B2B-18DA1C19CAE5}" destId="{8F673261-EB6B-4E00-A15B-CC06FDA2E2D6}" srcOrd="0" destOrd="0" presId="urn:microsoft.com/office/officeart/2005/8/layout/hierarchy3"/>
    <dgm:cxn modelId="{CDE3C474-0AFF-46B0-88DF-54135AC4DD04}" type="presParOf" srcId="{2970A522-8CA8-4843-8B2B-18DA1C19CAE5}" destId="{AA9D03ED-9ED5-4624-BA5F-5F09A58C00E8}" srcOrd="1" destOrd="0" presId="urn:microsoft.com/office/officeart/2005/8/layout/hierarchy3"/>
    <dgm:cxn modelId="{93EC63E8-E11C-4230-8D97-04C27ECAE3D7}" type="presParOf" srcId="{8176A29A-64E7-4904-B7A6-44E810167FED}" destId="{1E0C5817-4E7B-4DA8-A752-6A5EDFC9FD57}" srcOrd="1" destOrd="0" presId="urn:microsoft.com/office/officeart/2005/8/layout/hierarchy3"/>
    <dgm:cxn modelId="{03F0E7C7-EC60-4232-A9A1-10B9464A2323}" type="presParOf" srcId="{1E0C5817-4E7B-4DA8-A752-6A5EDFC9FD57}" destId="{4797BA26-2E70-4903-B860-21B9BADD0CD5}" srcOrd="0" destOrd="0" presId="urn:microsoft.com/office/officeart/2005/8/layout/hierarchy3"/>
    <dgm:cxn modelId="{82186E4A-70BC-4572-8707-14DFBD52908B}" type="presParOf" srcId="{1E0C5817-4E7B-4DA8-A752-6A5EDFC9FD57}" destId="{1995D9FB-6D69-46EA-954B-C0C49B6F00F8}" srcOrd="1" destOrd="0" presId="urn:microsoft.com/office/officeart/2005/8/layout/hierarchy3"/>
    <dgm:cxn modelId="{1C9F2D18-2699-4732-8EEF-42C44BD07F19}" type="presParOf" srcId="{1E0C5817-4E7B-4DA8-A752-6A5EDFC9FD57}" destId="{C6D51583-8DF5-404C-858A-7333EA3193BF}" srcOrd="2" destOrd="0" presId="urn:microsoft.com/office/officeart/2005/8/layout/hierarchy3"/>
    <dgm:cxn modelId="{3A814BE7-3B6B-4180-8520-5352BF8CC44E}" type="presParOf" srcId="{1E0C5817-4E7B-4DA8-A752-6A5EDFC9FD57}" destId="{C0371806-F9B3-44DD-A360-4AAF84805EE8}" srcOrd="3" destOrd="0" presId="urn:microsoft.com/office/officeart/2005/8/layout/hierarchy3"/>
    <dgm:cxn modelId="{EC6307BA-D116-47AD-BB6B-C7F9E52994C7}" type="presParOf" srcId="{1E0C5817-4E7B-4DA8-A752-6A5EDFC9FD57}" destId="{007884EC-8788-488B-97C8-3F6B695203C2}" srcOrd="4" destOrd="0" presId="urn:microsoft.com/office/officeart/2005/8/layout/hierarchy3"/>
    <dgm:cxn modelId="{F7D134F6-18AE-4326-B470-DB6D694CE3EA}" type="presParOf" srcId="{1E0C5817-4E7B-4DA8-A752-6A5EDFC9FD57}" destId="{A11EEC05-1332-49F0-AD85-8A45577FF3C3}" srcOrd="5" destOrd="0" presId="urn:microsoft.com/office/officeart/2005/8/layout/hierarchy3"/>
    <dgm:cxn modelId="{2D697F96-A850-432D-A683-6E543AFAC1FD}" type="presParOf" srcId="{1E0C5817-4E7B-4DA8-A752-6A5EDFC9FD57}" destId="{16B8AD47-5AC6-4F3E-AF26-A57041DD61D7}" srcOrd="6" destOrd="0" presId="urn:microsoft.com/office/officeart/2005/8/layout/hierarchy3"/>
    <dgm:cxn modelId="{8393C6C5-196E-40AD-A340-57953F835470}" type="presParOf" srcId="{1E0C5817-4E7B-4DA8-A752-6A5EDFC9FD57}" destId="{8E59414D-4FBD-4C13-B1C6-0549B930F288}" srcOrd="7" destOrd="0" presId="urn:microsoft.com/office/officeart/2005/8/layout/hierarchy3"/>
    <dgm:cxn modelId="{C273DDE9-18EF-484D-9C70-01E8051638D2}" type="presParOf" srcId="{1E0C5817-4E7B-4DA8-A752-6A5EDFC9FD57}" destId="{69D22569-81DA-4B7D-8BE7-BAB2E85E5662}" srcOrd="8" destOrd="0" presId="urn:microsoft.com/office/officeart/2005/8/layout/hierarchy3"/>
    <dgm:cxn modelId="{46AC2AD2-4068-4788-BAAA-D84CB955D98B}" type="presParOf" srcId="{1E0C5817-4E7B-4DA8-A752-6A5EDFC9FD57}" destId="{C87B3B35-52C8-4A8F-BE97-33301B0AD760}" srcOrd="9" destOrd="0" presId="urn:microsoft.com/office/officeart/2005/8/layout/hierarchy3"/>
    <dgm:cxn modelId="{BAAD7E41-62E7-47F9-AD55-7175C8BD745D}" type="presParOf" srcId="{1E0C5817-4E7B-4DA8-A752-6A5EDFC9FD57}" destId="{FA0CA8B0-FB17-43E2-966C-F852B3F020D3}" srcOrd="10" destOrd="0" presId="urn:microsoft.com/office/officeart/2005/8/layout/hierarchy3"/>
    <dgm:cxn modelId="{EE115206-FB38-422F-958B-BDE3F6CAC3CF}" type="presParOf" srcId="{1E0C5817-4E7B-4DA8-A752-6A5EDFC9FD57}" destId="{72D7D3CB-8427-4516-9E5F-CBE05537E9B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2D7F84-0441-40CF-81A1-78863AFF93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213FAB8-3F6F-4746-8A99-A698BF16A0F0}">
      <dgm:prSet phldrT="[Текст]" custT="1"/>
      <dgm:spPr/>
      <dgm:t>
        <a:bodyPr/>
        <a:lstStyle/>
        <a:p>
          <a:r>
            <a:rPr lang="en-US" sz="2800" dirty="0" smtClean="0"/>
            <a:t>Arial</a:t>
          </a:r>
          <a:endParaRPr lang="uk-UA" sz="2800" dirty="0"/>
        </a:p>
      </dgm:t>
    </dgm:pt>
    <dgm:pt modelId="{65B756EE-FE8B-449B-9846-F61B06B4CE77}" type="parTrans" cxnId="{5D180170-43E6-497B-BDDD-6742B75F7F64}">
      <dgm:prSet/>
      <dgm:spPr/>
      <dgm:t>
        <a:bodyPr/>
        <a:lstStyle/>
        <a:p>
          <a:endParaRPr lang="uk-UA"/>
        </a:p>
      </dgm:t>
    </dgm:pt>
    <dgm:pt modelId="{30F25F37-B680-41EE-8103-81EBB2A7DF85}" type="sibTrans" cxnId="{5D180170-43E6-497B-BDDD-6742B75F7F64}">
      <dgm:prSet/>
      <dgm:spPr/>
      <dgm:t>
        <a:bodyPr/>
        <a:lstStyle/>
        <a:p>
          <a:endParaRPr lang="uk-UA"/>
        </a:p>
      </dgm:t>
    </dgm:pt>
    <dgm:pt modelId="{1B52AAE7-5513-4CEB-8186-D9AB05AEEDB2}">
      <dgm:prSet phldrT="[Текст]" custT="1"/>
      <dgm:spPr/>
      <dgm:t>
        <a:bodyPr/>
        <a:lstStyle/>
        <a:p>
          <a:r>
            <a:rPr lang="en-US" sz="2800" dirty="0" smtClean="0"/>
            <a:t>Franklin</a:t>
          </a:r>
          <a:r>
            <a:rPr lang="uk-UA" sz="2800" dirty="0" smtClean="0"/>
            <a:t> </a:t>
          </a:r>
          <a:r>
            <a:rPr lang="en-US" sz="2800" dirty="0" smtClean="0"/>
            <a:t>Gothic</a:t>
          </a:r>
          <a:r>
            <a:rPr lang="uk-UA" sz="2800" dirty="0" smtClean="0"/>
            <a:t> </a:t>
          </a:r>
          <a:r>
            <a:rPr lang="en-US" sz="2800" dirty="0" smtClean="0"/>
            <a:t>Book</a:t>
          </a:r>
          <a:endParaRPr lang="uk-UA" sz="2800" dirty="0"/>
        </a:p>
      </dgm:t>
    </dgm:pt>
    <dgm:pt modelId="{D7679A7F-EE17-4CC1-9DFF-194F6A56A578}" type="parTrans" cxnId="{DB3C4C61-E34F-49C4-968A-6D142DA0AECF}">
      <dgm:prSet/>
      <dgm:spPr/>
      <dgm:t>
        <a:bodyPr/>
        <a:lstStyle/>
        <a:p>
          <a:endParaRPr lang="uk-UA"/>
        </a:p>
      </dgm:t>
    </dgm:pt>
    <dgm:pt modelId="{2D012720-19D3-40E8-B9AC-9071E7D3A0BE}" type="sibTrans" cxnId="{DB3C4C61-E34F-49C4-968A-6D142DA0AECF}">
      <dgm:prSet/>
      <dgm:spPr/>
      <dgm:t>
        <a:bodyPr/>
        <a:lstStyle/>
        <a:p>
          <a:endParaRPr lang="uk-UA"/>
        </a:p>
      </dgm:t>
    </dgm:pt>
    <dgm:pt modelId="{79C4223B-E019-4853-8BCA-CDE65F3B104E}">
      <dgm:prSet phldrT="[Текст]" custT="1"/>
      <dgm:spPr/>
      <dgm:t>
        <a:bodyPr/>
        <a:lstStyle/>
        <a:p>
          <a:r>
            <a:rPr lang="en-US" sz="2800" dirty="0" smtClean="0"/>
            <a:t>Book</a:t>
          </a:r>
          <a:r>
            <a:rPr lang="en-US" sz="1800" dirty="0" smtClean="0"/>
            <a:t> </a:t>
          </a:r>
          <a:r>
            <a:rPr lang="en-US" sz="2800" dirty="0" err="1" smtClean="0"/>
            <a:t>Antiqua</a:t>
          </a:r>
          <a:endParaRPr lang="uk-UA" sz="2800" dirty="0"/>
        </a:p>
      </dgm:t>
    </dgm:pt>
    <dgm:pt modelId="{D408F51B-E01C-43C1-9568-E95DC340717F}" type="parTrans" cxnId="{238678E5-4E43-4382-B016-FE376CCEA24B}">
      <dgm:prSet/>
      <dgm:spPr/>
      <dgm:t>
        <a:bodyPr/>
        <a:lstStyle/>
        <a:p>
          <a:endParaRPr lang="uk-UA"/>
        </a:p>
      </dgm:t>
    </dgm:pt>
    <dgm:pt modelId="{77F49321-2D9A-4760-A434-0DD86C5C2759}" type="sibTrans" cxnId="{238678E5-4E43-4382-B016-FE376CCEA24B}">
      <dgm:prSet/>
      <dgm:spPr/>
      <dgm:t>
        <a:bodyPr/>
        <a:lstStyle/>
        <a:p>
          <a:endParaRPr lang="uk-UA"/>
        </a:p>
      </dgm:t>
    </dgm:pt>
    <dgm:pt modelId="{077732CE-B505-49DC-9F5C-0DEEDEED75B1}">
      <dgm:prSet custT="1"/>
      <dgm:spPr/>
      <dgm:t>
        <a:bodyPr/>
        <a:lstStyle/>
        <a:p>
          <a:r>
            <a:rPr lang="ru-RU" sz="2800" dirty="0" err="1" smtClean="0">
              <a:latin typeface="Arial" pitchFamily="34" charset="0"/>
              <a:cs typeface="Arial" pitchFamily="34" charset="0"/>
            </a:rPr>
            <a:t>Аа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 smtClean="0">
              <a:latin typeface="Arial" pitchFamily="34" charset="0"/>
              <a:cs typeface="Arial" pitchFamily="34" charset="0"/>
            </a:rPr>
            <a:t>Бб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 smtClean="0">
              <a:latin typeface="Arial" pitchFamily="34" charset="0"/>
              <a:cs typeface="Arial" pitchFamily="34" charset="0"/>
            </a:rPr>
            <a:t>Вв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 smtClean="0">
              <a:latin typeface="Arial" pitchFamily="34" charset="0"/>
              <a:cs typeface="Arial" pitchFamily="34" charset="0"/>
            </a:rPr>
            <a:t>Гг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 smtClean="0">
              <a:latin typeface="Arial" pitchFamily="34" charset="0"/>
              <a:cs typeface="Arial" pitchFamily="34" charset="0"/>
            </a:rPr>
            <a:t>Дд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 Ее </a:t>
          </a:r>
          <a:r>
            <a:rPr lang="ru-RU" sz="2800" dirty="0" err="1" smtClean="0">
              <a:latin typeface="Arial" pitchFamily="34" charset="0"/>
              <a:cs typeface="Arial" pitchFamily="34" charset="0"/>
            </a:rPr>
            <a:t>Єє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 smtClean="0">
              <a:latin typeface="Arial" pitchFamily="34" charset="0"/>
              <a:cs typeface="Arial" pitchFamily="34" charset="0"/>
            </a:rPr>
            <a:t>Жж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2800" dirty="0" err="1" smtClean="0">
              <a:latin typeface="Arial" pitchFamily="34" charset="0"/>
              <a:cs typeface="Arial" pitchFamily="34" charset="0"/>
            </a:rPr>
            <a:t>Зз</a:t>
          </a:r>
          <a:r>
            <a:rPr lang="uk-UA" sz="2800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2800" dirty="0" err="1" smtClean="0">
              <a:latin typeface="Arial" pitchFamily="34" charset="0"/>
              <a:cs typeface="Arial" pitchFamily="34" charset="0"/>
            </a:rPr>
            <a:t>Ии</a:t>
          </a:r>
          <a:r>
            <a:rPr lang="uk-UA" sz="2800" dirty="0" smtClean="0">
              <a:latin typeface="Arial" pitchFamily="34" charset="0"/>
              <a:cs typeface="Arial" pitchFamily="34" charset="0"/>
            </a:rPr>
            <a:t> Іі </a:t>
          </a:r>
          <a:endParaRPr lang="uk-UA" sz="2800" dirty="0">
            <a:latin typeface="Arial" pitchFamily="34" charset="0"/>
            <a:cs typeface="Arial" pitchFamily="34" charset="0"/>
          </a:endParaRPr>
        </a:p>
      </dgm:t>
    </dgm:pt>
    <dgm:pt modelId="{8DEE12D0-1FAC-45BD-BD65-79FE92DF0EAA}" type="parTrans" cxnId="{FB7F3835-CAC1-4D5F-A26A-CB7B2AA26F64}">
      <dgm:prSet/>
      <dgm:spPr/>
      <dgm:t>
        <a:bodyPr/>
        <a:lstStyle/>
        <a:p>
          <a:endParaRPr lang="uk-UA"/>
        </a:p>
      </dgm:t>
    </dgm:pt>
    <dgm:pt modelId="{FAF7E21B-9120-4F40-A96A-270A29F494D6}" type="sibTrans" cxnId="{FB7F3835-CAC1-4D5F-A26A-CB7B2AA26F64}">
      <dgm:prSet/>
      <dgm:spPr/>
      <dgm:t>
        <a:bodyPr/>
        <a:lstStyle/>
        <a:p>
          <a:endParaRPr lang="uk-UA"/>
        </a:p>
      </dgm:t>
    </dgm:pt>
    <dgm:pt modelId="{22155B2A-5869-4D40-B4D3-45DCE97BB761}">
      <dgm:prSet phldrT="[Текст]" custT="1"/>
      <dgm:spPr/>
      <dgm:t>
        <a:bodyPr/>
        <a:lstStyle/>
        <a:p>
          <a:r>
            <a:rPr lang="en-US" sz="2800" dirty="0" smtClean="0"/>
            <a:t>Times New Roman</a:t>
          </a:r>
          <a:endParaRPr lang="uk-UA" sz="2800" dirty="0"/>
        </a:p>
      </dgm:t>
    </dgm:pt>
    <dgm:pt modelId="{C73E88B9-BE5F-440A-88FA-94289DBEA19E}" type="parTrans" cxnId="{3EF7200E-616D-4932-BD8E-1FB4B5FC3878}">
      <dgm:prSet/>
      <dgm:spPr/>
      <dgm:t>
        <a:bodyPr/>
        <a:lstStyle/>
        <a:p>
          <a:endParaRPr lang="uk-UA"/>
        </a:p>
      </dgm:t>
    </dgm:pt>
    <dgm:pt modelId="{3650B9F3-A65D-4B7B-AF42-094674E32401}" type="sibTrans" cxnId="{3EF7200E-616D-4932-BD8E-1FB4B5FC3878}">
      <dgm:prSet/>
      <dgm:spPr/>
      <dgm:t>
        <a:bodyPr/>
        <a:lstStyle/>
        <a:p>
          <a:endParaRPr lang="uk-UA"/>
        </a:p>
      </dgm:t>
    </dgm:pt>
    <dgm:pt modelId="{0BF0AC00-E49C-4137-8D65-4DD76607E2CE}">
      <dgm:prSet custT="1"/>
      <dgm:spPr/>
      <dgm:t>
        <a:bodyPr/>
        <a:lstStyle/>
        <a:p>
          <a:r>
            <a:rPr lang="ru-RU" sz="2800" b="0" dirty="0" err="1" smtClean="0">
              <a:latin typeface="Franklin Gothic Book" pitchFamily="34" charset="0"/>
              <a:cs typeface="Arial" pitchFamily="34" charset="0"/>
            </a:rPr>
            <a:t>Аа</a:t>
          </a:r>
          <a:r>
            <a:rPr lang="ru-RU" sz="2800" b="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ru-RU" sz="2800" b="0" dirty="0" err="1" smtClean="0">
              <a:latin typeface="Franklin Gothic Book" pitchFamily="34" charset="0"/>
              <a:cs typeface="Arial" pitchFamily="34" charset="0"/>
            </a:rPr>
            <a:t>Бб</a:t>
          </a:r>
          <a:r>
            <a:rPr lang="ru-RU" sz="2800" b="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ru-RU" sz="2800" b="0" dirty="0" err="1" smtClean="0">
              <a:latin typeface="Franklin Gothic Book" pitchFamily="34" charset="0"/>
              <a:cs typeface="Arial" pitchFamily="34" charset="0"/>
            </a:rPr>
            <a:t>Вв</a:t>
          </a:r>
          <a:r>
            <a:rPr lang="ru-RU" sz="2800" b="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ru-RU" sz="2800" b="0" dirty="0" err="1" smtClean="0">
              <a:latin typeface="Franklin Gothic Book" pitchFamily="34" charset="0"/>
              <a:cs typeface="Arial" pitchFamily="34" charset="0"/>
            </a:rPr>
            <a:t>Гг</a:t>
          </a:r>
          <a:r>
            <a:rPr lang="ru-RU" sz="2800" b="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ru-RU" sz="2800" b="0" dirty="0" err="1" smtClean="0">
              <a:latin typeface="Franklin Gothic Book" pitchFamily="34" charset="0"/>
              <a:cs typeface="Arial" pitchFamily="34" charset="0"/>
            </a:rPr>
            <a:t>Дд</a:t>
          </a:r>
          <a:r>
            <a:rPr lang="ru-RU" sz="2800" b="0" dirty="0" smtClean="0">
              <a:latin typeface="Franklin Gothic Book" pitchFamily="34" charset="0"/>
              <a:cs typeface="Arial" pitchFamily="34" charset="0"/>
            </a:rPr>
            <a:t> Ее </a:t>
          </a:r>
          <a:r>
            <a:rPr lang="ru-RU" sz="2800" b="0" dirty="0" err="1" smtClean="0">
              <a:latin typeface="Franklin Gothic Book" pitchFamily="34" charset="0"/>
              <a:cs typeface="Arial" pitchFamily="34" charset="0"/>
            </a:rPr>
            <a:t>Єє</a:t>
          </a:r>
          <a:r>
            <a:rPr lang="ru-RU" sz="2800" b="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ru-RU" sz="2800" b="0" dirty="0" err="1" smtClean="0">
              <a:latin typeface="Franklin Gothic Book" pitchFamily="34" charset="0"/>
              <a:cs typeface="Arial" pitchFamily="34" charset="0"/>
            </a:rPr>
            <a:t>Жж</a:t>
          </a:r>
          <a:r>
            <a:rPr lang="ru-RU" sz="2800" b="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uk-UA" sz="2800" b="0" dirty="0" err="1" smtClean="0">
              <a:latin typeface="Franklin Gothic Book" pitchFamily="34" charset="0"/>
              <a:cs typeface="Arial" pitchFamily="34" charset="0"/>
            </a:rPr>
            <a:t>Зз</a:t>
          </a:r>
          <a:r>
            <a:rPr lang="uk-UA" sz="2800" b="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uk-UA" sz="2800" b="0" dirty="0" err="1" smtClean="0">
              <a:latin typeface="Franklin Gothic Book" pitchFamily="34" charset="0"/>
              <a:cs typeface="Arial" pitchFamily="34" charset="0"/>
            </a:rPr>
            <a:t>Ии</a:t>
          </a:r>
          <a:r>
            <a:rPr lang="uk-UA" sz="2800" b="0" dirty="0" smtClean="0">
              <a:latin typeface="Franklin Gothic Book" pitchFamily="34" charset="0"/>
              <a:cs typeface="Arial" pitchFamily="34" charset="0"/>
            </a:rPr>
            <a:t> Іі</a:t>
          </a:r>
          <a:endParaRPr lang="uk-UA" sz="2800" b="0" dirty="0"/>
        </a:p>
      </dgm:t>
    </dgm:pt>
    <dgm:pt modelId="{BF130E0A-0E54-42F5-AA9F-62653F316855}" type="parTrans" cxnId="{5D525CBB-A992-42CB-8915-8B053259D512}">
      <dgm:prSet/>
      <dgm:spPr/>
      <dgm:t>
        <a:bodyPr/>
        <a:lstStyle/>
        <a:p>
          <a:endParaRPr lang="uk-UA"/>
        </a:p>
      </dgm:t>
    </dgm:pt>
    <dgm:pt modelId="{B5851962-326F-4A37-9BF5-B00B5CB54EB4}" type="sibTrans" cxnId="{5D525CBB-A992-42CB-8915-8B053259D512}">
      <dgm:prSet/>
      <dgm:spPr/>
      <dgm:t>
        <a:bodyPr/>
        <a:lstStyle/>
        <a:p>
          <a:endParaRPr lang="uk-UA"/>
        </a:p>
      </dgm:t>
    </dgm:pt>
    <dgm:pt modelId="{BBE76FAD-0A80-48E7-9C85-082764B2D99C}">
      <dgm:prSet custT="1"/>
      <dgm:spPr/>
      <dgm:t>
        <a:bodyPr/>
        <a:lstStyle/>
        <a:p>
          <a:r>
            <a:rPr lang="ru-RU" sz="2800" b="0" dirty="0" err="1" smtClean="0">
              <a:latin typeface="Book Antiqua" pitchFamily="18" charset="0"/>
              <a:cs typeface="Arial" pitchFamily="34" charset="0"/>
            </a:rPr>
            <a:t>Аа</a:t>
          </a:r>
          <a:r>
            <a:rPr lang="ru-RU" sz="2800" b="0" dirty="0" smtClean="0">
              <a:latin typeface="Book Antiqua" pitchFamily="18" charset="0"/>
              <a:cs typeface="Arial" pitchFamily="34" charset="0"/>
            </a:rPr>
            <a:t> </a:t>
          </a:r>
          <a:r>
            <a:rPr lang="ru-RU" sz="2800" b="0" dirty="0" err="1" smtClean="0">
              <a:latin typeface="Book Antiqua" pitchFamily="18" charset="0"/>
              <a:cs typeface="Arial" pitchFamily="34" charset="0"/>
            </a:rPr>
            <a:t>Бб</a:t>
          </a:r>
          <a:r>
            <a:rPr lang="ru-RU" sz="2800" b="0" dirty="0" smtClean="0">
              <a:latin typeface="Book Antiqua" pitchFamily="18" charset="0"/>
              <a:cs typeface="Arial" pitchFamily="34" charset="0"/>
            </a:rPr>
            <a:t> </a:t>
          </a:r>
          <a:r>
            <a:rPr lang="ru-RU" sz="2800" b="0" dirty="0" err="1" smtClean="0">
              <a:latin typeface="Book Antiqua" pitchFamily="18" charset="0"/>
              <a:cs typeface="Arial" pitchFamily="34" charset="0"/>
            </a:rPr>
            <a:t>Вв</a:t>
          </a:r>
          <a:r>
            <a:rPr lang="ru-RU" sz="2800" b="0" dirty="0" smtClean="0">
              <a:latin typeface="Book Antiqua" pitchFamily="18" charset="0"/>
              <a:cs typeface="Arial" pitchFamily="34" charset="0"/>
            </a:rPr>
            <a:t> </a:t>
          </a:r>
          <a:r>
            <a:rPr lang="ru-RU" sz="2800" b="0" dirty="0" err="1" smtClean="0">
              <a:latin typeface="Book Antiqua" pitchFamily="18" charset="0"/>
              <a:cs typeface="Arial" pitchFamily="34" charset="0"/>
            </a:rPr>
            <a:t>Гг</a:t>
          </a:r>
          <a:r>
            <a:rPr lang="ru-RU" sz="2800" b="0" dirty="0" smtClean="0">
              <a:latin typeface="Book Antiqua" pitchFamily="18" charset="0"/>
              <a:cs typeface="Arial" pitchFamily="34" charset="0"/>
            </a:rPr>
            <a:t> </a:t>
          </a:r>
          <a:r>
            <a:rPr lang="ru-RU" sz="2800" b="0" dirty="0" err="1" smtClean="0">
              <a:latin typeface="Book Antiqua" pitchFamily="18" charset="0"/>
              <a:cs typeface="Arial" pitchFamily="34" charset="0"/>
            </a:rPr>
            <a:t>Дд</a:t>
          </a:r>
          <a:r>
            <a:rPr lang="ru-RU" sz="2800" b="0" dirty="0" smtClean="0">
              <a:latin typeface="Book Antiqua" pitchFamily="18" charset="0"/>
              <a:cs typeface="Arial" pitchFamily="34" charset="0"/>
            </a:rPr>
            <a:t> Ее </a:t>
          </a:r>
          <a:r>
            <a:rPr lang="ru-RU" sz="2800" b="0" dirty="0" err="1" smtClean="0">
              <a:latin typeface="Book Antiqua" pitchFamily="18" charset="0"/>
              <a:cs typeface="Arial" pitchFamily="34" charset="0"/>
            </a:rPr>
            <a:t>Єє</a:t>
          </a:r>
          <a:r>
            <a:rPr lang="ru-RU" sz="2800" b="0" dirty="0" smtClean="0">
              <a:latin typeface="Book Antiqua" pitchFamily="18" charset="0"/>
              <a:cs typeface="Arial" pitchFamily="34" charset="0"/>
            </a:rPr>
            <a:t> </a:t>
          </a:r>
          <a:r>
            <a:rPr lang="ru-RU" sz="2800" b="0" dirty="0" err="1" smtClean="0">
              <a:latin typeface="Book Antiqua" pitchFamily="18" charset="0"/>
              <a:cs typeface="Arial" pitchFamily="34" charset="0"/>
            </a:rPr>
            <a:t>Жж</a:t>
          </a:r>
          <a:r>
            <a:rPr lang="ru-RU" sz="2800" b="0" dirty="0" smtClean="0">
              <a:latin typeface="Book Antiqua" pitchFamily="18" charset="0"/>
              <a:cs typeface="Arial" pitchFamily="34" charset="0"/>
            </a:rPr>
            <a:t> </a:t>
          </a:r>
          <a:r>
            <a:rPr lang="uk-UA" sz="2800" b="0" dirty="0" err="1" smtClean="0">
              <a:latin typeface="Book Antiqua" pitchFamily="18" charset="0"/>
              <a:cs typeface="Arial" pitchFamily="34" charset="0"/>
            </a:rPr>
            <a:t>Зз</a:t>
          </a:r>
          <a:r>
            <a:rPr lang="uk-UA" sz="2800" b="0" dirty="0" smtClean="0">
              <a:latin typeface="Book Antiqua" pitchFamily="18" charset="0"/>
              <a:cs typeface="Arial" pitchFamily="34" charset="0"/>
            </a:rPr>
            <a:t> </a:t>
          </a:r>
          <a:r>
            <a:rPr lang="uk-UA" sz="2800" b="0" dirty="0" err="1" smtClean="0">
              <a:latin typeface="Book Antiqua" pitchFamily="18" charset="0"/>
              <a:cs typeface="Arial" pitchFamily="34" charset="0"/>
            </a:rPr>
            <a:t>Ии</a:t>
          </a:r>
          <a:r>
            <a:rPr lang="uk-UA" sz="2800" b="0" dirty="0" smtClean="0">
              <a:latin typeface="Book Antiqua" pitchFamily="18" charset="0"/>
              <a:cs typeface="Arial" pitchFamily="34" charset="0"/>
            </a:rPr>
            <a:t> Іі</a:t>
          </a:r>
          <a:endParaRPr lang="uk-UA" sz="2800" b="0" dirty="0">
            <a:latin typeface="Book Antiqua" pitchFamily="18" charset="0"/>
          </a:endParaRPr>
        </a:p>
      </dgm:t>
    </dgm:pt>
    <dgm:pt modelId="{3B5D8021-3546-4F03-A749-EA5C58E03A96}" type="parTrans" cxnId="{503635ED-0BBC-48F4-BEA7-4CE03CA83D17}">
      <dgm:prSet/>
      <dgm:spPr/>
      <dgm:t>
        <a:bodyPr/>
        <a:lstStyle/>
        <a:p>
          <a:endParaRPr lang="uk-UA"/>
        </a:p>
      </dgm:t>
    </dgm:pt>
    <dgm:pt modelId="{6A17B763-455B-4212-AC06-8B449A9A1D87}" type="sibTrans" cxnId="{503635ED-0BBC-48F4-BEA7-4CE03CA83D17}">
      <dgm:prSet/>
      <dgm:spPr/>
      <dgm:t>
        <a:bodyPr/>
        <a:lstStyle/>
        <a:p>
          <a:endParaRPr lang="uk-UA"/>
        </a:p>
      </dgm:t>
    </dgm:pt>
    <dgm:pt modelId="{E9222C86-D5B5-4814-842B-5F0AAB1A42C4}">
      <dgm:prSet custT="1"/>
      <dgm:spPr/>
      <dgm:t>
        <a:bodyPr/>
        <a:lstStyle/>
        <a:p>
          <a:r>
            <a:rPr lang="ru-RU" sz="2800" b="0" dirty="0" err="1" smtClean="0">
              <a:latin typeface="Times New Roman" pitchFamily="18" charset="0"/>
              <a:cs typeface="Times New Roman" pitchFamily="18" charset="0"/>
            </a:rPr>
            <a:t>Аа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dirty="0" err="1" smtClean="0">
              <a:latin typeface="Times New Roman" pitchFamily="18" charset="0"/>
              <a:cs typeface="Times New Roman" pitchFamily="18" charset="0"/>
            </a:rPr>
            <a:t>Бб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dirty="0" err="1" smtClean="0">
              <a:latin typeface="Times New Roman" pitchFamily="18" charset="0"/>
              <a:cs typeface="Times New Roman" pitchFamily="18" charset="0"/>
            </a:rPr>
            <a:t>Вв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dirty="0" err="1" smtClean="0">
              <a:latin typeface="Times New Roman" pitchFamily="18" charset="0"/>
              <a:cs typeface="Times New Roman" pitchFamily="18" charset="0"/>
            </a:rPr>
            <a:t>Дд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 Ее </a:t>
          </a:r>
          <a:r>
            <a:rPr lang="ru-RU" sz="2800" b="0" dirty="0" err="1" smtClean="0">
              <a:latin typeface="Times New Roman" pitchFamily="18" charset="0"/>
              <a:cs typeface="Times New Roman" pitchFamily="18" charset="0"/>
            </a:rPr>
            <a:t>Єє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dirty="0" err="1" smtClean="0">
              <a:latin typeface="Times New Roman" pitchFamily="18" charset="0"/>
              <a:cs typeface="Times New Roman" pitchFamily="18" charset="0"/>
            </a:rPr>
            <a:t>Жж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0" dirty="0" err="1" smtClean="0">
              <a:latin typeface="Times New Roman" pitchFamily="18" charset="0"/>
              <a:cs typeface="Times New Roman" pitchFamily="18" charset="0"/>
            </a:rPr>
            <a:t>Зз</a:t>
          </a:r>
          <a:r>
            <a:rPr lang="uk-UA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0" dirty="0" err="1" smtClean="0">
              <a:latin typeface="Times New Roman" pitchFamily="18" charset="0"/>
              <a:cs typeface="Times New Roman" pitchFamily="18" charset="0"/>
            </a:rPr>
            <a:t>Ии</a:t>
          </a:r>
          <a:r>
            <a:rPr lang="uk-UA" sz="2800" b="0" dirty="0" smtClean="0">
              <a:latin typeface="Times New Roman" pitchFamily="18" charset="0"/>
              <a:cs typeface="Times New Roman" pitchFamily="18" charset="0"/>
            </a:rPr>
            <a:t> Іі</a:t>
          </a:r>
          <a:endParaRPr lang="uk-UA" sz="2800" b="0" dirty="0">
            <a:latin typeface="Times New Roman" pitchFamily="18" charset="0"/>
            <a:cs typeface="Times New Roman" pitchFamily="18" charset="0"/>
          </a:endParaRPr>
        </a:p>
      </dgm:t>
    </dgm:pt>
    <dgm:pt modelId="{5800E815-D474-4D4F-8DEF-9442883CBC0D}" type="parTrans" cxnId="{2C99181F-93E6-4DC9-8E53-749A1E761F8D}">
      <dgm:prSet/>
      <dgm:spPr/>
      <dgm:t>
        <a:bodyPr/>
        <a:lstStyle/>
        <a:p>
          <a:endParaRPr lang="uk-UA"/>
        </a:p>
      </dgm:t>
    </dgm:pt>
    <dgm:pt modelId="{6AA59566-B3EA-43A2-A0E7-437DBFA9E035}" type="sibTrans" cxnId="{2C99181F-93E6-4DC9-8E53-749A1E761F8D}">
      <dgm:prSet/>
      <dgm:spPr/>
      <dgm:t>
        <a:bodyPr/>
        <a:lstStyle/>
        <a:p>
          <a:endParaRPr lang="uk-UA"/>
        </a:p>
      </dgm:t>
    </dgm:pt>
    <dgm:pt modelId="{5220409B-4FC6-4793-AF4F-F251548662CB}" type="pres">
      <dgm:prSet presAssocID="{7A2D7F84-0441-40CF-81A1-78863AFF93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5DBF3B-937E-4FBF-8E29-C17123D7A71D}" type="pres">
      <dgm:prSet presAssocID="{6213FAB8-3F6F-4746-8A99-A698BF16A0F0}" presName="parentLin" presStyleCnt="0"/>
      <dgm:spPr/>
    </dgm:pt>
    <dgm:pt modelId="{4EF531CB-36B7-447D-9A9A-D6D9F2602F21}" type="pres">
      <dgm:prSet presAssocID="{6213FAB8-3F6F-4746-8A99-A698BF16A0F0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2E4B6F8F-1F16-4F01-92E3-E1ECAB17AB8C}" type="pres">
      <dgm:prSet presAssocID="{6213FAB8-3F6F-4746-8A99-A698BF16A0F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244AC5-5753-4A16-87BB-07EACF7E33BD}" type="pres">
      <dgm:prSet presAssocID="{6213FAB8-3F6F-4746-8A99-A698BF16A0F0}" presName="negativeSpace" presStyleCnt="0"/>
      <dgm:spPr/>
    </dgm:pt>
    <dgm:pt modelId="{79BB0DB3-E6F9-42AA-8E85-81040D0DE3CD}" type="pres">
      <dgm:prSet presAssocID="{6213FAB8-3F6F-4746-8A99-A698BF16A0F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B67AD0-4C82-4BEB-BBD0-6D114B0E6BFE}" type="pres">
      <dgm:prSet presAssocID="{30F25F37-B680-41EE-8103-81EBB2A7DF85}" presName="spaceBetweenRectangles" presStyleCnt="0"/>
      <dgm:spPr/>
    </dgm:pt>
    <dgm:pt modelId="{F6C9CA32-766D-423A-95BE-451728ED58F6}" type="pres">
      <dgm:prSet presAssocID="{1B52AAE7-5513-4CEB-8186-D9AB05AEEDB2}" presName="parentLin" presStyleCnt="0"/>
      <dgm:spPr/>
    </dgm:pt>
    <dgm:pt modelId="{C850B7A5-3C87-46CA-8302-523DDF06E190}" type="pres">
      <dgm:prSet presAssocID="{1B52AAE7-5513-4CEB-8186-D9AB05AEEDB2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1B53FBE6-7724-4433-A81E-438D38A6F762}" type="pres">
      <dgm:prSet presAssocID="{1B52AAE7-5513-4CEB-8186-D9AB05AEEDB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9BFEE6-4F18-41EF-9BF4-6563E38A36ED}" type="pres">
      <dgm:prSet presAssocID="{1B52AAE7-5513-4CEB-8186-D9AB05AEEDB2}" presName="negativeSpace" presStyleCnt="0"/>
      <dgm:spPr/>
    </dgm:pt>
    <dgm:pt modelId="{5ACDC7B5-6DB3-4369-8317-24762FAFD5AD}" type="pres">
      <dgm:prSet presAssocID="{1B52AAE7-5513-4CEB-8186-D9AB05AEEDB2}" presName="childText" presStyleLbl="conFgAcc1" presStyleIdx="1" presStyleCnt="4" custLinFactNeighborX="388" custLinFactNeighborY="-174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2E231E-CCF1-4726-88DA-0D31EEC9FF30}" type="pres">
      <dgm:prSet presAssocID="{2D012720-19D3-40E8-B9AC-9071E7D3A0BE}" presName="spaceBetweenRectangles" presStyleCnt="0"/>
      <dgm:spPr/>
    </dgm:pt>
    <dgm:pt modelId="{D1FC3107-C6E8-4235-B844-4E87F9A81642}" type="pres">
      <dgm:prSet presAssocID="{79C4223B-E019-4853-8BCA-CDE65F3B104E}" presName="parentLin" presStyleCnt="0"/>
      <dgm:spPr/>
    </dgm:pt>
    <dgm:pt modelId="{9B197375-C2DB-4099-8E5F-D26A72656C5D}" type="pres">
      <dgm:prSet presAssocID="{79C4223B-E019-4853-8BCA-CDE65F3B104E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0030AD7C-D75C-46D3-B932-24FB1805CF9A}" type="pres">
      <dgm:prSet presAssocID="{79C4223B-E019-4853-8BCA-CDE65F3B104E}" presName="parentText" presStyleLbl="node1" presStyleIdx="2" presStyleCnt="4" custLinFactNeighborX="2262" custLinFactNeighborY="145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75EDD0-0972-4E0C-9216-6312192A0875}" type="pres">
      <dgm:prSet presAssocID="{79C4223B-E019-4853-8BCA-CDE65F3B104E}" presName="negativeSpace" presStyleCnt="0"/>
      <dgm:spPr/>
    </dgm:pt>
    <dgm:pt modelId="{0920B012-C8E8-41AF-BCDE-BF3225FB0339}" type="pres">
      <dgm:prSet presAssocID="{79C4223B-E019-4853-8BCA-CDE65F3B104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B49E35-A7EB-4F2D-9D87-201B02AF2443}" type="pres">
      <dgm:prSet presAssocID="{77F49321-2D9A-4760-A434-0DD86C5C2759}" presName="spaceBetweenRectangles" presStyleCnt="0"/>
      <dgm:spPr/>
    </dgm:pt>
    <dgm:pt modelId="{0319F6C1-0E41-4435-B351-3826A7C457C7}" type="pres">
      <dgm:prSet presAssocID="{22155B2A-5869-4D40-B4D3-45DCE97BB761}" presName="parentLin" presStyleCnt="0"/>
      <dgm:spPr/>
    </dgm:pt>
    <dgm:pt modelId="{DC259CAB-6A13-44B3-B8D9-6D3EFC2542D3}" type="pres">
      <dgm:prSet presAssocID="{22155B2A-5869-4D40-B4D3-45DCE97BB761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89191C35-51BB-457F-A9F7-93DE85754535}" type="pres">
      <dgm:prSet presAssocID="{22155B2A-5869-4D40-B4D3-45DCE97BB7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82AF1B-46C9-430F-9528-32692AC25AFC}" type="pres">
      <dgm:prSet presAssocID="{22155B2A-5869-4D40-B4D3-45DCE97BB761}" presName="negativeSpace" presStyleCnt="0"/>
      <dgm:spPr/>
    </dgm:pt>
    <dgm:pt modelId="{4F5B9727-3D0B-4CF6-8033-2BCDF033E8FC}" type="pres">
      <dgm:prSet presAssocID="{22155B2A-5869-4D40-B4D3-45DCE97BB761}" presName="childText" presStyleLbl="conFgAcc1" presStyleIdx="3" presStyleCnt="4" custLinFactNeighborX="1569" custLinFactNeighborY="58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708D261-5031-45C5-B4D7-74DA92B8C32B}" type="presOf" srcId="{0BF0AC00-E49C-4137-8D65-4DD76607E2CE}" destId="{5ACDC7B5-6DB3-4369-8317-24762FAFD5AD}" srcOrd="0" destOrd="0" presId="urn:microsoft.com/office/officeart/2005/8/layout/list1"/>
    <dgm:cxn modelId="{503635ED-0BBC-48F4-BEA7-4CE03CA83D17}" srcId="{79C4223B-E019-4853-8BCA-CDE65F3B104E}" destId="{BBE76FAD-0A80-48E7-9C85-082764B2D99C}" srcOrd="0" destOrd="0" parTransId="{3B5D8021-3546-4F03-A749-EA5C58E03A96}" sibTransId="{6A17B763-455B-4212-AC06-8B449A9A1D87}"/>
    <dgm:cxn modelId="{FB7F3835-CAC1-4D5F-A26A-CB7B2AA26F64}" srcId="{6213FAB8-3F6F-4746-8A99-A698BF16A0F0}" destId="{077732CE-B505-49DC-9F5C-0DEEDEED75B1}" srcOrd="0" destOrd="0" parTransId="{8DEE12D0-1FAC-45BD-BD65-79FE92DF0EAA}" sibTransId="{FAF7E21B-9120-4F40-A96A-270A29F494D6}"/>
    <dgm:cxn modelId="{64090B18-49D7-44C4-993F-A6D56AEB397E}" type="presOf" srcId="{79C4223B-E019-4853-8BCA-CDE65F3B104E}" destId="{0030AD7C-D75C-46D3-B932-24FB1805CF9A}" srcOrd="1" destOrd="0" presId="urn:microsoft.com/office/officeart/2005/8/layout/list1"/>
    <dgm:cxn modelId="{238678E5-4E43-4382-B016-FE376CCEA24B}" srcId="{7A2D7F84-0441-40CF-81A1-78863AFF93DE}" destId="{79C4223B-E019-4853-8BCA-CDE65F3B104E}" srcOrd="2" destOrd="0" parTransId="{D408F51B-E01C-43C1-9568-E95DC340717F}" sibTransId="{77F49321-2D9A-4760-A434-0DD86C5C2759}"/>
    <dgm:cxn modelId="{511E5368-7585-4F42-A3B4-BB42B68AD337}" type="presOf" srcId="{7A2D7F84-0441-40CF-81A1-78863AFF93DE}" destId="{5220409B-4FC6-4793-AF4F-F251548662CB}" srcOrd="0" destOrd="0" presId="urn:microsoft.com/office/officeart/2005/8/layout/list1"/>
    <dgm:cxn modelId="{5D180170-43E6-497B-BDDD-6742B75F7F64}" srcId="{7A2D7F84-0441-40CF-81A1-78863AFF93DE}" destId="{6213FAB8-3F6F-4746-8A99-A698BF16A0F0}" srcOrd="0" destOrd="0" parTransId="{65B756EE-FE8B-449B-9846-F61B06B4CE77}" sibTransId="{30F25F37-B680-41EE-8103-81EBB2A7DF85}"/>
    <dgm:cxn modelId="{CCC109D2-F7EB-456B-B8F3-2598D4F4DA22}" type="presOf" srcId="{E9222C86-D5B5-4814-842B-5F0AAB1A42C4}" destId="{4F5B9727-3D0B-4CF6-8033-2BCDF033E8FC}" srcOrd="0" destOrd="0" presId="urn:microsoft.com/office/officeart/2005/8/layout/list1"/>
    <dgm:cxn modelId="{E579F76E-F0D2-49A3-8D54-66324D0AF636}" type="presOf" srcId="{79C4223B-E019-4853-8BCA-CDE65F3B104E}" destId="{9B197375-C2DB-4099-8E5F-D26A72656C5D}" srcOrd="0" destOrd="0" presId="urn:microsoft.com/office/officeart/2005/8/layout/list1"/>
    <dgm:cxn modelId="{2C99181F-93E6-4DC9-8E53-749A1E761F8D}" srcId="{22155B2A-5869-4D40-B4D3-45DCE97BB761}" destId="{E9222C86-D5B5-4814-842B-5F0AAB1A42C4}" srcOrd="0" destOrd="0" parTransId="{5800E815-D474-4D4F-8DEF-9442883CBC0D}" sibTransId="{6AA59566-B3EA-43A2-A0E7-437DBFA9E035}"/>
    <dgm:cxn modelId="{A6B2C093-C0FC-4100-A317-CFAE3B97B833}" type="presOf" srcId="{6213FAB8-3F6F-4746-8A99-A698BF16A0F0}" destId="{2E4B6F8F-1F16-4F01-92E3-E1ECAB17AB8C}" srcOrd="1" destOrd="0" presId="urn:microsoft.com/office/officeart/2005/8/layout/list1"/>
    <dgm:cxn modelId="{CE9B9CA0-BF91-4522-BECC-3236E8B21783}" type="presOf" srcId="{1B52AAE7-5513-4CEB-8186-D9AB05AEEDB2}" destId="{1B53FBE6-7724-4433-A81E-438D38A6F762}" srcOrd="1" destOrd="0" presId="urn:microsoft.com/office/officeart/2005/8/layout/list1"/>
    <dgm:cxn modelId="{7C0CC5AE-4C7A-4EE9-A147-A5C9C3740E27}" type="presOf" srcId="{BBE76FAD-0A80-48E7-9C85-082764B2D99C}" destId="{0920B012-C8E8-41AF-BCDE-BF3225FB0339}" srcOrd="0" destOrd="0" presId="urn:microsoft.com/office/officeart/2005/8/layout/list1"/>
    <dgm:cxn modelId="{09541399-D0FE-4668-AC9C-B060AF938F9F}" type="presOf" srcId="{22155B2A-5869-4D40-B4D3-45DCE97BB761}" destId="{89191C35-51BB-457F-A9F7-93DE85754535}" srcOrd="1" destOrd="0" presId="urn:microsoft.com/office/officeart/2005/8/layout/list1"/>
    <dgm:cxn modelId="{956F18BE-C6FE-4059-A14A-6BC519A10356}" type="presOf" srcId="{22155B2A-5869-4D40-B4D3-45DCE97BB761}" destId="{DC259CAB-6A13-44B3-B8D9-6D3EFC2542D3}" srcOrd="0" destOrd="0" presId="urn:microsoft.com/office/officeart/2005/8/layout/list1"/>
    <dgm:cxn modelId="{37249619-F918-4EA9-A189-27BEA657CC1B}" type="presOf" srcId="{077732CE-B505-49DC-9F5C-0DEEDEED75B1}" destId="{79BB0DB3-E6F9-42AA-8E85-81040D0DE3CD}" srcOrd="0" destOrd="0" presId="urn:microsoft.com/office/officeart/2005/8/layout/list1"/>
    <dgm:cxn modelId="{3EF7200E-616D-4932-BD8E-1FB4B5FC3878}" srcId="{7A2D7F84-0441-40CF-81A1-78863AFF93DE}" destId="{22155B2A-5869-4D40-B4D3-45DCE97BB761}" srcOrd="3" destOrd="0" parTransId="{C73E88B9-BE5F-440A-88FA-94289DBEA19E}" sibTransId="{3650B9F3-A65D-4B7B-AF42-094674E32401}"/>
    <dgm:cxn modelId="{5DD78508-EC2C-4828-9673-8D7E2BE0DD8C}" type="presOf" srcId="{6213FAB8-3F6F-4746-8A99-A698BF16A0F0}" destId="{4EF531CB-36B7-447D-9A9A-D6D9F2602F21}" srcOrd="0" destOrd="0" presId="urn:microsoft.com/office/officeart/2005/8/layout/list1"/>
    <dgm:cxn modelId="{6282802F-B1C0-4FB7-93C5-36A9BBBBDDA9}" type="presOf" srcId="{1B52AAE7-5513-4CEB-8186-D9AB05AEEDB2}" destId="{C850B7A5-3C87-46CA-8302-523DDF06E190}" srcOrd="0" destOrd="0" presId="urn:microsoft.com/office/officeart/2005/8/layout/list1"/>
    <dgm:cxn modelId="{5D525CBB-A992-42CB-8915-8B053259D512}" srcId="{1B52AAE7-5513-4CEB-8186-D9AB05AEEDB2}" destId="{0BF0AC00-E49C-4137-8D65-4DD76607E2CE}" srcOrd="0" destOrd="0" parTransId="{BF130E0A-0E54-42F5-AA9F-62653F316855}" sibTransId="{B5851962-326F-4A37-9BF5-B00B5CB54EB4}"/>
    <dgm:cxn modelId="{DB3C4C61-E34F-49C4-968A-6D142DA0AECF}" srcId="{7A2D7F84-0441-40CF-81A1-78863AFF93DE}" destId="{1B52AAE7-5513-4CEB-8186-D9AB05AEEDB2}" srcOrd="1" destOrd="0" parTransId="{D7679A7F-EE17-4CC1-9DFF-194F6A56A578}" sibTransId="{2D012720-19D3-40E8-B9AC-9071E7D3A0BE}"/>
    <dgm:cxn modelId="{E31BBDEB-152D-4F99-990A-24B0893CDDCA}" type="presParOf" srcId="{5220409B-4FC6-4793-AF4F-F251548662CB}" destId="{895DBF3B-937E-4FBF-8E29-C17123D7A71D}" srcOrd="0" destOrd="0" presId="urn:microsoft.com/office/officeart/2005/8/layout/list1"/>
    <dgm:cxn modelId="{CCE9FF70-654A-4F97-9033-5F147DC25032}" type="presParOf" srcId="{895DBF3B-937E-4FBF-8E29-C17123D7A71D}" destId="{4EF531CB-36B7-447D-9A9A-D6D9F2602F21}" srcOrd="0" destOrd="0" presId="urn:microsoft.com/office/officeart/2005/8/layout/list1"/>
    <dgm:cxn modelId="{1FCE7274-8F72-46AF-9B65-F950B1B589FA}" type="presParOf" srcId="{895DBF3B-937E-4FBF-8E29-C17123D7A71D}" destId="{2E4B6F8F-1F16-4F01-92E3-E1ECAB17AB8C}" srcOrd="1" destOrd="0" presId="urn:microsoft.com/office/officeart/2005/8/layout/list1"/>
    <dgm:cxn modelId="{7BF1C3AC-3187-4E0F-97C4-6B56E4B9A83A}" type="presParOf" srcId="{5220409B-4FC6-4793-AF4F-F251548662CB}" destId="{1F244AC5-5753-4A16-87BB-07EACF7E33BD}" srcOrd="1" destOrd="0" presId="urn:microsoft.com/office/officeart/2005/8/layout/list1"/>
    <dgm:cxn modelId="{FD64231C-C14D-4DCF-BC8C-45376A645566}" type="presParOf" srcId="{5220409B-4FC6-4793-AF4F-F251548662CB}" destId="{79BB0DB3-E6F9-42AA-8E85-81040D0DE3CD}" srcOrd="2" destOrd="0" presId="urn:microsoft.com/office/officeart/2005/8/layout/list1"/>
    <dgm:cxn modelId="{D8CF886F-C56D-4981-BAE0-F302CC8F290E}" type="presParOf" srcId="{5220409B-4FC6-4793-AF4F-F251548662CB}" destId="{13B67AD0-4C82-4BEB-BBD0-6D114B0E6BFE}" srcOrd="3" destOrd="0" presId="urn:microsoft.com/office/officeart/2005/8/layout/list1"/>
    <dgm:cxn modelId="{89F3FEB3-E4A8-4A1C-942E-1459C9369AA5}" type="presParOf" srcId="{5220409B-4FC6-4793-AF4F-F251548662CB}" destId="{F6C9CA32-766D-423A-95BE-451728ED58F6}" srcOrd="4" destOrd="0" presId="urn:microsoft.com/office/officeart/2005/8/layout/list1"/>
    <dgm:cxn modelId="{074ECB4D-108E-43C6-8A2B-C52537AD167C}" type="presParOf" srcId="{F6C9CA32-766D-423A-95BE-451728ED58F6}" destId="{C850B7A5-3C87-46CA-8302-523DDF06E190}" srcOrd="0" destOrd="0" presId="urn:microsoft.com/office/officeart/2005/8/layout/list1"/>
    <dgm:cxn modelId="{D761542C-3227-4945-B31F-8728739F4336}" type="presParOf" srcId="{F6C9CA32-766D-423A-95BE-451728ED58F6}" destId="{1B53FBE6-7724-4433-A81E-438D38A6F762}" srcOrd="1" destOrd="0" presId="urn:microsoft.com/office/officeart/2005/8/layout/list1"/>
    <dgm:cxn modelId="{4AE98EF5-A93E-44BF-9D38-C6F705183F4A}" type="presParOf" srcId="{5220409B-4FC6-4793-AF4F-F251548662CB}" destId="{B49BFEE6-4F18-41EF-9BF4-6563E38A36ED}" srcOrd="5" destOrd="0" presId="urn:microsoft.com/office/officeart/2005/8/layout/list1"/>
    <dgm:cxn modelId="{A6481624-9AE4-4F7A-98F2-074595F27634}" type="presParOf" srcId="{5220409B-4FC6-4793-AF4F-F251548662CB}" destId="{5ACDC7B5-6DB3-4369-8317-24762FAFD5AD}" srcOrd="6" destOrd="0" presId="urn:microsoft.com/office/officeart/2005/8/layout/list1"/>
    <dgm:cxn modelId="{CB25C5FE-5AFA-47F9-85CC-851C1F5032C1}" type="presParOf" srcId="{5220409B-4FC6-4793-AF4F-F251548662CB}" destId="{EB2E231E-CCF1-4726-88DA-0D31EEC9FF30}" srcOrd="7" destOrd="0" presId="urn:microsoft.com/office/officeart/2005/8/layout/list1"/>
    <dgm:cxn modelId="{BFE74E08-E1A0-4E95-BE50-A105B8EA98B9}" type="presParOf" srcId="{5220409B-4FC6-4793-AF4F-F251548662CB}" destId="{D1FC3107-C6E8-4235-B844-4E87F9A81642}" srcOrd="8" destOrd="0" presId="urn:microsoft.com/office/officeart/2005/8/layout/list1"/>
    <dgm:cxn modelId="{C54D54A4-88AF-4BE2-A878-6BF4C78152DD}" type="presParOf" srcId="{D1FC3107-C6E8-4235-B844-4E87F9A81642}" destId="{9B197375-C2DB-4099-8E5F-D26A72656C5D}" srcOrd="0" destOrd="0" presId="urn:microsoft.com/office/officeart/2005/8/layout/list1"/>
    <dgm:cxn modelId="{594E3CBD-BDDC-44C1-A104-973AB77CB670}" type="presParOf" srcId="{D1FC3107-C6E8-4235-B844-4E87F9A81642}" destId="{0030AD7C-D75C-46D3-B932-24FB1805CF9A}" srcOrd="1" destOrd="0" presId="urn:microsoft.com/office/officeart/2005/8/layout/list1"/>
    <dgm:cxn modelId="{FA716CDF-2870-4DC7-A728-04E625D95BF3}" type="presParOf" srcId="{5220409B-4FC6-4793-AF4F-F251548662CB}" destId="{A275EDD0-0972-4E0C-9216-6312192A0875}" srcOrd="9" destOrd="0" presId="urn:microsoft.com/office/officeart/2005/8/layout/list1"/>
    <dgm:cxn modelId="{844F7CA8-90A1-4FB2-B5BC-AB763B0562A4}" type="presParOf" srcId="{5220409B-4FC6-4793-AF4F-F251548662CB}" destId="{0920B012-C8E8-41AF-BCDE-BF3225FB0339}" srcOrd="10" destOrd="0" presId="urn:microsoft.com/office/officeart/2005/8/layout/list1"/>
    <dgm:cxn modelId="{A421069C-D047-4CF2-9FA1-8F11A20D384D}" type="presParOf" srcId="{5220409B-4FC6-4793-AF4F-F251548662CB}" destId="{D5B49E35-A7EB-4F2D-9D87-201B02AF2443}" srcOrd="11" destOrd="0" presId="urn:microsoft.com/office/officeart/2005/8/layout/list1"/>
    <dgm:cxn modelId="{557DBB9E-0C5D-4A13-A602-AF12DCD30E28}" type="presParOf" srcId="{5220409B-4FC6-4793-AF4F-F251548662CB}" destId="{0319F6C1-0E41-4435-B351-3826A7C457C7}" srcOrd="12" destOrd="0" presId="urn:microsoft.com/office/officeart/2005/8/layout/list1"/>
    <dgm:cxn modelId="{9F48320B-BC68-42AC-BC58-17576EC58E59}" type="presParOf" srcId="{0319F6C1-0E41-4435-B351-3826A7C457C7}" destId="{DC259CAB-6A13-44B3-B8D9-6D3EFC2542D3}" srcOrd="0" destOrd="0" presId="urn:microsoft.com/office/officeart/2005/8/layout/list1"/>
    <dgm:cxn modelId="{E48B300A-38E4-4867-B149-08BC62343F72}" type="presParOf" srcId="{0319F6C1-0E41-4435-B351-3826A7C457C7}" destId="{89191C35-51BB-457F-A9F7-93DE85754535}" srcOrd="1" destOrd="0" presId="urn:microsoft.com/office/officeart/2005/8/layout/list1"/>
    <dgm:cxn modelId="{0BD082C9-E88A-443E-B6E3-5FA4EEFFAAED}" type="presParOf" srcId="{5220409B-4FC6-4793-AF4F-F251548662CB}" destId="{6B82AF1B-46C9-430F-9528-32692AC25AFC}" srcOrd="13" destOrd="0" presId="urn:microsoft.com/office/officeart/2005/8/layout/list1"/>
    <dgm:cxn modelId="{D36FDA70-741C-4A1E-9321-E188C3A6CC15}" type="presParOf" srcId="{5220409B-4FC6-4793-AF4F-F251548662CB}" destId="{4F5B9727-3D0B-4CF6-8033-2BCDF033E8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/>
      <dgm:spPr/>
      <dgm:t>
        <a:bodyPr/>
        <a:lstStyle/>
        <a:p>
          <a:r>
            <a:rPr lang="uk-UA" dirty="0" smtClean="0"/>
            <a:t>Коментоване виконання завдання з рубрики “Обговорюємо” ст. 181</a:t>
          </a:r>
          <a:endParaRPr lang="en-US" dirty="0" smtClean="0"/>
        </a:p>
        <a:p>
          <a:r>
            <a:rPr lang="uk-UA" dirty="0" smtClean="0"/>
            <a:t>Як працювати із завданнями цієї рубрики?</a:t>
          </a:r>
          <a:endParaRPr lang="ru-RU" dirty="0"/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38EB8914-40A2-4625-A17F-46EB2A02E4CC}" type="presOf" srcId="{E4DC7A6D-6458-4D40-8B72-786E2B43194F}" destId="{E07D53DF-6452-4009-8A85-F59B951C65CA}" srcOrd="0" destOrd="0" presId="urn:microsoft.com/office/officeart/2005/8/layout/vList4#2"/>
    <dgm:cxn modelId="{44AA0BE8-F02A-4A92-BC72-BAFD78A8F9D2}" type="presOf" srcId="{F627B413-A2B4-431A-886A-9E69AE033872}" destId="{5E032831-D853-4C13-97AC-21D3F99245D7}" srcOrd="0" destOrd="0" presId="urn:microsoft.com/office/officeart/2005/8/layout/vList4#2"/>
    <dgm:cxn modelId="{219923FF-CAA3-4CEC-9E91-F9DBFAC8395A}" type="presOf" srcId="{E4DC7A6D-6458-4D40-8B72-786E2B43194F}" destId="{654347DA-5AB8-4D3E-B0C7-A56D667A19FF}" srcOrd="1" destOrd="0" presId="urn:microsoft.com/office/officeart/2005/8/layout/vList4#2"/>
    <dgm:cxn modelId="{8BC9C165-E3B7-45C2-8C48-CD0FB527C32C}" type="presParOf" srcId="{5E032831-D853-4C13-97AC-21D3F99245D7}" destId="{FD012F7B-13FE-47A0-B83B-EC23C2DD5EDC}" srcOrd="0" destOrd="0" presId="urn:microsoft.com/office/officeart/2005/8/layout/vList4#2"/>
    <dgm:cxn modelId="{824D53DB-45FA-4B5E-8ADB-115A6A3C592F}" type="presParOf" srcId="{FD012F7B-13FE-47A0-B83B-EC23C2DD5EDC}" destId="{E07D53DF-6452-4009-8A85-F59B951C65CA}" srcOrd="0" destOrd="0" presId="urn:microsoft.com/office/officeart/2005/8/layout/vList4#2"/>
    <dgm:cxn modelId="{5A7EA717-9222-4D9B-BF98-4439FB4A9F64}" type="presParOf" srcId="{FD012F7B-13FE-47A0-B83B-EC23C2DD5EDC}" destId="{E2502320-D2CF-4315-97ED-EB529052F563}" srcOrd="1" destOrd="0" presId="urn:microsoft.com/office/officeart/2005/8/layout/vList4#2"/>
    <dgm:cxn modelId="{8DACE816-F5C8-490E-9B10-3AA04A46174A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D365F7-7545-4363-A91E-F3BC86FCDBB0}" type="doc">
      <dgm:prSet loTypeId="urn:microsoft.com/office/officeart/2005/8/layout/vList4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C1930-F32B-482F-BFA4-C4C045B60DDF}">
      <dgm:prSet phldrT="[Текст]" custT="1"/>
      <dgm:spPr/>
      <dgm:t>
        <a:bodyPr/>
        <a:lstStyle/>
        <a:p>
          <a:r>
            <a:rPr lang="uk-UA" sz="2000" b="1" dirty="0" smtClean="0"/>
            <a:t>Вправа 2 (ст.182).</a:t>
          </a:r>
        </a:p>
        <a:p>
          <a:r>
            <a:rPr lang="uk-UA" sz="2000" b="1" dirty="0" smtClean="0"/>
            <a:t>Визначте, які властивості спільні, а які відмінні для кожної пари літер, розташованих у першому та другому рядку на малюнку. Назвіть по черзі значення цих властивостей для кожної з літер. </a:t>
          </a:r>
          <a:endParaRPr lang="ru-RU" sz="2000" dirty="0"/>
        </a:p>
      </dgm:t>
    </dgm:pt>
    <dgm:pt modelId="{49FF1268-67D3-40AA-8094-F8DA4DA0127D}" type="parTrans" cxnId="{2B10E810-5137-4B7D-B03E-21182E2D0192}">
      <dgm:prSet/>
      <dgm:spPr/>
      <dgm:t>
        <a:bodyPr/>
        <a:lstStyle/>
        <a:p>
          <a:endParaRPr lang="ru-RU"/>
        </a:p>
      </dgm:t>
    </dgm:pt>
    <dgm:pt modelId="{3FA24087-8296-4229-B475-A279D2F0E4EA}" type="sibTrans" cxnId="{2B10E810-5137-4B7D-B03E-21182E2D0192}">
      <dgm:prSet/>
      <dgm:spPr/>
      <dgm:t>
        <a:bodyPr/>
        <a:lstStyle/>
        <a:p>
          <a:endParaRPr lang="ru-RU"/>
        </a:p>
      </dgm:t>
    </dgm:pt>
    <dgm:pt modelId="{A04534A9-E890-4AF3-9C81-BC280D2D6374}" type="pres">
      <dgm:prSet presAssocID="{2ED365F7-7545-4363-A91E-F3BC86FCDB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0D292-286B-47B9-9AF0-D097CE6D69C9}" type="pres">
      <dgm:prSet presAssocID="{CAAC1930-F32B-482F-BFA4-C4C045B60DDF}" presName="comp" presStyleCnt="0"/>
      <dgm:spPr/>
    </dgm:pt>
    <dgm:pt modelId="{1A3EB3C5-0C49-407E-B6A9-4F06E73A4004}" type="pres">
      <dgm:prSet presAssocID="{CAAC1930-F32B-482F-BFA4-C4C045B60DDF}" presName="box" presStyleLbl="node1" presStyleIdx="0" presStyleCnt="1"/>
      <dgm:spPr/>
      <dgm:t>
        <a:bodyPr/>
        <a:lstStyle/>
        <a:p>
          <a:endParaRPr lang="ru-RU"/>
        </a:p>
      </dgm:t>
    </dgm:pt>
    <dgm:pt modelId="{00E4200C-50D8-4A3B-B13B-E98186C3614E}" type="pres">
      <dgm:prSet presAssocID="{CAAC1930-F32B-482F-BFA4-C4C045B60DDF}" presName="img" presStyleLbl="fgImgPlace1" presStyleIdx="0" presStyleCnt="1" custScaleX="88991" custScaleY="66177" custLinFactNeighborX="-6422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65A334-53A6-4A5C-9DD5-F6DB264C03C9}" type="pres">
      <dgm:prSet presAssocID="{CAAC1930-F32B-482F-BFA4-C4C045B60D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C6E3C-DBA4-4A8E-BEEC-B836889739FA}" type="presOf" srcId="{CAAC1930-F32B-482F-BFA4-C4C045B60DDF}" destId="{8E65A334-53A6-4A5C-9DD5-F6DB264C03C9}" srcOrd="1" destOrd="0" presId="urn:microsoft.com/office/officeart/2005/8/layout/vList4#3"/>
    <dgm:cxn modelId="{5FC97837-3D23-47FC-B094-AF025C1A0F56}" type="presOf" srcId="{CAAC1930-F32B-482F-BFA4-C4C045B60DDF}" destId="{1A3EB3C5-0C49-407E-B6A9-4F06E73A4004}" srcOrd="0" destOrd="0" presId="urn:microsoft.com/office/officeart/2005/8/layout/vList4#3"/>
    <dgm:cxn modelId="{2B10E810-5137-4B7D-B03E-21182E2D0192}" srcId="{2ED365F7-7545-4363-A91E-F3BC86FCDBB0}" destId="{CAAC1930-F32B-482F-BFA4-C4C045B60DDF}" srcOrd="0" destOrd="0" parTransId="{49FF1268-67D3-40AA-8094-F8DA4DA0127D}" sibTransId="{3FA24087-8296-4229-B475-A279D2F0E4EA}"/>
    <dgm:cxn modelId="{A7DBFB9F-3676-4E94-9AEE-7059A6065A1D}" type="presOf" srcId="{2ED365F7-7545-4363-A91E-F3BC86FCDBB0}" destId="{A04534A9-E890-4AF3-9C81-BC280D2D6374}" srcOrd="0" destOrd="0" presId="urn:microsoft.com/office/officeart/2005/8/layout/vList4#3"/>
    <dgm:cxn modelId="{B2C04104-2E20-47EB-905D-7B20D733D97C}" type="presParOf" srcId="{A04534A9-E890-4AF3-9C81-BC280D2D6374}" destId="{CA70D292-286B-47B9-9AF0-D097CE6D69C9}" srcOrd="0" destOrd="0" presId="urn:microsoft.com/office/officeart/2005/8/layout/vList4#3"/>
    <dgm:cxn modelId="{5925168C-6280-4F3F-B5F2-1A70A95BBCF3}" type="presParOf" srcId="{CA70D292-286B-47B9-9AF0-D097CE6D69C9}" destId="{1A3EB3C5-0C49-407E-B6A9-4F06E73A4004}" srcOrd="0" destOrd="0" presId="urn:microsoft.com/office/officeart/2005/8/layout/vList4#3"/>
    <dgm:cxn modelId="{28EFC67F-FE50-4834-A6EE-B2D8F3E0E9FA}" type="presParOf" srcId="{CA70D292-286B-47B9-9AF0-D097CE6D69C9}" destId="{00E4200C-50D8-4A3B-B13B-E98186C3614E}" srcOrd="1" destOrd="0" presId="urn:microsoft.com/office/officeart/2005/8/layout/vList4#3"/>
    <dgm:cxn modelId="{CEFAC239-D9FB-4E4B-8C28-B629B65A4973}" type="presParOf" srcId="{CA70D292-286B-47B9-9AF0-D097CE6D69C9}" destId="{8E65A334-53A6-4A5C-9DD5-F6DB264C03C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9D5C7A-0494-43F7-BF2C-2493C8A126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C05B056-307B-47CF-A655-0AFDFE463C2B}">
      <dgm:prSet phldrT="[Текст]"/>
      <dgm:spPr/>
      <dgm:t>
        <a:bodyPr/>
        <a:lstStyle/>
        <a:p>
          <a:r>
            <a:rPr lang="uk-UA" dirty="0" smtClean="0"/>
            <a:t>Основні властивості символів</a:t>
          </a:r>
          <a:endParaRPr lang="uk-UA" dirty="0"/>
        </a:p>
      </dgm:t>
    </dgm:pt>
    <dgm:pt modelId="{83E639EF-F09D-4146-96AA-4C79E67B88D9}" type="parTrans" cxnId="{5B5D91BF-2B19-4ED8-A1E9-824719749936}">
      <dgm:prSet/>
      <dgm:spPr/>
      <dgm:t>
        <a:bodyPr/>
        <a:lstStyle/>
        <a:p>
          <a:endParaRPr lang="uk-UA"/>
        </a:p>
      </dgm:t>
    </dgm:pt>
    <dgm:pt modelId="{A9FCDEFD-C322-49B8-907B-552A4F6F965F}" type="sibTrans" cxnId="{5B5D91BF-2B19-4ED8-A1E9-824719749936}">
      <dgm:prSet/>
      <dgm:spPr/>
      <dgm:t>
        <a:bodyPr/>
        <a:lstStyle/>
        <a:p>
          <a:endParaRPr lang="uk-UA"/>
        </a:p>
      </dgm:t>
    </dgm:pt>
    <dgm:pt modelId="{5D1AF449-3347-4CF0-AE7B-78B364E71CC7}">
      <dgm:prSet phldrT="[Текст]"/>
      <dgm:spPr/>
      <dgm:t>
        <a:bodyPr/>
        <a:lstStyle/>
        <a:p>
          <a:r>
            <a:rPr lang="uk-UA" dirty="0" smtClean="0"/>
            <a:t>Шрифт</a:t>
          </a:r>
          <a:endParaRPr lang="uk-UA" dirty="0"/>
        </a:p>
      </dgm:t>
    </dgm:pt>
    <dgm:pt modelId="{5155EECF-7CCF-4B62-BC98-E354164CD648}" type="parTrans" cxnId="{DBE1F16D-63C5-424F-A4BA-E7AE40C320E7}">
      <dgm:prSet/>
      <dgm:spPr/>
      <dgm:t>
        <a:bodyPr/>
        <a:lstStyle/>
        <a:p>
          <a:endParaRPr lang="uk-UA"/>
        </a:p>
      </dgm:t>
    </dgm:pt>
    <dgm:pt modelId="{EFC9BA42-1DF7-4FFC-8B61-611043444800}" type="sibTrans" cxnId="{DBE1F16D-63C5-424F-A4BA-E7AE40C320E7}">
      <dgm:prSet/>
      <dgm:spPr/>
      <dgm:t>
        <a:bodyPr/>
        <a:lstStyle/>
        <a:p>
          <a:endParaRPr lang="uk-UA"/>
        </a:p>
      </dgm:t>
    </dgm:pt>
    <dgm:pt modelId="{DD87FF51-4BAF-4E56-A4D9-1123A2CE1A32}">
      <dgm:prSet phldrT="[Текст]" phldr="1"/>
      <dgm:spPr/>
      <dgm:t>
        <a:bodyPr/>
        <a:lstStyle/>
        <a:p>
          <a:endParaRPr lang="uk-UA" dirty="0"/>
        </a:p>
      </dgm:t>
    </dgm:pt>
    <dgm:pt modelId="{84CCDD96-375E-4196-BAB9-E774A3C41238}" type="parTrans" cxnId="{76E09992-291E-4FE6-9E65-AA8BEC84D050}">
      <dgm:prSet/>
      <dgm:spPr/>
      <dgm:t>
        <a:bodyPr/>
        <a:lstStyle/>
        <a:p>
          <a:endParaRPr lang="uk-UA"/>
        </a:p>
      </dgm:t>
    </dgm:pt>
    <dgm:pt modelId="{996B01C3-1C6D-4F06-888F-21211E586BD7}" type="sibTrans" cxnId="{76E09992-291E-4FE6-9E65-AA8BEC84D050}">
      <dgm:prSet/>
      <dgm:spPr/>
      <dgm:t>
        <a:bodyPr/>
        <a:lstStyle/>
        <a:p>
          <a:endParaRPr lang="uk-UA"/>
        </a:p>
      </dgm:t>
    </dgm:pt>
    <dgm:pt modelId="{7EBC243A-2EB1-414A-B13C-9538C58D6896}">
      <dgm:prSet phldrT="[Текст]" phldr="1"/>
      <dgm:spPr/>
      <dgm:t>
        <a:bodyPr/>
        <a:lstStyle/>
        <a:p>
          <a:endParaRPr lang="uk-UA" dirty="0"/>
        </a:p>
      </dgm:t>
    </dgm:pt>
    <dgm:pt modelId="{89032194-31EB-43C6-AC7A-F3E4211A807E}" type="parTrans" cxnId="{73DB60EF-D5F8-49DC-9670-3AC4C4EACDCF}">
      <dgm:prSet/>
      <dgm:spPr/>
      <dgm:t>
        <a:bodyPr/>
        <a:lstStyle/>
        <a:p>
          <a:endParaRPr lang="uk-UA"/>
        </a:p>
      </dgm:t>
    </dgm:pt>
    <dgm:pt modelId="{3941A7DB-6E9E-4082-B507-95C6CFF870BA}" type="sibTrans" cxnId="{73DB60EF-D5F8-49DC-9670-3AC4C4EACDCF}">
      <dgm:prSet/>
      <dgm:spPr/>
      <dgm:t>
        <a:bodyPr/>
        <a:lstStyle/>
        <a:p>
          <a:endParaRPr lang="uk-UA"/>
        </a:p>
      </dgm:t>
    </dgm:pt>
    <dgm:pt modelId="{F160C330-C1BB-4BF4-84C5-6C5D7812F60A}">
      <dgm:prSet phldrT="[Текст]"/>
      <dgm:spPr/>
      <dgm:t>
        <a:bodyPr/>
        <a:lstStyle/>
        <a:p>
          <a:r>
            <a:rPr lang="uk-UA" dirty="0" smtClean="0"/>
            <a:t>Колір</a:t>
          </a:r>
          <a:endParaRPr lang="uk-UA" dirty="0"/>
        </a:p>
      </dgm:t>
    </dgm:pt>
    <dgm:pt modelId="{6ED3D42C-A7CB-46D0-8BA0-B6354DEA8C9D}" type="parTrans" cxnId="{A544894C-411B-485A-9E0A-A500D288E1F3}">
      <dgm:prSet/>
      <dgm:spPr/>
      <dgm:t>
        <a:bodyPr/>
        <a:lstStyle/>
        <a:p>
          <a:endParaRPr lang="uk-UA"/>
        </a:p>
      </dgm:t>
    </dgm:pt>
    <dgm:pt modelId="{EF8C5CDF-BD57-49CC-84BD-8A47707020F9}" type="sibTrans" cxnId="{A544894C-411B-485A-9E0A-A500D288E1F3}">
      <dgm:prSet/>
      <dgm:spPr/>
      <dgm:t>
        <a:bodyPr/>
        <a:lstStyle/>
        <a:p>
          <a:endParaRPr lang="uk-UA"/>
        </a:p>
      </dgm:t>
    </dgm:pt>
    <dgm:pt modelId="{CF81F97E-8419-4FC2-AE8B-9B20D57D49A4}">
      <dgm:prSet phldrT="[Текст]"/>
      <dgm:spPr/>
      <dgm:t>
        <a:bodyPr/>
        <a:lstStyle/>
        <a:p>
          <a:r>
            <a:rPr lang="uk-UA" dirty="0" smtClean="0"/>
            <a:t>Розмір</a:t>
          </a:r>
          <a:endParaRPr lang="uk-UA" dirty="0"/>
        </a:p>
      </dgm:t>
    </dgm:pt>
    <dgm:pt modelId="{33DB9AD3-6AFE-4FBA-8012-85A610BDD47D}" type="parTrans" cxnId="{EDB4D6FD-C90E-4C07-BAAB-961642A46E2E}">
      <dgm:prSet/>
      <dgm:spPr/>
      <dgm:t>
        <a:bodyPr/>
        <a:lstStyle/>
        <a:p>
          <a:endParaRPr lang="uk-UA"/>
        </a:p>
      </dgm:t>
    </dgm:pt>
    <dgm:pt modelId="{955752A2-EAB8-43BC-A819-01F58B80EAF3}" type="sibTrans" cxnId="{EDB4D6FD-C90E-4C07-BAAB-961642A46E2E}">
      <dgm:prSet/>
      <dgm:spPr/>
      <dgm:t>
        <a:bodyPr/>
        <a:lstStyle/>
        <a:p>
          <a:endParaRPr lang="uk-UA"/>
        </a:p>
      </dgm:t>
    </dgm:pt>
    <dgm:pt modelId="{9E3C0579-57A0-41F4-87FF-E1E740171D0E}">
      <dgm:prSet phldrT="[Текст]"/>
      <dgm:spPr/>
      <dgm:t>
        <a:bodyPr/>
        <a:lstStyle/>
        <a:p>
          <a:r>
            <a:rPr lang="uk-UA" dirty="0" smtClean="0"/>
            <a:t>Накреслення</a:t>
          </a:r>
          <a:endParaRPr lang="uk-UA" dirty="0"/>
        </a:p>
      </dgm:t>
    </dgm:pt>
    <dgm:pt modelId="{47731B6A-4FBA-47C8-831C-7E74C525D7BD}" type="parTrans" cxnId="{7E5BB7BE-566E-4D71-A846-9A5ACC7EC773}">
      <dgm:prSet/>
      <dgm:spPr/>
      <dgm:t>
        <a:bodyPr/>
        <a:lstStyle/>
        <a:p>
          <a:endParaRPr lang="uk-UA"/>
        </a:p>
      </dgm:t>
    </dgm:pt>
    <dgm:pt modelId="{EFE7B4C9-AEE3-455D-9C95-2F8E7E0570F4}" type="sibTrans" cxnId="{7E5BB7BE-566E-4D71-A846-9A5ACC7EC773}">
      <dgm:prSet/>
      <dgm:spPr/>
      <dgm:t>
        <a:bodyPr/>
        <a:lstStyle/>
        <a:p>
          <a:endParaRPr lang="uk-UA"/>
        </a:p>
      </dgm:t>
    </dgm:pt>
    <dgm:pt modelId="{90BDB557-D297-46D9-A604-878A5E680F89}">
      <dgm:prSet phldrT="[Текст]" custT="1"/>
      <dgm:spPr/>
      <dgm:t>
        <a:bodyPr/>
        <a:lstStyle/>
        <a:p>
          <a:r>
            <a:rPr lang="uk-UA" sz="3500" b="1" i="1" dirty="0" smtClean="0"/>
            <a:t>А</a:t>
          </a:r>
          <a:endParaRPr lang="uk-UA" sz="3500" b="1" i="1" dirty="0"/>
        </a:p>
      </dgm:t>
    </dgm:pt>
    <dgm:pt modelId="{4162D774-490F-43DA-ACE9-9B4F80EDB267}" type="parTrans" cxnId="{F9202D16-D357-4DA0-A242-E57A241BCE7C}">
      <dgm:prSet/>
      <dgm:spPr/>
      <dgm:t>
        <a:bodyPr/>
        <a:lstStyle/>
        <a:p>
          <a:endParaRPr lang="uk-UA"/>
        </a:p>
      </dgm:t>
    </dgm:pt>
    <dgm:pt modelId="{19B3F9C7-6F84-4963-A31A-0272D5901D72}" type="sibTrans" cxnId="{F9202D16-D357-4DA0-A242-E57A241BCE7C}">
      <dgm:prSet/>
      <dgm:spPr/>
      <dgm:t>
        <a:bodyPr/>
        <a:lstStyle/>
        <a:p>
          <a:endParaRPr lang="uk-UA"/>
        </a:p>
      </dgm:t>
    </dgm:pt>
    <dgm:pt modelId="{D7A38509-1048-4B86-8E3F-071839594511}">
      <dgm:prSet phldrT="[Текст]" custT="1"/>
      <dgm:spPr/>
      <dgm:t>
        <a:bodyPr/>
        <a:lstStyle/>
        <a:p>
          <a:r>
            <a:rPr lang="uk-UA" sz="3500" i="1" dirty="0" smtClean="0"/>
            <a:t>А</a:t>
          </a:r>
          <a:endParaRPr lang="uk-UA" sz="3500" i="1" dirty="0"/>
        </a:p>
      </dgm:t>
    </dgm:pt>
    <dgm:pt modelId="{71837C64-AC15-4475-AAA3-58784BDC0BAC}" type="parTrans" cxnId="{D07B7963-39E7-4B31-9E9B-00C76A326A1B}">
      <dgm:prSet/>
      <dgm:spPr/>
      <dgm:t>
        <a:bodyPr/>
        <a:lstStyle/>
        <a:p>
          <a:endParaRPr lang="uk-UA"/>
        </a:p>
      </dgm:t>
    </dgm:pt>
    <dgm:pt modelId="{C0F0E346-7D13-4B4E-9F3E-5439D2B156CF}" type="sibTrans" cxnId="{D07B7963-39E7-4B31-9E9B-00C76A326A1B}">
      <dgm:prSet/>
      <dgm:spPr/>
      <dgm:t>
        <a:bodyPr/>
        <a:lstStyle/>
        <a:p>
          <a:endParaRPr lang="uk-UA"/>
        </a:p>
      </dgm:t>
    </dgm:pt>
    <dgm:pt modelId="{4FDEF63F-0F82-406D-9834-D5541C4F98E1}">
      <dgm:prSet phldrT="[Текст]" custT="1"/>
      <dgm:spPr/>
      <dgm:t>
        <a:bodyPr/>
        <a:lstStyle/>
        <a:p>
          <a:r>
            <a:rPr lang="uk-UA" sz="3500" dirty="0" smtClean="0"/>
            <a:t>А</a:t>
          </a:r>
          <a:endParaRPr lang="uk-UA" sz="3500" dirty="0"/>
        </a:p>
      </dgm:t>
    </dgm:pt>
    <dgm:pt modelId="{90139AEB-A5E7-4861-97CE-6357E6682106}" type="parTrans" cxnId="{42C9E437-5319-4278-8F64-FFF1E3765E73}">
      <dgm:prSet/>
      <dgm:spPr/>
      <dgm:t>
        <a:bodyPr/>
        <a:lstStyle/>
        <a:p>
          <a:endParaRPr lang="uk-UA"/>
        </a:p>
      </dgm:t>
    </dgm:pt>
    <dgm:pt modelId="{32718511-402B-4F19-8B83-30B988330735}" type="sibTrans" cxnId="{42C9E437-5319-4278-8F64-FFF1E3765E73}">
      <dgm:prSet/>
      <dgm:spPr/>
      <dgm:t>
        <a:bodyPr/>
        <a:lstStyle/>
        <a:p>
          <a:endParaRPr lang="uk-UA"/>
        </a:p>
      </dgm:t>
    </dgm:pt>
    <dgm:pt modelId="{DE0E6A64-F687-46F4-9D04-BD73C57AF250}">
      <dgm:prSet phldrT="[Текст]" custT="1"/>
      <dgm:spPr/>
      <dgm:t>
        <a:bodyPr/>
        <a:lstStyle/>
        <a:p>
          <a:r>
            <a:rPr lang="uk-UA" sz="3500" b="1" dirty="0" smtClean="0"/>
            <a:t>А</a:t>
          </a:r>
          <a:endParaRPr lang="uk-UA" sz="3500" dirty="0"/>
        </a:p>
      </dgm:t>
    </dgm:pt>
    <dgm:pt modelId="{FFCD54E2-24C3-4753-8FB4-4DED1FE5F7B5}" type="parTrans" cxnId="{9C3B8E55-2DEE-4B09-950D-934C526E952E}">
      <dgm:prSet/>
      <dgm:spPr/>
      <dgm:t>
        <a:bodyPr/>
        <a:lstStyle/>
        <a:p>
          <a:endParaRPr lang="uk-UA"/>
        </a:p>
      </dgm:t>
    </dgm:pt>
    <dgm:pt modelId="{5754DD61-34B4-48B2-9AE0-71E20646E39D}" type="sibTrans" cxnId="{9C3B8E55-2DEE-4B09-950D-934C526E952E}">
      <dgm:prSet/>
      <dgm:spPr/>
      <dgm:t>
        <a:bodyPr/>
        <a:lstStyle/>
        <a:p>
          <a:endParaRPr lang="uk-UA"/>
        </a:p>
      </dgm:t>
    </dgm:pt>
    <dgm:pt modelId="{A7962711-C779-4951-B861-D2A5C23603EB}">
      <dgm:prSet phldrT="[Текст]"/>
      <dgm:spPr/>
      <dgm:t>
        <a:bodyPr/>
        <a:lstStyle/>
        <a:p>
          <a:endParaRPr lang="uk-UA" dirty="0"/>
        </a:p>
      </dgm:t>
    </dgm:pt>
    <dgm:pt modelId="{A20D4BA0-C832-4EFA-8F03-041E77E218FD}" type="parTrans" cxnId="{99F8F890-B462-40A4-A67B-344862315454}">
      <dgm:prSet/>
      <dgm:spPr/>
      <dgm:t>
        <a:bodyPr/>
        <a:lstStyle/>
        <a:p>
          <a:endParaRPr lang="uk-UA"/>
        </a:p>
      </dgm:t>
    </dgm:pt>
    <dgm:pt modelId="{8E3F211D-5DEE-41F4-80B2-20BA786E0935}" type="sibTrans" cxnId="{99F8F890-B462-40A4-A67B-344862315454}">
      <dgm:prSet/>
      <dgm:spPr/>
      <dgm:t>
        <a:bodyPr/>
        <a:lstStyle/>
        <a:p>
          <a:endParaRPr lang="uk-UA"/>
        </a:p>
      </dgm:t>
    </dgm:pt>
    <dgm:pt modelId="{C9E3D7FA-5646-4F60-AEC2-844835A74353}">
      <dgm:prSet phldrT="[Текст]"/>
      <dgm:spPr/>
      <dgm:t>
        <a:bodyPr/>
        <a:lstStyle/>
        <a:p>
          <a:endParaRPr lang="uk-UA" dirty="0"/>
        </a:p>
      </dgm:t>
    </dgm:pt>
    <dgm:pt modelId="{6C39646B-826E-4220-9FA0-BF93F3D33BEC}" type="parTrans" cxnId="{387503F6-5605-46DB-A703-1284E84770D2}">
      <dgm:prSet/>
      <dgm:spPr/>
      <dgm:t>
        <a:bodyPr/>
        <a:lstStyle/>
        <a:p>
          <a:endParaRPr lang="uk-UA"/>
        </a:p>
      </dgm:t>
    </dgm:pt>
    <dgm:pt modelId="{F47D3EA7-E2D9-4960-A2EE-FEC006FCF7CB}" type="sibTrans" cxnId="{387503F6-5605-46DB-A703-1284E84770D2}">
      <dgm:prSet/>
      <dgm:spPr/>
      <dgm:t>
        <a:bodyPr/>
        <a:lstStyle/>
        <a:p>
          <a:endParaRPr lang="uk-UA"/>
        </a:p>
      </dgm:t>
    </dgm:pt>
    <dgm:pt modelId="{DCC2A900-BBB3-4183-9260-FC3444570832}" type="pres">
      <dgm:prSet presAssocID="{749D5C7A-0494-43F7-BF2C-2493C8A126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ACECA9A-AFC6-44C3-AF11-40CF8C5DB1E0}" type="pres">
      <dgm:prSet presAssocID="{2C05B056-307B-47CF-A655-0AFDFE463C2B}" presName="hierRoot1" presStyleCnt="0"/>
      <dgm:spPr/>
    </dgm:pt>
    <dgm:pt modelId="{E7414193-48DA-448D-A787-7FD95EA20F57}" type="pres">
      <dgm:prSet presAssocID="{2C05B056-307B-47CF-A655-0AFDFE463C2B}" presName="composite" presStyleCnt="0"/>
      <dgm:spPr/>
    </dgm:pt>
    <dgm:pt modelId="{95CF91AA-3CFB-44F6-916D-7CA594F9A0DE}" type="pres">
      <dgm:prSet presAssocID="{2C05B056-307B-47CF-A655-0AFDFE463C2B}" presName="background" presStyleLbl="node0" presStyleIdx="0" presStyleCnt="1"/>
      <dgm:spPr/>
    </dgm:pt>
    <dgm:pt modelId="{088BB179-8640-4DE6-A7DE-FE9D711382A3}" type="pres">
      <dgm:prSet presAssocID="{2C05B056-307B-47CF-A655-0AFDFE463C2B}" presName="text" presStyleLbl="fgAcc0" presStyleIdx="0" presStyleCnt="1" custScaleX="223802" custScaleY="630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E848E6-8622-4C56-AEE5-14366E58BD7A}" type="pres">
      <dgm:prSet presAssocID="{2C05B056-307B-47CF-A655-0AFDFE463C2B}" presName="hierChild2" presStyleCnt="0"/>
      <dgm:spPr/>
    </dgm:pt>
    <dgm:pt modelId="{C5B09DA6-49F7-4901-B140-3622623E86B0}" type="pres">
      <dgm:prSet presAssocID="{5155EECF-7CCF-4B62-BC98-E354164CD648}" presName="Name10" presStyleLbl="parChTrans1D2" presStyleIdx="0" presStyleCnt="4"/>
      <dgm:spPr/>
      <dgm:t>
        <a:bodyPr/>
        <a:lstStyle/>
        <a:p>
          <a:endParaRPr lang="uk-UA"/>
        </a:p>
      </dgm:t>
    </dgm:pt>
    <dgm:pt modelId="{CE7F267F-ED42-4DF4-A75B-78F7D966BFEB}" type="pres">
      <dgm:prSet presAssocID="{5D1AF449-3347-4CF0-AE7B-78B364E71CC7}" presName="hierRoot2" presStyleCnt="0"/>
      <dgm:spPr/>
    </dgm:pt>
    <dgm:pt modelId="{6FDC7449-1AF0-4A5D-A874-E7632A4AFB66}" type="pres">
      <dgm:prSet presAssocID="{5D1AF449-3347-4CF0-AE7B-78B364E71CC7}" presName="composite2" presStyleCnt="0"/>
      <dgm:spPr/>
    </dgm:pt>
    <dgm:pt modelId="{7878674D-9C62-413E-A3D1-EB3AC4A9C9F6}" type="pres">
      <dgm:prSet presAssocID="{5D1AF449-3347-4CF0-AE7B-78B364E71CC7}" presName="background2" presStyleLbl="node2" presStyleIdx="0" presStyleCnt="4"/>
      <dgm:spPr/>
    </dgm:pt>
    <dgm:pt modelId="{C4040342-7395-4675-99E2-689D46DD042C}" type="pres">
      <dgm:prSet presAssocID="{5D1AF449-3347-4CF0-AE7B-78B364E71CC7}" presName="text2" presStyleLbl="fgAcc2" presStyleIdx="0" presStyleCnt="4" custScaleY="610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CC0FFE6-8828-485B-9F1C-EE9E837749F2}" type="pres">
      <dgm:prSet presAssocID="{5D1AF449-3347-4CF0-AE7B-78B364E71CC7}" presName="hierChild3" presStyleCnt="0"/>
      <dgm:spPr/>
    </dgm:pt>
    <dgm:pt modelId="{3F8DB351-DC2C-4F58-87C6-E771EC376BAD}" type="pres">
      <dgm:prSet presAssocID="{33DB9AD3-6AFE-4FBA-8012-85A610BDD47D}" presName="Name10" presStyleLbl="parChTrans1D2" presStyleIdx="1" presStyleCnt="4"/>
      <dgm:spPr/>
      <dgm:t>
        <a:bodyPr/>
        <a:lstStyle/>
        <a:p>
          <a:endParaRPr lang="uk-UA"/>
        </a:p>
      </dgm:t>
    </dgm:pt>
    <dgm:pt modelId="{5DE7E41A-05C2-458D-BD3E-FC99853CC367}" type="pres">
      <dgm:prSet presAssocID="{CF81F97E-8419-4FC2-AE8B-9B20D57D49A4}" presName="hierRoot2" presStyleCnt="0"/>
      <dgm:spPr/>
    </dgm:pt>
    <dgm:pt modelId="{E8AE2117-16D3-40AC-9916-1D0E54A8ADD0}" type="pres">
      <dgm:prSet presAssocID="{CF81F97E-8419-4FC2-AE8B-9B20D57D49A4}" presName="composite2" presStyleCnt="0"/>
      <dgm:spPr/>
    </dgm:pt>
    <dgm:pt modelId="{790E309D-2332-46CB-88D7-F305132BC8A3}" type="pres">
      <dgm:prSet presAssocID="{CF81F97E-8419-4FC2-AE8B-9B20D57D49A4}" presName="background2" presStyleLbl="node2" presStyleIdx="1" presStyleCnt="4"/>
      <dgm:spPr/>
    </dgm:pt>
    <dgm:pt modelId="{A265156C-FBFB-4FFD-99BD-1532A883F587}" type="pres">
      <dgm:prSet presAssocID="{CF81F97E-8419-4FC2-AE8B-9B20D57D49A4}" presName="text2" presStyleLbl="fgAcc2" presStyleIdx="1" presStyleCnt="4" custScaleY="610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778C85E-4E50-4BD6-BC91-8143CE906EDA}" type="pres">
      <dgm:prSet presAssocID="{CF81F97E-8419-4FC2-AE8B-9B20D57D49A4}" presName="hierChild3" presStyleCnt="0"/>
      <dgm:spPr/>
    </dgm:pt>
    <dgm:pt modelId="{D5B604C0-8E5A-49B9-955D-F573C2796BA2}" type="pres">
      <dgm:prSet presAssocID="{47731B6A-4FBA-47C8-831C-7E74C525D7B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C7AB1399-C636-4C24-BB2B-70480CB69C23}" type="pres">
      <dgm:prSet presAssocID="{9E3C0579-57A0-41F4-87FF-E1E740171D0E}" presName="hierRoot2" presStyleCnt="0"/>
      <dgm:spPr/>
    </dgm:pt>
    <dgm:pt modelId="{A94096B0-299E-4D73-87AB-F09EF3DCE1E6}" type="pres">
      <dgm:prSet presAssocID="{9E3C0579-57A0-41F4-87FF-E1E740171D0E}" presName="composite2" presStyleCnt="0"/>
      <dgm:spPr/>
    </dgm:pt>
    <dgm:pt modelId="{E933237F-BC81-4154-A763-2198A5EEB3A5}" type="pres">
      <dgm:prSet presAssocID="{9E3C0579-57A0-41F4-87FF-E1E740171D0E}" presName="background2" presStyleLbl="node2" presStyleIdx="2" presStyleCnt="4"/>
      <dgm:spPr/>
    </dgm:pt>
    <dgm:pt modelId="{1A0B7AAC-AA38-421E-97BF-12D2754B74D6}" type="pres">
      <dgm:prSet presAssocID="{9E3C0579-57A0-41F4-87FF-E1E740171D0E}" presName="text2" presStyleLbl="fgAcc2" presStyleIdx="2" presStyleCnt="4" custScaleY="610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EE9CF43-2BA3-44BC-89AA-3DC070ED4BC7}" type="pres">
      <dgm:prSet presAssocID="{9E3C0579-57A0-41F4-87FF-E1E740171D0E}" presName="hierChild3" presStyleCnt="0"/>
      <dgm:spPr/>
    </dgm:pt>
    <dgm:pt modelId="{9A9A149E-6D7B-420A-BF4F-EC2D075F0117}" type="pres">
      <dgm:prSet presAssocID="{84CCDD96-375E-4196-BAB9-E774A3C41238}" presName="Name17" presStyleLbl="parChTrans1D3" presStyleIdx="0" presStyleCnt="4"/>
      <dgm:spPr/>
      <dgm:t>
        <a:bodyPr/>
        <a:lstStyle/>
        <a:p>
          <a:endParaRPr lang="uk-UA"/>
        </a:p>
      </dgm:t>
    </dgm:pt>
    <dgm:pt modelId="{93B099A4-E2B9-4390-8D62-FAE3FB93D635}" type="pres">
      <dgm:prSet presAssocID="{DD87FF51-4BAF-4E56-A4D9-1123A2CE1A32}" presName="hierRoot3" presStyleCnt="0"/>
      <dgm:spPr/>
    </dgm:pt>
    <dgm:pt modelId="{F8B3A8B8-587D-4F9E-98AF-913233423006}" type="pres">
      <dgm:prSet presAssocID="{DD87FF51-4BAF-4E56-A4D9-1123A2CE1A32}" presName="composite3" presStyleCnt="0"/>
      <dgm:spPr/>
    </dgm:pt>
    <dgm:pt modelId="{0470F800-63D9-494A-949D-119DDEAAF2BF}" type="pres">
      <dgm:prSet presAssocID="{DD87FF51-4BAF-4E56-A4D9-1123A2CE1A32}" presName="background3" presStyleLbl="node3" presStyleIdx="0" presStyleCnt="4"/>
      <dgm:spPr/>
    </dgm:pt>
    <dgm:pt modelId="{DE4E861E-8C07-4E90-AEFE-398972F89A04}" type="pres">
      <dgm:prSet presAssocID="{DD87FF51-4BAF-4E56-A4D9-1123A2CE1A32}" presName="text3" presStyleLbl="fgAcc3" presStyleIdx="0" presStyleCnt="4" custScaleY="610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87A40D7-34E9-46A1-ACEF-D81F0CA59B72}" type="pres">
      <dgm:prSet presAssocID="{DD87FF51-4BAF-4E56-A4D9-1123A2CE1A32}" presName="hierChild4" presStyleCnt="0"/>
      <dgm:spPr/>
    </dgm:pt>
    <dgm:pt modelId="{CA126DD7-B03D-46B3-AF2B-F37829F8E633}" type="pres">
      <dgm:prSet presAssocID="{90139AEB-A5E7-4861-97CE-6357E6682106}" presName="Name23" presStyleLbl="parChTrans1D4" presStyleIdx="0" presStyleCnt="4"/>
      <dgm:spPr/>
      <dgm:t>
        <a:bodyPr/>
        <a:lstStyle/>
        <a:p>
          <a:endParaRPr lang="uk-UA"/>
        </a:p>
      </dgm:t>
    </dgm:pt>
    <dgm:pt modelId="{36725DAB-5EAC-4988-A539-EED848A63383}" type="pres">
      <dgm:prSet presAssocID="{4FDEF63F-0F82-406D-9834-D5541C4F98E1}" presName="hierRoot4" presStyleCnt="0"/>
      <dgm:spPr/>
    </dgm:pt>
    <dgm:pt modelId="{B3FA439A-090B-4C22-B2A3-4F7E54ECDB65}" type="pres">
      <dgm:prSet presAssocID="{4FDEF63F-0F82-406D-9834-D5541C4F98E1}" presName="composite4" presStyleCnt="0"/>
      <dgm:spPr/>
    </dgm:pt>
    <dgm:pt modelId="{8EFEB00E-3DD1-4D59-AC65-D97C51C2BE91}" type="pres">
      <dgm:prSet presAssocID="{4FDEF63F-0F82-406D-9834-D5541C4F98E1}" presName="background4" presStyleLbl="node4" presStyleIdx="0" presStyleCnt="4"/>
      <dgm:spPr/>
    </dgm:pt>
    <dgm:pt modelId="{41DEBBA8-6F8F-4C33-B1F9-16D8F97E3398}" type="pres">
      <dgm:prSet presAssocID="{4FDEF63F-0F82-406D-9834-D5541C4F98E1}" presName="text4" presStyleLbl="fgAcc4" presStyleIdx="0" presStyleCnt="4" custScaleY="5345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10E9AE-AE8F-4D51-BDB9-19382E8EE08D}" type="pres">
      <dgm:prSet presAssocID="{4FDEF63F-0F82-406D-9834-D5541C4F98E1}" presName="hierChild5" presStyleCnt="0"/>
      <dgm:spPr/>
    </dgm:pt>
    <dgm:pt modelId="{E8D46DFA-B4B7-4B38-B8EE-FFCAAD5E3543}" type="pres">
      <dgm:prSet presAssocID="{89032194-31EB-43C6-AC7A-F3E4211A807E}" presName="Name17" presStyleLbl="parChTrans1D3" presStyleIdx="1" presStyleCnt="4"/>
      <dgm:spPr/>
      <dgm:t>
        <a:bodyPr/>
        <a:lstStyle/>
        <a:p>
          <a:endParaRPr lang="uk-UA"/>
        </a:p>
      </dgm:t>
    </dgm:pt>
    <dgm:pt modelId="{5245AB85-6015-4CCF-859A-978A85030299}" type="pres">
      <dgm:prSet presAssocID="{7EBC243A-2EB1-414A-B13C-9538C58D6896}" presName="hierRoot3" presStyleCnt="0"/>
      <dgm:spPr/>
    </dgm:pt>
    <dgm:pt modelId="{94DDF81C-2FC1-4935-880B-3B861EA0777B}" type="pres">
      <dgm:prSet presAssocID="{7EBC243A-2EB1-414A-B13C-9538C58D6896}" presName="composite3" presStyleCnt="0"/>
      <dgm:spPr/>
    </dgm:pt>
    <dgm:pt modelId="{883BDFEB-24CC-4520-A9E2-025994F963B8}" type="pres">
      <dgm:prSet presAssocID="{7EBC243A-2EB1-414A-B13C-9538C58D6896}" presName="background3" presStyleLbl="node3" presStyleIdx="1" presStyleCnt="4"/>
      <dgm:spPr/>
    </dgm:pt>
    <dgm:pt modelId="{8506AC28-409F-4159-9368-7C32055F5E76}" type="pres">
      <dgm:prSet presAssocID="{7EBC243A-2EB1-414A-B13C-9538C58D6896}" presName="text3" presStyleLbl="fgAcc3" presStyleIdx="1" presStyleCnt="4" custScaleY="610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EFF3396-468E-42AF-B10D-CDE3AC70D393}" type="pres">
      <dgm:prSet presAssocID="{7EBC243A-2EB1-414A-B13C-9538C58D6896}" presName="hierChild4" presStyleCnt="0"/>
      <dgm:spPr/>
    </dgm:pt>
    <dgm:pt modelId="{95BB51E2-303C-4289-9831-D05D585AD709}" type="pres">
      <dgm:prSet presAssocID="{FFCD54E2-24C3-4753-8FB4-4DED1FE5F7B5}" presName="Name23" presStyleLbl="parChTrans1D4" presStyleIdx="1" presStyleCnt="4"/>
      <dgm:spPr/>
      <dgm:t>
        <a:bodyPr/>
        <a:lstStyle/>
        <a:p>
          <a:endParaRPr lang="uk-UA"/>
        </a:p>
      </dgm:t>
    </dgm:pt>
    <dgm:pt modelId="{C66A2D95-C1B1-462E-AB29-5E004F0F5352}" type="pres">
      <dgm:prSet presAssocID="{DE0E6A64-F687-46F4-9D04-BD73C57AF250}" presName="hierRoot4" presStyleCnt="0"/>
      <dgm:spPr/>
    </dgm:pt>
    <dgm:pt modelId="{04183751-3CA4-4DAB-96BF-B19DE402DBF0}" type="pres">
      <dgm:prSet presAssocID="{DE0E6A64-F687-46F4-9D04-BD73C57AF250}" presName="composite4" presStyleCnt="0"/>
      <dgm:spPr/>
    </dgm:pt>
    <dgm:pt modelId="{8E140D21-50FB-476C-9DC2-97CDE870E8B2}" type="pres">
      <dgm:prSet presAssocID="{DE0E6A64-F687-46F4-9D04-BD73C57AF250}" presName="background4" presStyleLbl="node4" presStyleIdx="1" presStyleCnt="4"/>
      <dgm:spPr/>
    </dgm:pt>
    <dgm:pt modelId="{3E2EBE48-F93C-4C6A-BE34-B04DDBD5F126}" type="pres">
      <dgm:prSet presAssocID="{DE0E6A64-F687-46F4-9D04-BD73C57AF250}" presName="text4" presStyleLbl="fgAcc4" presStyleIdx="1" presStyleCnt="4" custScaleY="612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928AA59-DC3E-4500-A1CA-8C766D1EF3EF}" type="pres">
      <dgm:prSet presAssocID="{DE0E6A64-F687-46F4-9D04-BD73C57AF250}" presName="hierChild5" presStyleCnt="0"/>
      <dgm:spPr/>
    </dgm:pt>
    <dgm:pt modelId="{4E525689-166E-49BD-9E6D-F4131D4559B0}" type="pres">
      <dgm:prSet presAssocID="{6C39646B-826E-4220-9FA0-BF93F3D33BEC}" presName="Name17" presStyleLbl="parChTrans1D3" presStyleIdx="2" presStyleCnt="4"/>
      <dgm:spPr/>
      <dgm:t>
        <a:bodyPr/>
        <a:lstStyle/>
        <a:p>
          <a:endParaRPr lang="uk-UA"/>
        </a:p>
      </dgm:t>
    </dgm:pt>
    <dgm:pt modelId="{7B2420F0-B16C-46FA-9B1E-48D8D2E0F441}" type="pres">
      <dgm:prSet presAssocID="{C9E3D7FA-5646-4F60-AEC2-844835A74353}" presName="hierRoot3" presStyleCnt="0"/>
      <dgm:spPr/>
    </dgm:pt>
    <dgm:pt modelId="{9A72F533-E3AC-4DE8-8D51-1ECD532579BC}" type="pres">
      <dgm:prSet presAssocID="{C9E3D7FA-5646-4F60-AEC2-844835A74353}" presName="composite3" presStyleCnt="0"/>
      <dgm:spPr/>
    </dgm:pt>
    <dgm:pt modelId="{D29A0EDD-0605-4CA2-952E-8C6AC5F1BEAA}" type="pres">
      <dgm:prSet presAssocID="{C9E3D7FA-5646-4F60-AEC2-844835A74353}" presName="background3" presStyleLbl="node3" presStyleIdx="2" presStyleCnt="4"/>
      <dgm:spPr/>
    </dgm:pt>
    <dgm:pt modelId="{BCA28E59-FFC4-4A66-9727-228EEC9C4026}" type="pres">
      <dgm:prSet presAssocID="{C9E3D7FA-5646-4F60-AEC2-844835A74353}" presName="text3" presStyleLbl="fgAcc3" presStyleIdx="2" presStyleCnt="4" custScaleY="620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29F8D0-9D16-478A-95A4-6021F5BB03AB}" type="pres">
      <dgm:prSet presAssocID="{C9E3D7FA-5646-4F60-AEC2-844835A74353}" presName="hierChild4" presStyleCnt="0"/>
      <dgm:spPr/>
    </dgm:pt>
    <dgm:pt modelId="{73F43C6A-9F45-4357-A22D-5E8821974BAE}" type="pres">
      <dgm:prSet presAssocID="{71837C64-AC15-4475-AAA3-58784BDC0BAC}" presName="Name23" presStyleLbl="parChTrans1D4" presStyleIdx="2" presStyleCnt="4"/>
      <dgm:spPr/>
      <dgm:t>
        <a:bodyPr/>
        <a:lstStyle/>
        <a:p>
          <a:endParaRPr lang="uk-UA"/>
        </a:p>
      </dgm:t>
    </dgm:pt>
    <dgm:pt modelId="{A589FEF6-22D1-4D2C-A5ED-A1665E37A555}" type="pres">
      <dgm:prSet presAssocID="{D7A38509-1048-4B86-8E3F-071839594511}" presName="hierRoot4" presStyleCnt="0"/>
      <dgm:spPr/>
    </dgm:pt>
    <dgm:pt modelId="{197D77B2-F805-46A7-8DCD-78A820648DDB}" type="pres">
      <dgm:prSet presAssocID="{D7A38509-1048-4B86-8E3F-071839594511}" presName="composite4" presStyleCnt="0"/>
      <dgm:spPr/>
    </dgm:pt>
    <dgm:pt modelId="{2C5CFD7C-C235-4598-959B-B92E9D56E30B}" type="pres">
      <dgm:prSet presAssocID="{D7A38509-1048-4B86-8E3F-071839594511}" presName="background4" presStyleLbl="node4" presStyleIdx="2" presStyleCnt="4"/>
      <dgm:spPr/>
    </dgm:pt>
    <dgm:pt modelId="{F270DB9A-78FE-4EF0-97BF-17765C7E59FC}" type="pres">
      <dgm:prSet presAssocID="{D7A38509-1048-4B86-8E3F-071839594511}" presName="text4" presStyleLbl="fgAcc4" presStyleIdx="2" presStyleCnt="4" custScaleY="5345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A6D813A-0110-45B1-AEB8-E0747F19DDF0}" type="pres">
      <dgm:prSet presAssocID="{D7A38509-1048-4B86-8E3F-071839594511}" presName="hierChild5" presStyleCnt="0"/>
      <dgm:spPr/>
    </dgm:pt>
    <dgm:pt modelId="{A1199039-496A-44E2-85E0-B088C2249E2C}" type="pres">
      <dgm:prSet presAssocID="{A20D4BA0-C832-4EFA-8F03-041E77E218FD}" presName="Name17" presStyleLbl="parChTrans1D3" presStyleIdx="3" presStyleCnt="4"/>
      <dgm:spPr/>
      <dgm:t>
        <a:bodyPr/>
        <a:lstStyle/>
        <a:p>
          <a:endParaRPr lang="uk-UA"/>
        </a:p>
      </dgm:t>
    </dgm:pt>
    <dgm:pt modelId="{EE138862-EB11-4411-A502-2DF5B29928AE}" type="pres">
      <dgm:prSet presAssocID="{A7962711-C779-4951-B861-D2A5C23603EB}" presName="hierRoot3" presStyleCnt="0"/>
      <dgm:spPr/>
    </dgm:pt>
    <dgm:pt modelId="{8FD98FCC-F05D-4A17-B6DF-FA6BDBDBA1CB}" type="pres">
      <dgm:prSet presAssocID="{A7962711-C779-4951-B861-D2A5C23603EB}" presName="composite3" presStyleCnt="0"/>
      <dgm:spPr/>
    </dgm:pt>
    <dgm:pt modelId="{67194C93-1135-4B4A-80C1-D66769C6A0F4}" type="pres">
      <dgm:prSet presAssocID="{A7962711-C779-4951-B861-D2A5C23603EB}" presName="background3" presStyleLbl="node3" presStyleIdx="3" presStyleCnt="4"/>
      <dgm:spPr/>
    </dgm:pt>
    <dgm:pt modelId="{7E9FAA95-7133-4CFC-B3A6-C57A958516E6}" type="pres">
      <dgm:prSet presAssocID="{A7962711-C779-4951-B861-D2A5C23603EB}" presName="text3" presStyleLbl="fgAcc3" presStyleIdx="3" presStyleCnt="4" custScaleY="612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F8966C-B99E-44D6-B4A8-5BAEAEBCC35C}" type="pres">
      <dgm:prSet presAssocID="{A7962711-C779-4951-B861-D2A5C23603EB}" presName="hierChild4" presStyleCnt="0"/>
      <dgm:spPr/>
    </dgm:pt>
    <dgm:pt modelId="{A1AB484C-A72A-434A-A941-B41210FA0F12}" type="pres">
      <dgm:prSet presAssocID="{4162D774-490F-43DA-ACE9-9B4F80EDB267}" presName="Name23" presStyleLbl="parChTrans1D4" presStyleIdx="3" presStyleCnt="4"/>
      <dgm:spPr/>
      <dgm:t>
        <a:bodyPr/>
        <a:lstStyle/>
        <a:p>
          <a:endParaRPr lang="uk-UA"/>
        </a:p>
      </dgm:t>
    </dgm:pt>
    <dgm:pt modelId="{5CAA7642-C759-41DC-82B7-76CD13363985}" type="pres">
      <dgm:prSet presAssocID="{90BDB557-D297-46D9-A604-878A5E680F89}" presName="hierRoot4" presStyleCnt="0"/>
      <dgm:spPr/>
    </dgm:pt>
    <dgm:pt modelId="{14D25616-EDF4-45CB-9E5F-F7DD85A6CF48}" type="pres">
      <dgm:prSet presAssocID="{90BDB557-D297-46D9-A604-878A5E680F89}" presName="composite4" presStyleCnt="0"/>
      <dgm:spPr/>
    </dgm:pt>
    <dgm:pt modelId="{0C5CF14F-EB56-4232-A77D-9E1B0C2FEEEE}" type="pres">
      <dgm:prSet presAssocID="{90BDB557-D297-46D9-A604-878A5E680F89}" presName="background4" presStyleLbl="node4" presStyleIdx="3" presStyleCnt="4"/>
      <dgm:spPr/>
    </dgm:pt>
    <dgm:pt modelId="{7947F949-A361-4F36-A317-6B1595DD9F39}" type="pres">
      <dgm:prSet presAssocID="{90BDB557-D297-46D9-A604-878A5E680F89}" presName="text4" presStyleLbl="fgAcc4" presStyleIdx="3" presStyleCnt="4" custScaleY="5345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C329523-6FDF-4883-9E09-8B4ECA2F7B77}" type="pres">
      <dgm:prSet presAssocID="{90BDB557-D297-46D9-A604-878A5E680F89}" presName="hierChild5" presStyleCnt="0"/>
      <dgm:spPr/>
    </dgm:pt>
    <dgm:pt modelId="{6B6ED4FD-985A-4ED4-8296-4BF7F96F61A3}" type="pres">
      <dgm:prSet presAssocID="{6ED3D42C-A7CB-46D0-8BA0-B6354DEA8C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478CA891-2E65-4B6D-BC28-5B210F2BB35D}" type="pres">
      <dgm:prSet presAssocID="{F160C330-C1BB-4BF4-84C5-6C5D7812F60A}" presName="hierRoot2" presStyleCnt="0"/>
      <dgm:spPr/>
    </dgm:pt>
    <dgm:pt modelId="{E9019289-8904-4EAF-8AC6-33B5B21857B6}" type="pres">
      <dgm:prSet presAssocID="{F160C330-C1BB-4BF4-84C5-6C5D7812F60A}" presName="composite2" presStyleCnt="0"/>
      <dgm:spPr/>
    </dgm:pt>
    <dgm:pt modelId="{0810E038-4C73-4F5A-981C-A6F9DDD3F1E3}" type="pres">
      <dgm:prSet presAssocID="{F160C330-C1BB-4BF4-84C5-6C5D7812F60A}" presName="background2" presStyleLbl="node2" presStyleIdx="3" presStyleCnt="4"/>
      <dgm:spPr/>
    </dgm:pt>
    <dgm:pt modelId="{F5B19CB4-170F-4141-A89F-46217C6B1605}" type="pres">
      <dgm:prSet presAssocID="{F160C330-C1BB-4BF4-84C5-6C5D7812F60A}" presName="text2" presStyleLbl="fgAcc2" presStyleIdx="3" presStyleCnt="4" custScaleY="610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A624BE5-2701-4114-898B-C9D5AB80225F}" type="pres">
      <dgm:prSet presAssocID="{F160C330-C1BB-4BF4-84C5-6C5D7812F60A}" presName="hierChild3" presStyleCnt="0"/>
      <dgm:spPr/>
    </dgm:pt>
  </dgm:ptLst>
  <dgm:cxnLst>
    <dgm:cxn modelId="{AD917B91-78F2-4877-8B16-EF4CBF69155E}" type="presOf" srcId="{A20D4BA0-C832-4EFA-8F03-041E77E218FD}" destId="{A1199039-496A-44E2-85E0-B088C2249E2C}" srcOrd="0" destOrd="0" presId="urn:microsoft.com/office/officeart/2005/8/layout/hierarchy1"/>
    <dgm:cxn modelId="{9C3B8E55-2DEE-4B09-950D-934C526E952E}" srcId="{7EBC243A-2EB1-414A-B13C-9538C58D6896}" destId="{DE0E6A64-F687-46F4-9D04-BD73C57AF250}" srcOrd="0" destOrd="0" parTransId="{FFCD54E2-24C3-4753-8FB4-4DED1FE5F7B5}" sibTransId="{5754DD61-34B4-48B2-9AE0-71E20646E39D}"/>
    <dgm:cxn modelId="{C39A560A-6745-47F9-A964-33D937DB939B}" type="presOf" srcId="{5D1AF449-3347-4CF0-AE7B-78B364E71CC7}" destId="{C4040342-7395-4675-99E2-689D46DD042C}" srcOrd="0" destOrd="0" presId="urn:microsoft.com/office/officeart/2005/8/layout/hierarchy1"/>
    <dgm:cxn modelId="{607D9D77-A792-4A9C-9F3A-6110EF16BE27}" type="presOf" srcId="{C9E3D7FA-5646-4F60-AEC2-844835A74353}" destId="{BCA28E59-FFC4-4A66-9727-228EEC9C4026}" srcOrd="0" destOrd="0" presId="urn:microsoft.com/office/officeart/2005/8/layout/hierarchy1"/>
    <dgm:cxn modelId="{A544894C-411B-485A-9E0A-A500D288E1F3}" srcId="{2C05B056-307B-47CF-A655-0AFDFE463C2B}" destId="{F160C330-C1BB-4BF4-84C5-6C5D7812F60A}" srcOrd="3" destOrd="0" parTransId="{6ED3D42C-A7CB-46D0-8BA0-B6354DEA8C9D}" sibTransId="{EF8C5CDF-BD57-49CC-84BD-8A47707020F9}"/>
    <dgm:cxn modelId="{FB2CF2B7-D757-4136-B213-9F21E8ADD7E2}" type="presOf" srcId="{CF81F97E-8419-4FC2-AE8B-9B20D57D49A4}" destId="{A265156C-FBFB-4FFD-99BD-1532A883F587}" srcOrd="0" destOrd="0" presId="urn:microsoft.com/office/officeart/2005/8/layout/hierarchy1"/>
    <dgm:cxn modelId="{387503F6-5605-46DB-A703-1284E84770D2}" srcId="{9E3C0579-57A0-41F4-87FF-E1E740171D0E}" destId="{C9E3D7FA-5646-4F60-AEC2-844835A74353}" srcOrd="2" destOrd="0" parTransId="{6C39646B-826E-4220-9FA0-BF93F3D33BEC}" sibTransId="{F47D3EA7-E2D9-4960-A2EE-FEC006FCF7CB}"/>
    <dgm:cxn modelId="{F9202D16-D357-4DA0-A242-E57A241BCE7C}" srcId="{A7962711-C779-4951-B861-D2A5C23603EB}" destId="{90BDB557-D297-46D9-A604-878A5E680F89}" srcOrd="0" destOrd="0" parTransId="{4162D774-490F-43DA-ACE9-9B4F80EDB267}" sibTransId="{19B3F9C7-6F84-4963-A31A-0272D5901D72}"/>
    <dgm:cxn modelId="{73DB60EF-D5F8-49DC-9670-3AC4C4EACDCF}" srcId="{9E3C0579-57A0-41F4-87FF-E1E740171D0E}" destId="{7EBC243A-2EB1-414A-B13C-9538C58D6896}" srcOrd="1" destOrd="0" parTransId="{89032194-31EB-43C6-AC7A-F3E4211A807E}" sibTransId="{3941A7DB-6E9E-4082-B507-95C6CFF870BA}"/>
    <dgm:cxn modelId="{7DED4B07-AB6D-4239-985F-3436A0683A43}" type="presOf" srcId="{F160C330-C1BB-4BF4-84C5-6C5D7812F60A}" destId="{F5B19CB4-170F-4141-A89F-46217C6B1605}" srcOrd="0" destOrd="0" presId="urn:microsoft.com/office/officeart/2005/8/layout/hierarchy1"/>
    <dgm:cxn modelId="{BF35EC7C-847C-438E-B8AD-B87D953112E9}" type="presOf" srcId="{DD87FF51-4BAF-4E56-A4D9-1123A2CE1A32}" destId="{DE4E861E-8C07-4E90-AEFE-398972F89A04}" srcOrd="0" destOrd="0" presId="urn:microsoft.com/office/officeart/2005/8/layout/hierarchy1"/>
    <dgm:cxn modelId="{D3A1DA0E-EAF6-4F59-BCF0-F33785167746}" type="presOf" srcId="{84CCDD96-375E-4196-BAB9-E774A3C41238}" destId="{9A9A149E-6D7B-420A-BF4F-EC2D075F0117}" srcOrd="0" destOrd="0" presId="urn:microsoft.com/office/officeart/2005/8/layout/hierarchy1"/>
    <dgm:cxn modelId="{C5F93AFD-514C-4311-A164-9118BD85C915}" type="presOf" srcId="{90BDB557-D297-46D9-A604-878A5E680F89}" destId="{7947F949-A361-4F36-A317-6B1595DD9F39}" srcOrd="0" destOrd="0" presId="urn:microsoft.com/office/officeart/2005/8/layout/hierarchy1"/>
    <dgm:cxn modelId="{7FE299C8-ECB2-4421-8735-751266C2C6BA}" type="presOf" srcId="{D7A38509-1048-4B86-8E3F-071839594511}" destId="{F270DB9A-78FE-4EF0-97BF-17765C7E59FC}" srcOrd="0" destOrd="0" presId="urn:microsoft.com/office/officeart/2005/8/layout/hierarchy1"/>
    <dgm:cxn modelId="{9577D707-8C43-4144-A0AA-29743FBDFD54}" type="presOf" srcId="{4162D774-490F-43DA-ACE9-9B4F80EDB267}" destId="{A1AB484C-A72A-434A-A941-B41210FA0F12}" srcOrd="0" destOrd="0" presId="urn:microsoft.com/office/officeart/2005/8/layout/hierarchy1"/>
    <dgm:cxn modelId="{CF615219-ED23-4B61-A6EC-6D1BD8829989}" type="presOf" srcId="{89032194-31EB-43C6-AC7A-F3E4211A807E}" destId="{E8D46DFA-B4B7-4B38-B8EE-FFCAAD5E3543}" srcOrd="0" destOrd="0" presId="urn:microsoft.com/office/officeart/2005/8/layout/hierarchy1"/>
    <dgm:cxn modelId="{42C9E437-5319-4278-8F64-FFF1E3765E73}" srcId="{DD87FF51-4BAF-4E56-A4D9-1123A2CE1A32}" destId="{4FDEF63F-0F82-406D-9834-D5541C4F98E1}" srcOrd="0" destOrd="0" parTransId="{90139AEB-A5E7-4861-97CE-6357E6682106}" sibTransId="{32718511-402B-4F19-8B83-30B988330735}"/>
    <dgm:cxn modelId="{7070AA89-FBC6-4B53-8FC3-48A25A98001D}" type="presOf" srcId="{DE0E6A64-F687-46F4-9D04-BD73C57AF250}" destId="{3E2EBE48-F93C-4C6A-BE34-B04DDBD5F126}" srcOrd="0" destOrd="0" presId="urn:microsoft.com/office/officeart/2005/8/layout/hierarchy1"/>
    <dgm:cxn modelId="{76E09992-291E-4FE6-9E65-AA8BEC84D050}" srcId="{9E3C0579-57A0-41F4-87FF-E1E740171D0E}" destId="{DD87FF51-4BAF-4E56-A4D9-1123A2CE1A32}" srcOrd="0" destOrd="0" parTransId="{84CCDD96-375E-4196-BAB9-E774A3C41238}" sibTransId="{996B01C3-1C6D-4F06-888F-21211E586BD7}"/>
    <dgm:cxn modelId="{99F8F890-B462-40A4-A67B-344862315454}" srcId="{9E3C0579-57A0-41F4-87FF-E1E740171D0E}" destId="{A7962711-C779-4951-B861-D2A5C23603EB}" srcOrd="3" destOrd="0" parTransId="{A20D4BA0-C832-4EFA-8F03-041E77E218FD}" sibTransId="{8E3F211D-5DEE-41F4-80B2-20BA786E0935}"/>
    <dgm:cxn modelId="{C2C8417C-DEEF-4FD5-AA62-2BCB3E6C076C}" type="presOf" srcId="{7EBC243A-2EB1-414A-B13C-9538C58D6896}" destId="{8506AC28-409F-4159-9368-7C32055F5E76}" srcOrd="0" destOrd="0" presId="urn:microsoft.com/office/officeart/2005/8/layout/hierarchy1"/>
    <dgm:cxn modelId="{4A4FD798-FDA5-4A21-A0EC-C534C4D0B070}" type="presOf" srcId="{47731B6A-4FBA-47C8-831C-7E74C525D7BD}" destId="{D5B604C0-8E5A-49B9-955D-F573C2796BA2}" srcOrd="0" destOrd="0" presId="urn:microsoft.com/office/officeart/2005/8/layout/hierarchy1"/>
    <dgm:cxn modelId="{EDB4D6FD-C90E-4C07-BAAB-961642A46E2E}" srcId="{2C05B056-307B-47CF-A655-0AFDFE463C2B}" destId="{CF81F97E-8419-4FC2-AE8B-9B20D57D49A4}" srcOrd="1" destOrd="0" parTransId="{33DB9AD3-6AFE-4FBA-8012-85A610BDD47D}" sibTransId="{955752A2-EAB8-43BC-A819-01F58B80EAF3}"/>
    <dgm:cxn modelId="{9E8A768F-A963-49A8-AB0F-2F9C97BC0479}" type="presOf" srcId="{33DB9AD3-6AFE-4FBA-8012-85A610BDD47D}" destId="{3F8DB351-DC2C-4F58-87C6-E771EC376BAD}" srcOrd="0" destOrd="0" presId="urn:microsoft.com/office/officeart/2005/8/layout/hierarchy1"/>
    <dgm:cxn modelId="{2A79C428-6460-41DB-A42F-43FB7643AD96}" type="presOf" srcId="{9E3C0579-57A0-41F4-87FF-E1E740171D0E}" destId="{1A0B7AAC-AA38-421E-97BF-12D2754B74D6}" srcOrd="0" destOrd="0" presId="urn:microsoft.com/office/officeart/2005/8/layout/hierarchy1"/>
    <dgm:cxn modelId="{61F42AC3-3A6F-4AE5-98F1-B966BB6A719D}" type="presOf" srcId="{90139AEB-A5E7-4861-97CE-6357E6682106}" destId="{CA126DD7-B03D-46B3-AF2B-F37829F8E633}" srcOrd="0" destOrd="0" presId="urn:microsoft.com/office/officeart/2005/8/layout/hierarchy1"/>
    <dgm:cxn modelId="{F32E0F67-3530-4658-80A9-C59D10496818}" type="presOf" srcId="{749D5C7A-0494-43F7-BF2C-2493C8A1269E}" destId="{DCC2A900-BBB3-4183-9260-FC3444570832}" srcOrd="0" destOrd="0" presId="urn:microsoft.com/office/officeart/2005/8/layout/hierarchy1"/>
    <dgm:cxn modelId="{D07B7963-39E7-4B31-9E9B-00C76A326A1B}" srcId="{C9E3D7FA-5646-4F60-AEC2-844835A74353}" destId="{D7A38509-1048-4B86-8E3F-071839594511}" srcOrd="0" destOrd="0" parTransId="{71837C64-AC15-4475-AAA3-58784BDC0BAC}" sibTransId="{C0F0E346-7D13-4B4E-9F3E-5439D2B156CF}"/>
    <dgm:cxn modelId="{32DFF6B2-0FCD-41D3-804E-A4E4D59C9B64}" type="presOf" srcId="{FFCD54E2-24C3-4753-8FB4-4DED1FE5F7B5}" destId="{95BB51E2-303C-4289-9831-D05D585AD709}" srcOrd="0" destOrd="0" presId="urn:microsoft.com/office/officeart/2005/8/layout/hierarchy1"/>
    <dgm:cxn modelId="{7D6BF220-7D8D-455C-9C4F-C1AC4AC585F2}" type="presOf" srcId="{4FDEF63F-0F82-406D-9834-D5541C4F98E1}" destId="{41DEBBA8-6F8F-4C33-B1F9-16D8F97E3398}" srcOrd="0" destOrd="0" presId="urn:microsoft.com/office/officeart/2005/8/layout/hierarchy1"/>
    <dgm:cxn modelId="{E4FCA42F-7C3B-4820-8EED-9B49C94840A1}" type="presOf" srcId="{A7962711-C779-4951-B861-D2A5C23603EB}" destId="{7E9FAA95-7133-4CFC-B3A6-C57A958516E6}" srcOrd="0" destOrd="0" presId="urn:microsoft.com/office/officeart/2005/8/layout/hierarchy1"/>
    <dgm:cxn modelId="{DBE1F16D-63C5-424F-A4BA-E7AE40C320E7}" srcId="{2C05B056-307B-47CF-A655-0AFDFE463C2B}" destId="{5D1AF449-3347-4CF0-AE7B-78B364E71CC7}" srcOrd="0" destOrd="0" parTransId="{5155EECF-7CCF-4B62-BC98-E354164CD648}" sibTransId="{EFC9BA42-1DF7-4FFC-8B61-611043444800}"/>
    <dgm:cxn modelId="{AB979837-50EF-41FF-84E1-C5609D82D163}" type="presOf" srcId="{6C39646B-826E-4220-9FA0-BF93F3D33BEC}" destId="{4E525689-166E-49BD-9E6D-F4131D4559B0}" srcOrd="0" destOrd="0" presId="urn:microsoft.com/office/officeart/2005/8/layout/hierarchy1"/>
    <dgm:cxn modelId="{5B5D91BF-2B19-4ED8-A1E9-824719749936}" srcId="{749D5C7A-0494-43F7-BF2C-2493C8A1269E}" destId="{2C05B056-307B-47CF-A655-0AFDFE463C2B}" srcOrd="0" destOrd="0" parTransId="{83E639EF-F09D-4146-96AA-4C79E67B88D9}" sibTransId="{A9FCDEFD-C322-49B8-907B-552A4F6F965F}"/>
    <dgm:cxn modelId="{3AF10848-C189-4762-9181-F44FACA429A1}" type="presOf" srcId="{5155EECF-7CCF-4B62-BC98-E354164CD648}" destId="{C5B09DA6-49F7-4901-B140-3622623E86B0}" srcOrd="0" destOrd="0" presId="urn:microsoft.com/office/officeart/2005/8/layout/hierarchy1"/>
    <dgm:cxn modelId="{5501D97C-F4E4-4149-9E19-CE336AF7F64F}" type="presOf" srcId="{2C05B056-307B-47CF-A655-0AFDFE463C2B}" destId="{088BB179-8640-4DE6-A7DE-FE9D711382A3}" srcOrd="0" destOrd="0" presId="urn:microsoft.com/office/officeart/2005/8/layout/hierarchy1"/>
    <dgm:cxn modelId="{7E5BB7BE-566E-4D71-A846-9A5ACC7EC773}" srcId="{2C05B056-307B-47CF-A655-0AFDFE463C2B}" destId="{9E3C0579-57A0-41F4-87FF-E1E740171D0E}" srcOrd="2" destOrd="0" parTransId="{47731B6A-4FBA-47C8-831C-7E74C525D7BD}" sibTransId="{EFE7B4C9-AEE3-455D-9C95-2F8E7E0570F4}"/>
    <dgm:cxn modelId="{F1383A6C-B37D-4D85-AB42-E1A3A3FBC85A}" type="presOf" srcId="{71837C64-AC15-4475-AAA3-58784BDC0BAC}" destId="{73F43C6A-9F45-4357-A22D-5E8821974BAE}" srcOrd="0" destOrd="0" presId="urn:microsoft.com/office/officeart/2005/8/layout/hierarchy1"/>
    <dgm:cxn modelId="{00166D85-9CE6-4309-B74E-0F3345817DCF}" type="presOf" srcId="{6ED3D42C-A7CB-46D0-8BA0-B6354DEA8C9D}" destId="{6B6ED4FD-985A-4ED4-8296-4BF7F96F61A3}" srcOrd="0" destOrd="0" presId="urn:microsoft.com/office/officeart/2005/8/layout/hierarchy1"/>
    <dgm:cxn modelId="{23C4AF79-450B-41C7-B616-DFCF04474C7D}" type="presParOf" srcId="{DCC2A900-BBB3-4183-9260-FC3444570832}" destId="{2ACECA9A-AFC6-44C3-AF11-40CF8C5DB1E0}" srcOrd="0" destOrd="0" presId="urn:microsoft.com/office/officeart/2005/8/layout/hierarchy1"/>
    <dgm:cxn modelId="{1FCA8F0D-F9F9-4DC5-B404-2F4B1498953F}" type="presParOf" srcId="{2ACECA9A-AFC6-44C3-AF11-40CF8C5DB1E0}" destId="{E7414193-48DA-448D-A787-7FD95EA20F57}" srcOrd="0" destOrd="0" presId="urn:microsoft.com/office/officeart/2005/8/layout/hierarchy1"/>
    <dgm:cxn modelId="{11F7A912-FB1A-4942-B2F9-5A34893D76C8}" type="presParOf" srcId="{E7414193-48DA-448D-A787-7FD95EA20F57}" destId="{95CF91AA-3CFB-44F6-916D-7CA594F9A0DE}" srcOrd="0" destOrd="0" presId="urn:microsoft.com/office/officeart/2005/8/layout/hierarchy1"/>
    <dgm:cxn modelId="{379DB606-D3AB-4C4D-9B2D-5FBC73ED7065}" type="presParOf" srcId="{E7414193-48DA-448D-A787-7FD95EA20F57}" destId="{088BB179-8640-4DE6-A7DE-FE9D711382A3}" srcOrd="1" destOrd="0" presId="urn:microsoft.com/office/officeart/2005/8/layout/hierarchy1"/>
    <dgm:cxn modelId="{75ECBC41-F71A-4D48-AD6A-8A91D63173D2}" type="presParOf" srcId="{2ACECA9A-AFC6-44C3-AF11-40CF8C5DB1E0}" destId="{1DE848E6-8622-4C56-AEE5-14366E58BD7A}" srcOrd="1" destOrd="0" presId="urn:microsoft.com/office/officeart/2005/8/layout/hierarchy1"/>
    <dgm:cxn modelId="{AEBBA2DD-BDC7-4E07-B659-B98C10774820}" type="presParOf" srcId="{1DE848E6-8622-4C56-AEE5-14366E58BD7A}" destId="{C5B09DA6-49F7-4901-B140-3622623E86B0}" srcOrd="0" destOrd="0" presId="urn:microsoft.com/office/officeart/2005/8/layout/hierarchy1"/>
    <dgm:cxn modelId="{E8351765-997A-4DF2-95EF-BDDC18BCB7FD}" type="presParOf" srcId="{1DE848E6-8622-4C56-AEE5-14366E58BD7A}" destId="{CE7F267F-ED42-4DF4-A75B-78F7D966BFEB}" srcOrd="1" destOrd="0" presId="urn:microsoft.com/office/officeart/2005/8/layout/hierarchy1"/>
    <dgm:cxn modelId="{A8DB56E0-58EA-466D-B2A2-B74F837FF448}" type="presParOf" srcId="{CE7F267F-ED42-4DF4-A75B-78F7D966BFEB}" destId="{6FDC7449-1AF0-4A5D-A874-E7632A4AFB66}" srcOrd="0" destOrd="0" presId="urn:microsoft.com/office/officeart/2005/8/layout/hierarchy1"/>
    <dgm:cxn modelId="{54418123-36A4-4574-9E53-BD2005604396}" type="presParOf" srcId="{6FDC7449-1AF0-4A5D-A874-E7632A4AFB66}" destId="{7878674D-9C62-413E-A3D1-EB3AC4A9C9F6}" srcOrd="0" destOrd="0" presId="urn:microsoft.com/office/officeart/2005/8/layout/hierarchy1"/>
    <dgm:cxn modelId="{84589C62-1B06-4552-9E31-377C09EF6B3A}" type="presParOf" srcId="{6FDC7449-1AF0-4A5D-A874-E7632A4AFB66}" destId="{C4040342-7395-4675-99E2-689D46DD042C}" srcOrd="1" destOrd="0" presId="urn:microsoft.com/office/officeart/2005/8/layout/hierarchy1"/>
    <dgm:cxn modelId="{C7F471A4-D7F7-4CA6-BA76-DE2DE909FBFC}" type="presParOf" srcId="{CE7F267F-ED42-4DF4-A75B-78F7D966BFEB}" destId="{CCC0FFE6-8828-485B-9F1C-EE9E837749F2}" srcOrd="1" destOrd="0" presId="urn:microsoft.com/office/officeart/2005/8/layout/hierarchy1"/>
    <dgm:cxn modelId="{593AC7C5-0121-426B-BD19-572E30577A69}" type="presParOf" srcId="{1DE848E6-8622-4C56-AEE5-14366E58BD7A}" destId="{3F8DB351-DC2C-4F58-87C6-E771EC376BAD}" srcOrd="2" destOrd="0" presId="urn:microsoft.com/office/officeart/2005/8/layout/hierarchy1"/>
    <dgm:cxn modelId="{E2E8146B-26EE-4AF8-872C-26DE7F65AE1E}" type="presParOf" srcId="{1DE848E6-8622-4C56-AEE5-14366E58BD7A}" destId="{5DE7E41A-05C2-458D-BD3E-FC99853CC367}" srcOrd="3" destOrd="0" presId="urn:microsoft.com/office/officeart/2005/8/layout/hierarchy1"/>
    <dgm:cxn modelId="{F7AB9F08-3E8D-410C-963D-DBB220A806F7}" type="presParOf" srcId="{5DE7E41A-05C2-458D-BD3E-FC99853CC367}" destId="{E8AE2117-16D3-40AC-9916-1D0E54A8ADD0}" srcOrd="0" destOrd="0" presId="urn:microsoft.com/office/officeart/2005/8/layout/hierarchy1"/>
    <dgm:cxn modelId="{666D1D7F-280F-4F42-B2D8-BCF2838C0920}" type="presParOf" srcId="{E8AE2117-16D3-40AC-9916-1D0E54A8ADD0}" destId="{790E309D-2332-46CB-88D7-F305132BC8A3}" srcOrd="0" destOrd="0" presId="urn:microsoft.com/office/officeart/2005/8/layout/hierarchy1"/>
    <dgm:cxn modelId="{EBA9D013-38BA-4B3C-8620-4A4C65E7262A}" type="presParOf" srcId="{E8AE2117-16D3-40AC-9916-1D0E54A8ADD0}" destId="{A265156C-FBFB-4FFD-99BD-1532A883F587}" srcOrd="1" destOrd="0" presId="urn:microsoft.com/office/officeart/2005/8/layout/hierarchy1"/>
    <dgm:cxn modelId="{90880070-77FA-40B8-893E-BBE90341F7CE}" type="presParOf" srcId="{5DE7E41A-05C2-458D-BD3E-FC99853CC367}" destId="{F778C85E-4E50-4BD6-BC91-8143CE906EDA}" srcOrd="1" destOrd="0" presId="urn:microsoft.com/office/officeart/2005/8/layout/hierarchy1"/>
    <dgm:cxn modelId="{9FF3DFC3-C6A4-4BE6-BF09-D93C52B5D7B0}" type="presParOf" srcId="{1DE848E6-8622-4C56-AEE5-14366E58BD7A}" destId="{D5B604C0-8E5A-49B9-955D-F573C2796BA2}" srcOrd="4" destOrd="0" presId="urn:microsoft.com/office/officeart/2005/8/layout/hierarchy1"/>
    <dgm:cxn modelId="{8CC3D623-3420-4E51-B30F-D05EEDFB5227}" type="presParOf" srcId="{1DE848E6-8622-4C56-AEE5-14366E58BD7A}" destId="{C7AB1399-C636-4C24-BB2B-70480CB69C23}" srcOrd="5" destOrd="0" presId="urn:microsoft.com/office/officeart/2005/8/layout/hierarchy1"/>
    <dgm:cxn modelId="{415AD66E-71E3-4CF9-8C60-4D340C3C1A3B}" type="presParOf" srcId="{C7AB1399-C636-4C24-BB2B-70480CB69C23}" destId="{A94096B0-299E-4D73-87AB-F09EF3DCE1E6}" srcOrd="0" destOrd="0" presId="urn:microsoft.com/office/officeart/2005/8/layout/hierarchy1"/>
    <dgm:cxn modelId="{BDB2FC75-CE14-4CAF-BED3-D6198D19C10B}" type="presParOf" srcId="{A94096B0-299E-4D73-87AB-F09EF3DCE1E6}" destId="{E933237F-BC81-4154-A763-2198A5EEB3A5}" srcOrd="0" destOrd="0" presId="urn:microsoft.com/office/officeart/2005/8/layout/hierarchy1"/>
    <dgm:cxn modelId="{80E7EAA6-8EDE-49EA-B27C-8FB36CDC9304}" type="presParOf" srcId="{A94096B0-299E-4D73-87AB-F09EF3DCE1E6}" destId="{1A0B7AAC-AA38-421E-97BF-12D2754B74D6}" srcOrd="1" destOrd="0" presId="urn:microsoft.com/office/officeart/2005/8/layout/hierarchy1"/>
    <dgm:cxn modelId="{EF644245-8BB3-4831-955A-AFD86A61B878}" type="presParOf" srcId="{C7AB1399-C636-4C24-BB2B-70480CB69C23}" destId="{3EE9CF43-2BA3-44BC-89AA-3DC070ED4BC7}" srcOrd="1" destOrd="0" presId="urn:microsoft.com/office/officeart/2005/8/layout/hierarchy1"/>
    <dgm:cxn modelId="{B977C530-FE6E-4EB7-963E-9743BCBFE54F}" type="presParOf" srcId="{3EE9CF43-2BA3-44BC-89AA-3DC070ED4BC7}" destId="{9A9A149E-6D7B-420A-BF4F-EC2D075F0117}" srcOrd="0" destOrd="0" presId="urn:microsoft.com/office/officeart/2005/8/layout/hierarchy1"/>
    <dgm:cxn modelId="{D4267A59-C006-44E8-A291-FD68CD8D5BA8}" type="presParOf" srcId="{3EE9CF43-2BA3-44BC-89AA-3DC070ED4BC7}" destId="{93B099A4-E2B9-4390-8D62-FAE3FB93D635}" srcOrd="1" destOrd="0" presId="urn:microsoft.com/office/officeart/2005/8/layout/hierarchy1"/>
    <dgm:cxn modelId="{F2B8D3FF-61AD-4F83-BDF0-3CA5858F78CF}" type="presParOf" srcId="{93B099A4-E2B9-4390-8D62-FAE3FB93D635}" destId="{F8B3A8B8-587D-4F9E-98AF-913233423006}" srcOrd="0" destOrd="0" presId="urn:microsoft.com/office/officeart/2005/8/layout/hierarchy1"/>
    <dgm:cxn modelId="{948EDEBD-4DF7-47B7-8041-919E6C21E82B}" type="presParOf" srcId="{F8B3A8B8-587D-4F9E-98AF-913233423006}" destId="{0470F800-63D9-494A-949D-119DDEAAF2BF}" srcOrd="0" destOrd="0" presId="urn:microsoft.com/office/officeart/2005/8/layout/hierarchy1"/>
    <dgm:cxn modelId="{CC9CD249-5BB0-4C6D-99A9-34EE3DA1D25E}" type="presParOf" srcId="{F8B3A8B8-587D-4F9E-98AF-913233423006}" destId="{DE4E861E-8C07-4E90-AEFE-398972F89A04}" srcOrd="1" destOrd="0" presId="urn:microsoft.com/office/officeart/2005/8/layout/hierarchy1"/>
    <dgm:cxn modelId="{CD4FDD0D-6567-4521-B007-8649E8360EF3}" type="presParOf" srcId="{93B099A4-E2B9-4390-8D62-FAE3FB93D635}" destId="{D87A40D7-34E9-46A1-ACEF-D81F0CA59B72}" srcOrd="1" destOrd="0" presId="urn:microsoft.com/office/officeart/2005/8/layout/hierarchy1"/>
    <dgm:cxn modelId="{2FA24D04-74D0-4FA8-BCCA-D192BB8A841D}" type="presParOf" srcId="{D87A40D7-34E9-46A1-ACEF-D81F0CA59B72}" destId="{CA126DD7-B03D-46B3-AF2B-F37829F8E633}" srcOrd="0" destOrd="0" presId="urn:microsoft.com/office/officeart/2005/8/layout/hierarchy1"/>
    <dgm:cxn modelId="{1BA979DD-37FE-4B5F-A9BF-8BB318A37E2D}" type="presParOf" srcId="{D87A40D7-34E9-46A1-ACEF-D81F0CA59B72}" destId="{36725DAB-5EAC-4988-A539-EED848A63383}" srcOrd="1" destOrd="0" presId="urn:microsoft.com/office/officeart/2005/8/layout/hierarchy1"/>
    <dgm:cxn modelId="{3429DAAE-E2CB-4751-AC2A-586C3DBEEB53}" type="presParOf" srcId="{36725DAB-5EAC-4988-A539-EED848A63383}" destId="{B3FA439A-090B-4C22-B2A3-4F7E54ECDB65}" srcOrd="0" destOrd="0" presId="urn:microsoft.com/office/officeart/2005/8/layout/hierarchy1"/>
    <dgm:cxn modelId="{720905E5-19D9-4CA2-8935-CD699F1B4FF1}" type="presParOf" srcId="{B3FA439A-090B-4C22-B2A3-4F7E54ECDB65}" destId="{8EFEB00E-3DD1-4D59-AC65-D97C51C2BE91}" srcOrd="0" destOrd="0" presId="urn:microsoft.com/office/officeart/2005/8/layout/hierarchy1"/>
    <dgm:cxn modelId="{7C2611EA-7F2A-445E-AB4E-D2D940905D7C}" type="presParOf" srcId="{B3FA439A-090B-4C22-B2A3-4F7E54ECDB65}" destId="{41DEBBA8-6F8F-4C33-B1F9-16D8F97E3398}" srcOrd="1" destOrd="0" presId="urn:microsoft.com/office/officeart/2005/8/layout/hierarchy1"/>
    <dgm:cxn modelId="{E03C5BF7-302C-4A2D-9F88-5028BC652DA4}" type="presParOf" srcId="{36725DAB-5EAC-4988-A539-EED848A63383}" destId="{D010E9AE-AE8F-4D51-BDB9-19382E8EE08D}" srcOrd="1" destOrd="0" presId="urn:microsoft.com/office/officeart/2005/8/layout/hierarchy1"/>
    <dgm:cxn modelId="{D41BB5B7-EA17-481E-B959-09C0A87264F2}" type="presParOf" srcId="{3EE9CF43-2BA3-44BC-89AA-3DC070ED4BC7}" destId="{E8D46DFA-B4B7-4B38-B8EE-FFCAAD5E3543}" srcOrd="2" destOrd="0" presId="urn:microsoft.com/office/officeart/2005/8/layout/hierarchy1"/>
    <dgm:cxn modelId="{66290035-1C4D-4754-9078-DAC89774441D}" type="presParOf" srcId="{3EE9CF43-2BA3-44BC-89AA-3DC070ED4BC7}" destId="{5245AB85-6015-4CCF-859A-978A85030299}" srcOrd="3" destOrd="0" presId="urn:microsoft.com/office/officeart/2005/8/layout/hierarchy1"/>
    <dgm:cxn modelId="{E4414C7B-FC6B-4788-8E13-3C05E33F9D34}" type="presParOf" srcId="{5245AB85-6015-4CCF-859A-978A85030299}" destId="{94DDF81C-2FC1-4935-880B-3B861EA0777B}" srcOrd="0" destOrd="0" presId="urn:microsoft.com/office/officeart/2005/8/layout/hierarchy1"/>
    <dgm:cxn modelId="{3EFB6255-3A4D-40C7-8D69-8D1856005B16}" type="presParOf" srcId="{94DDF81C-2FC1-4935-880B-3B861EA0777B}" destId="{883BDFEB-24CC-4520-A9E2-025994F963B8}" srcOrd="0" destOrd="0" presId="urn:microsoft.com/office/officeart/2005/8/layout/hierarchy1"/>
    <dgm:cxn modelId="{D3CC40E1-87E6-4BD1-901A-2340F571809D}" type="presParOf" srcId="{94DDF81C-2FC1-4935-880B-3B861EA0777B}" destId="{8506AC28-409F-4159-9368-7C32055F5E76}" srcOrd="1" destOrd="0" presId="urn:microsoft.com/office/officeart/2005/8/layout/hierarchy1"/>
    <dgm:cxn modelId="{7DD57560-DC81-45B9-AA36-998DA42009F2}" type="presParOf" srcId="{5245AB85-6015-4CCF-859A-978A85030299}" destId="{0EFF3396-468E-42AF-B10D-CDE3AC70D393}" srcOrd="1" destOrd="0" presId="urn:microsoft.com/office/officeart/2005/8/layout/hierarchy1"/>
    <dgm:cxn modelId="{F70931F2-1DE8-4B72-9DB8-3D753054DD03}" type="presParOf" srcId="{0EFF3396-468E-42AF-B10D-CDE3AC70D393}" destId="{95BB51E2-303C-4289-9831-D05D585AD709}" srcOrd="0" destOrd="0" presId="urn:microsoft.com/office/officeart/2005/8/layout/hierarchy1"/>
    <dgm:cxn modelId="{ACF10E4D-8CE4-4BB3-A5B6-9D9021001555}" type="presParOf" srcId="{0EFF3396-468E-42AF-B10D-CDE3AC70D393}" destId="{C66A2D95-C1B1-462E-AB29-5E004F0F5352}" srcOrd="1" destOrd="0" presId="urn:microsoft.com/office/officeart/2005/8/layout/hierarchy1"/>
    <dgm:cxn modelId="{6191346A-5492-4D79-96ED-7BACDC69B2B5}" type="presParOf" srcId="{C66A2D95-C1B1-462E-AB29-5E004F0F5352}" destId="{04183751-3CA4-4DAB-96BF-B19DE402DBF0}" srcOrd="0" destOrd="0" presId="urn:microsoft.com/office/officeart/2005/8/layout/hierarchy1"/>
    <dgm:cxn modelId="{62BD9A02-0648-428E-AA42-ECC599BD68B7}" type="presParOf" srcId="{04183751-3CA4-4DAB-96BF-B19DE402DBF0}" destId="{8E140D21-50FB-476C-9DC2-97CDE870E8B2}" srcOrd="0" destOrd="0" presId="urn:microsoft.com/office/officeart/2005/8/layout/hierarchy1"/>
    <dgm:cxn modelId="{5F92A952-620D-4D7F-930E-1AE126C89307}" type="presParOf" srcId="{04183751-3CA4-4DAB-96BF-B19DE402DBF0}" destId="{3E2EBE48-F93C-4C6A-BE34-B04DDBD5F126}" srcOrd="1" destOrd="0" presId="urn:microsoft.com/office/officeart/2005/8/layout/hierarchy1"/>
    <dgm:cxn modelId="{2C009981-BDAB-45EC-B5B2-C159CE783D73}" type="presParOf" srcId="{C66A2D95-C1B1-462E-AB29-5E004F0F5352}" destId="{2928AA59-DC3E-4500-A1CA-8C766D1EF3EF}" srcOrd="1" destOrd="0" presId="urn:microsoft.com/office/officeart/2005/8/layout/hierarchy1"/>
    <dgm:cxn modelId="{991EE8CE-E114-40C9-8B02-EF8B7BB632EE}" type="presParOf" srcId="{3EE9CF43-2BA3-44BC-89AA-3DC070ED4BC7}" destId="{4E525689-166E-49BD-9E6D-F4131D4559B0}" srcOrd="4" destOrd="0" presId="urn:microsoft.com/office/officeart/2005/8/layout/hierarchy1"/>
    <dgm:cxn modelId="{704EE515-5240-4B14-89C3-2C40C8D520C6}" type="presParOf" srcId="{3EE9CF43-2BA3-44BC-89AA-3DC070ED4BC7}" destId="{7B2420F0-B16C-46FA-9B1E-48D8D2E0F441}" srcOrd="5" destOrd="0" presId="urn:microsoft.com/office/officeart/2005/8/layout/hierarchy1"/>
    <dgm:cxn modelId="{FAD32D79-2A3A-45A5-A292-E89F3E01DED2}" type="presParOf" srcId="{7B2420F0-B16C-46FA-9B1E-48D8D2E0F441}" destId="{9A72F533-E3AC-4DE8-8D51-1ECD532579BC}" srcOrd="0" destOrd="0" presId="urn:microsoft.com/office/officeart/2005/8/layout/hierarchy1"/>
    <dgm:cxn modelId="{752AB459-C4E6-48CB-9868-948CB4676220}" type="presParOf" srcId="{9A72F533-E3AC-4DE8-8D51-1ECD532579BC}" destId="{D29A0EDD-0605-4CA2-952E-8C6AC5F1BEAA}" srcOrd="0" destOrd="0" presId="urn:microsoft.com/office/officeart/2005/8/layout/hierarchy1"/>
    <dgm:cxn modelId="{6A2D771B-FE3E-48F9-8E67-77DB9FD879D3}" type="presParOf" srcId="{9A72F533-E3AC-4DE8-8D51-1ECD532579BC}" destId="{BCA28E59-FFC4-4A66-9727-228EEC9C4026}" srcOrd="1" destOrd="0" presId="urn:microsoft.com/office/officeart/2005/8/layout/hierarchy1"/>
    <dgm:cxn modelId="{8A08143A-9D3D-4545-B8A4-4190329298F7}" type="presParOf" srcId="{7B2420F0-B16C-46FA-9B1E-48D8D2E0F441}" destId="{5129F8D0-9D16-478A-95A4-6021F5BB03AB}" srcOrd="1" destOrd="0" presId="urn:microsoft.com/office/officeart/2005/8/layout/hierarchy1"/>
    <dgm:cxn modelId="{0178E0BC-6B6A-4A28-87C2-15E46E38C78E}" type="presParOf" srcId="{5129F8D0-9D16-478A-95A4-6021F5BB03AB}" destId="{73F43C6A-9F45-4357-A22D-5E8821974BAE}" srcOrd="0" destOrd="0" presId="urn:microsoft.com/office/officeart/2005/8/layout/hierarchy1"/>
    <dgm:cxn modelId="{157FD043-E616-4C10-A5E4-03FB221D3427}" type="presParOf" srcId="{5129F8D0-9D16-478A-95A4-6021F5BB03AB}" destId="{A589FEF6-22D1-4D2C-A5ED-A1665E37A555}" srcOrd="1" destOrd="0" presId="urn:microsoft.com/office/officeart/2005/8/layout/hierarchy1"/>
    <dgm:cxn modelId="{66C1A165-EF1F-473E-A1FE-BE7BFEE10443}" type="presParOf" srcId="{A589FEF6-22D1-4D2C-A5ED-A1665E37A555}" destId="{197D77B2-F805-46A7-8DCD-78A820648DDB}" srcOrd="0" destOrd="0" presId="urn:microsoft.com/office/officeart/2005/8/layout/hierarchy1"/>
    <dgm:cxn modelId="{213CA3F9-E8F7-4B8D-B19A-157D72307004}" type="presParOf" srcId="{197D77B2-F805-46A7-8DCD-78A820648DDB}" destId="{2C5CFD7C-C235-4598-959B-B92E9D56E30B}" srcOrd="0" destOrd="0" presId="urn:microsoft.com/office/officeart/2005/8/layout/hierarchy1"/>
    <dgm:cxn modelId="{F145FC34-504B-4467-8E3D-F1C26F8C6D69}" type="presParOf" srcId="{197D77B2-F805-46A7-8DCD-78A820648DDB}" destId="{F270DB9A-78FE-4EF0-97BF-17765C7E59FC}" srcOrd="1" destOrd="0" presId="urn:microsoft.com/office/officeart/2005/8/layout/hierarchy1"/>
    <dgm:cxn modelId="{FF0521B3-CB08-4A20-A8F8-F3E485E38673}" type="presParOf" srcId="{A589FEF6-22D1-4D2C-A5ED-A1665E37A555}" destId="{4A6D813A-0110-45B1-AEB8-E0747F19DDF0}" srcOrd="1" destOrd="0" presId="urn:microsoft.com/office/officeart/2005/8/layout/hierarchy1"/>
    <dgm:cxn modelId="{63AFB719-B812-4867-B0AA-F9BB927F8022}" type="presParOf" srcId="{3EE9CF43-2BA3-44BC-89AA-3DC070ED4BC7}" destId="{A1199039-496A-44E2-85E0-B088C2249E2C}" srcOrd="6" destOrd="0" presId="urn:microsoft.com/office/officeart/2005/8/layout/hierarchy1"/>
    <dgm:cxn modelId="{3F94FE82-74D5-4A66-852B-674777F937DF}" type="presParOf" srcId="{3EE9CF43-2BA3-44BC-89AA-3DC070ED4BC7}" destId="{EE138862-EB11-4411-A502-2DF5B29928AE}" srcOrd="7" destOrd="0" presId="urn:microsoft.com/office/officeart/2005/8/layout/hierarchy1"/>
    <dgm:cxn modelId="{5199C11D-EE37-48BE-808B-E0A1A620CB9D}" type="presParOf" srcId="{EE138862-EB11-4411-A502-2DF5B29928AE}" destId="{8FD98FCC-F05D-4A17-B6DF-FA6BDBDBA1CB}" srcOrd="0" destOrd="0" presId="urn:microsoft.com/office/officeart/2005/8/layout/hierarchy1"/>
    <dgm:cxn modelId="{B6CDDC76-8358-4DC2-8812-6BDAB42623F3}" type="presParOf" srcId="{8FD98FCC-F05D-4A17-B6DF-FA6BDBDBA1CB}" destId="{67194C93-1135-4B4A-80C1-D66769C6A0F4}" srcOrd="0" destOrd="0" presId="urn:microsoft.com/office/officeart/2005/8/layout/hierarchy1"/>
    <dgm:cxn modelId="{E8E3372A-8457-4FE2-9FB0-5C3C21DD0CB2}" type="presParOf" srcId="{8FD98FCC-F05D-4A17-B6DF-FA6BDBDBA1CB}" destId="{7E9FAA95-7133-4CFC-B3A6-C57A958516E6}" srcOrd="1" destOrd="0" presId="urn:microsoft.com/office/officeart/2005/8/layout/hierarchy1"/>
    <dgm:cxn modelId="{C379A958-F170-4FE5-BC26-9B2F9C0B8121}" type="presParOf" srcId="{EE138862-EB11-4411-A502-2DF5B29928AE}" destId="{24F8966C-B99E-44D6-B4A8-5BAEAEBCC35C}" srcOrd="1" destOrd="0" presId="urn:microsoft.com/office/officeart/2005/8/layout/hierarchy1"/>
    <dgm:cxn modelId="{01887DE3-77F7-43A3-8A58-64C008D5BDCE}" type="presParOf" srcId="{24F8966C-B99E-44D6-B4A8-5BAEAEBCC35C}" destId="{A1AB484C-A72A-434A-A941-B41210FA0F12}" srcOrd="0" destOrd="0" presId="urn:microsoft.com/office/officeart/2005/8/layout/hierarchy1"/>
    <dgm:cxn modelId="{CE6EFBE2-A794-4BDD-9A92-4F4E41DB545D}" type="presParOf" srcId="{24F8966C-B99E-44D6-B4A8-5BAEAEBCC35C}" destId="{5CAA7642-C759-41DC-82B7-76CD13363985}" srcOrd="1" destOrd="0" presId="urn:microsoft.com/office/officeart/2005/8/layout/hierarchy1"/>
    <dgm:cxn modelId="{D49E2BBF-0155-4F71-9766-6A636D7703B3}" type="presParOf" srcId="{5CAA7642-C759-41DC-82B7-76CD13363985}" destId="{14D25616-EDF4-45CB-9E5F-F7DD85A6CF48}" srcOrd="0" destOrd="0" presId="urn:microsoft.com/office/officeart/2005/8/layout/hierarchy1"/>
    <dgm:cxn modelId="{C4E58E06-1296-4D2D-8EDF-B25B4E99BD0A}" type="presParOf" srcId="{14D25616-EDF4-45CB-9E5F-F7DD85A6CF48}" destId="{0C5CF14F-EB56-4232-A77D-9E1B0C2FEEEE}" srcOrd="0" destOrd="0" presId="urn:microsoft.com/office/officeart/2005/8/layout/hierarchy1"/>
    <dgm:cxn modelId="{97568AAD-0E86-4017-932C-C773F1B561EE}" type="presParOf" srcId="{14D25616-EDF4-45CB-9E5F-F7DD85A6CF48}" destId="{7947F949-A361-4F36-A317-6B1595DD9F39}" srcOrd="1" destOrd="0" presId="urn:microsoft.com/office/officeart/2005/8/layout/hierarchy1"/>
    <dgm:cxn modelId="{5ADF89C0-2927-440B-B36E-BEE3A246CB55}" type="presParOf" srcId="{5CAA7642-C759-41DC-82B7-76CD13363985}" destId="{0C329523-6FDF-4883-9E09-8B4ECA2F7B77}" srcOrd="1" destOrd="0" presId="urn:microsoft.com/office/officeart/2005/8/layout/hierarchy1"/>
    <dgm:cxn modelId="{7E628E2A-FBCD-4D14-8FBE-7EC650C907E8}" type="presParOf" srcId="{1DE848E6-8622-4C56-AEE5-14366E58BD7A}" destId="{6B6ED4FD-985A-4ED4-8296-4BF7F96F61A3}" srcOrd="6" destOrd="0" presId="urn:microsoft.com/office/officeart/2005/8/layout/hierarchy1"/>
    <dgm:cxn modelId="{7D284A79-C72E-4BE3-A148-2A7A826C2725}" type="presParOf" srcId="{1DE848E6-8622-4C56-AEE5-14366E58BD7A}" destId="{478CA891-2E65-4B6D-BC28-5B210F2BB35D}" srcOrd="7" destOrd="0" presId="urn:microsoft.com/office/officeart/2005/8/layout/hierarchy1"/>
    <dgm:cxn modelId="{10965FB7-C49D-414E-AC04-34E739D2D6DF}" type="presParOf" srcId="{478CA891-2E65-4B6D-BC28-5B210F2BB35D}" destId="{E9019289-8904-4EAF-8AC6-33B5B21857B6}" srcOrd="0" destOrd="0" presId="urn:microsoft.com/office/officeart/2005/8/layout/hierarchy1"/>
    <dgm:cxn modelId="{B78D2ACD-82D9-4103-ABF3-F9D14D23F021}" type="presParOf" srcId="{E9019289-8904-4EAF-8AC6-33B5B21857B6}" destId="{0810E038-4C73-4F5A-981C-A6F9DDD3F1E3}" srcOrd="0" destOrd="0" presId="urn:microsoft.com/office/officeart/2005/8/layout/hierarchy1"/>
    <dgm:cxn modelId="{382A6C9F-0F06-4EC5-8909-DF0A7E18EA7B}" type="presParOf" srcId="{E9019289-8904-4EAF-8AC6-33B5B21857B6}" destId="{F5B19CB4-170F-4141-A89F-46217C6B1605}" srcOrd="1" destOrd="0" presId="urn:microsoft.com/office/officeart/2005/8/layout/hierarchy1"/>
    <dgm:cxn modelId="{0D615DE3-2FF5-4902-82B6-417C7086AA34}" type="presParOf" srcId="{478CA891-2E65-4B6D-BC28-5B210F2BB35D}" destId="{DA624BE5-2701-4114-898B-C9D5AB8022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2F4CA-D6B3-41D6-BC8F-89BBC1B1ECDA}">
      <dsp:nvSpPr>
        <dsp:cNvPr id="0" name=""/>
        <dsp:cNvSpPr/>
      </dsp:nvSpPr>
      <dsp:spPr>
        <a:xfrm>
          <a:off x="-4803043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B627B-CD6A-400E-A669-6EA40AC33C9E}">
      <dsp:nvSpPr>
        <dsp:cNvPr id="0" name=""/>
        <dsp:cNvSpPr/>
      </dsp:nvSpPr>
      <dsp:spPr>
        <a:xfrm>
          <a:off x="590216" y="424847"/>
          <a:ext cx="5976419" cy="849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Які властивості можуть мати символи</a:t>
          </a:r>
          <a:endParaRPr lang="uk-UA" sz="2700" kern="1200" dirty="0"/>
        </a:p>
      </dsp:txBody>
      <dsp:txXfrm>
        <a:off x="590216" y="424847"/>
        <a:ext cx="5976419" cy="849694"/>
      </dsp:txXfrm>
    </dsp:sp>
    <dsp:sp modelId="{A7D0EB0E-2A46-458D-AED9-4C8902C36159}">
      <dsp:nvSpPr>
        <dsp:cNvPr id="0" name=""/>
        <dsp:cNvSpPr/>
      </dsp:nvSpPr>
      <dsp:spPr>
        <a:xfrm>
          <a:off x="59157" y="318635"/>
          <a:ext cx="1062118" cy="1062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381D8-A1B5-4AD5-B2D3-47C8DA9F5500}">
      <dsp:nvSpPr>
        <dsp:cNvPr id="0" name=""/>
        <dsp:cNvSpPr/>
      </dsp:nvSpPr>
      <dsp:spPr>
        <a:xfrm>
          <a:off x="899080" y="1699388"/>
          <a:ext cx="5667555" cy="849694"/>
        </a:xfrm>
        <a:prstGeom prst="rect">
          <a:avLst/>
        </a:prstGeom>
        <a:gradFill rotWithShape="1">
          <a:gsLst>
            <a:gs pos="0">
              <a:schemeClr val="accent1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7444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Я додати текст до зображення у графічному редакторі</a:t>
          </a:r>
          <a:endParaRPr lang="uk-UA" sz="2700" kern="1200" dirty="0"/>
        </a:p>
      </dsp:txBody>
      <dsp:txXfrm>
        <a:off x="899080" y="1699388"/>
        <a:ext cx="5667555" cy="849694"/>
      </dsp:txXfrm>
    </dsp:sp>
    <dsp:sp modelId="{5BBD4F97-EAE1-4B6E-A582-3696444BA760}">
      <dsp:nvSpPr>
        <dsp:cNvPr id="0" name=""/>
        <dsp:cNvSpPr/>
      </dsp:nvSpPr>
      <dsp:spPr>
        <a:xfrm>
          <a:off x="368021" y="1593177"/>
          <a:ext cx="1062118" cy="1062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6A0CC-7FFC-4975-B064-FF49F64B9BE7}">
      <dsp:nvSpPr>
        <dsp:cNvPr id="0" name=""/>
        <dsp:cNvSpPr/>
      </dsp:nvSpPr>
      <dsp:spPr>
        <a:xfrm>
          <a:off x="590216" y="2973930"/>
          <a:ext cx="5976419" cy="849694"/>
        </a:xfrm>
        <a:prstGeom prst="rect">
          <a:avLst/>
        </a:prstGeom>
        <a:gradFill rotWithShape="1">
          <a:gsLst>
            <a:gs pos="0">
              <a:schemeClr val="accent3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3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3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7444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Як змінити значення властивостей символів</a:t>
          </a:r>
          <a:endParaRPr lang="uk-UA" sz="2700" kern="1200" dirty="0"/>
        </a:p>
      </dsp:txBody>
      <dsp:txXfrm>
        <a:off x="590216" y="2973930"/>
        <a:ext cx="5976419" cy="849694"/>
      </dsp:txXfrm>
    </dsp:sp>
    <dsp:sp modelId="{85660373-B556-4B5D-8EA4-4A89BFEF06D0}">
      <dsp:nvSpPr>
        <dsp:cNvPr id="0" name=""/>
        <dsp:cNvSpPr/>
      </dsp:nvSpPr>
      <dsp:spPr>
        <a:xfrm>
          <a:off x="59157" y="2867718"/>
          <a:ext cx="1062118" cy="1062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34D8-E829-4186-A51D-6C3F9066F48C}">
      <dsp:nvSpPr>
        <dsp:cNvPr id="0" name=""/>
        <dsp:cNvSpPr/>
      </dsp:nvSpPr>
      <dsp:spPr>
        <a:xfrm>
          <a:off x="0" y="0"/>
          <a:ext cx="7968208" cy="1383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sz="6500" kern="1200" dirty="0"/>
        </a:p>
      </dsp:txBody>
      <dsp:txXfrm>
        <a:off x="1732034" y="0"/>
        <a:ext cx="6236173" cy="1383928"/>
      </dsp:txXfrm>
    </dsp:sp>
    <dsp:sp modelId="{A12AEEBC-C124-45C8-B0E3-FBE7E2BBDE88}">
      <dsp:nvSpPr>
        <dsp:cNvPr id="0" name=""/>
        <dsp:cNvSpPr/>
      </dsp:nvSpPr>
      <dsp:spPr>
        <a:xfrm>
          <a:off x="138392" y="138392"/>
          <a:ext cx="1593641" cy="11071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9DFDD-71B4-48B6-9B74-65305E4DCC7F}">
      <dsp:nvSpPr>
        <dsp:cNvPr id="0" name=""/>
        <dsp:cNvSpPr/>
      </dsp:nvSpPr>
      <dsp:spPr>
        <a:xfrm>
          <a:off x="2741" y="724515"/>
          <a:ext cx="2073000" cy="20837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3262C-97D5-4A55-AB8E-E651CBF7C775}">
      <dsp:nvSpPr>
        <dsp:cNvPr id="0" name=""/>
        <dsp:cNvSpPr/>
      </dsp:nvSpPr>
      <dsp:spPr>
        <a:xfrm>
          <a:off x="0" y="2756759"/>
          <a:ext cx="2346102" cy="474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БУКВ</a:t>
          </a:r>
          <a:endParaRPr lang="uk-UA" sz="2400" kern="1200" dirty="0"/>
        </a:p>
      </dsp:txBody>
      <dsp:txXfrm>
        <a:off x="13890" y="2770649"/>
        <a:ext cx="2318322" cy="446456"/>
      </dsp:txXfrm>
    </dsp:sp>
    <dsp:sp modelId="{7A6C5E48-E22C-44B2-99A3-7C9816183CFD}">
      <dsp:nvSpPr>
        <dsp:cNvPr id="0" name=""/>
        <dsp:cNvSpPr/>
      </dsp:nvSpPr>
      <dsp:spPr>
        <a:xfrm rot="21472165">
          <a:off x="2320341" y="1564271"/>
          <a:ext cx="244854" cy="299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2320366" y="1625606"/>
        <a:ext cx="171398" cy="179911"/>
      </dsp:txXfrm>
    </dsp:sp>
    <dsp:sp modelId="{CAED04F7-C368-456C-BC15-F97C606F188D}">
      <dsp:nvSpPr>
        <dsp:cNvPr id="0" name=""/>
        <dsp:cNvSpPr/>
      </dsp:nvSpPr>
      <dsp:spPr>
        <a:xfrm>
          <a:off x="2774841" y="576065"/>
          <a:ext cx="2954300" cy="21416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DE1E0-2290-40E8-A1D6-5E2F8BA09A73}">
      <dsp:nvSpPr>
        <dsp:cNvPr id="0" name=""/>
        <dsp:cNvSpPr/>
      </dsp:nvSpPr>
      <dsp:spPr>
        <a:xfrm rot="10800000" flipV="1">
          <a:off x="2964459" y="2772015"/>
          <a:ext cx="2611953" cy="4730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100000"/>
              </a:schemeClr>
            </a:gs>
            <a:gs pos="100000">
              <a:schemeClr val="accent5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5"/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ЦИФР</a:t>
          </a:r>
          <a:endParaRPr lang="uk-UA" sz="2400" kern="1200" dirty="0"/>
        </a:p>
      </dsp:txBody>
      <dsp:txXfrm rot="-10800000">
        <a:off x="2978315" y="2785871"/>
        <a:ext cx="2584241" cy="445364"/>
      </dsp:txXfrm>
    </dsp:sp>
    <dsp:sp modelId="{6FA53000-1D4C-47D0-BB02-F6DB597F0AC8}">
      <dsp:nvSpPr>
        <dsp:cNvPr id="0" name=""/>
        <dsp:cNvSpPr/>
      </dsp:nvSpPr>
      <dsp:spPr>
        <a:xfrm rot="21569287">
          <a:off x="5927803" y="1481103"/>
          <a:ext cx="198673" cy="299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5927804" y="1541339"/>
        <a:ext cx="139071" cy="179911"/>
      </dsp:txXfrm>
    </dsp:sp>
    <dsp:sp modelId="{2082F589-199C-4156-9043-7F155F62260F}">
      <dsp:nvSpPr>
        <dsp:cNvPr id="0" name=""/>
        <dsp:cNvSpPr/>
      </dsp:nvSpPr>
      <dsp:spPr>
        <a:xfrm>
          <a:off x="6296757" y="576059"/>
          <a:ext cx="2218130" cy="2085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33885-3418-49AF-9CED-023A3096A767}">
      <dsp:nvSpPr>
        <dsp:cNvPr id="0" name=""/>
        <dsp:cNvSpPr/>
      </dsp:nvSpPr>
      <dsp:spPr>
        <a:xfrm>
          <a:off x="6155895" y="2744917"/>
          <a:ext cx="2561126" cy="494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РОЗДІЛОВИХ ЗНАКІВ</a:t>
          </a:r>
          <a:endParaRPr lang="uk-UA" sz="2100" kern="1200" dirty="0"/>
        </a:p>
      </dsp:txBody>
      <dsp:txXfrm>
        <a:off x="6170374" y="2759396"/>
        <a:ext cx="2532168" cy="465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5AF76-E6BD-49CD-ACF1-A269AF6F2835}">
      <dsp:nvSpPr>
        <dsp:cNvPr id="0" name=""/>
        <dsp:cNvSpPr/>
      </dsp:nvSpPr>
      <dsp:spPr>
        <a:xfrm>
          <a:off x="143078" y="675704"/>
          <a:ext cx="3433872" cy="107308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3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Шрифт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це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повний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набір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друкарських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символів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певної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форми</a:t>
          </a:r>
          <a:r>
            <a:rPr lang="ru-RU" sz="1600" kern="1200" dirty="0" smtClean="0"/>
            <a:t>, за </a:t>
          </a:r>
          <a:r>
            <a:rPr lang="ru-RU" sz="1600" kern="1200" dirty="0" err="1" smtClean="0"/>
            <a:t>допомогою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яких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можна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подавати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текстові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дані</a:t>
          </a:r>
          <a:endParaRPr lang="uk-UA" sz="1600" kern="1200" dirty="0"/>
        </a:p>
      </dsp:txBody>
      <dsp:txXfrm>
        <a:off x="143078" y="675704"/>
        <a:ext cx="3433872" cy="1073085"/>
      </dsp:txXfrm>
    </dsp:sp>
    <dsp:sp modelId="{6F7343CC-E790-4089-ABE2-FB6391EAD0AB}">
      <dsp:nvSpPr>
        <dsp:cNvPr id="0" name=""/>
        <dsp:cNvSpPr/>
      </dsp:nvSpPr>
      <dsp:spPr>
        <a:xfrm>
          <a:off x="0" y="520703"/>
          <a:ext cx="751159" cy="112673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419382-713F-4DF2-85BC-51F8353AA201}">
      <dsp:nvSpPr>
        <dsp:cNvPr id="0" name=""/>
        <dsp:cNvSpPr/>
      </dsp:nvSpPr>
      <dsp:spPr>
        <a:xfrm>
          <a:off x="143078" y="2292411"/>
          <a:ext cx="3433872" cy="107308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3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Символи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це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об’єкти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які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мають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властивості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їх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розмір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колір</a:t>
          </a:r>
          <a:r>
            <a:rPr lang="ru-RU" sz="1600" kern="1200" dirty="0" smtClean="0"/>
            <a:t> та форму</a:t>
          </a:r>
          <a:endParaRPr lang="uk-UA" sz="1600" kern="1200" dirty="0"/>
        </a:p>
      </dsp:txBody>
      <dsp:txXfrm>
        <a:off x="143078" y="2292411"/>
        <a:ext cx="3433872" cy="1073085"/>
      </dsp:txXfrm>
    </dsp:sp>
    <dsp:sp modelId="{27146A21-15E2-42C9-9663-8AE8C9D787DB}">
      <dsp:nvSpPr>
        <dsp:cNvPr id="0" name=""/>
        <dsp:cNvSpPr/>
      </dsp:nvSpPr>
      <dsp:spPr>
        <a:xfrm>
          <a:off x="0" y="2137410"/>
          <a:ext cx="751159" cy="112673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943D2-30FD-47D3-8F3E-9538D39310CD}">
      <dsp:nvSpPr>
        <dsp:cNvPr id="0" name=""/>
        <dsp:cNvSpPr/>
      </dsp:nvSpPr>
      <dsp:spPr>
        <a:xfrm>
          <a:off x="194148" y="0"/>
          <a:ext cx="6657635" cy="416102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BBC72-ED93-4E12-83D1-2F575E625760}">
      <dsp:nvSpPr>
        <dsp:cNvPr id="0" name=""/>
        <dsp:cNvSpPr/>
      </dsp:nvSpPr>
      <dsp:spPr>
        <a:xfrm>
          <a:off x="849925" y="3094135"/>
          <a:ext cx="153125" cy="15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812AFE-2D2B-4EBA-85C4-761445B438FE}">
      <dsp:nvSpPr>
        <dsp:cNvPr id="0" name=""/>
        <dsp:cNvSpPr/>
      </dsp:nvSpPr>
      <dsp:spPr>
        <a:xfrm>
          <a:off x="926488" y="3170698"/>
          <a:ext cx="1138455" cy="99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Визначити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місце</a:t>
          </a:r>
          <a:r>
            <a:rPr lang="ru-RU" sz="1600" kern="1200" dirty="0" smtClean="0"/>
            <a:t>, з </a:t>
          </a:r>
          <a:r>
            <a:rPr lang="ru-RU" sz="1600" kern="1200" dirty="0" err="1" smtClean="0"/>
            <a:t>якого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слід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починати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вводити</a:t>
          </a:r>
          <a:r>
            <a:rPr lang="ru-RU" sz="1600" kern="1200" dirty="0" smtClean="0"/>
            <a:t> текст</a:t>
          </a:r>
          <a:endParaRPr lang="uk-UA" sz="1600" kern="1200" dirty="0"/>
        </a:p>
      </dsp:txBody>
      <dsp:txXfrm>
        <a:off x="926488" y="3170698"/>
        <a:ext cx="1138455" cy="990323"/>
      </dsp:txXfrm>
    </dsp:sp>
    <dsp:sp modelId="{A175EF2A-6217-4935-A5B6-AA504259AB2C}">
      <dsp:nvSpPr>
        <dsp:cNvPr id="0" name=""/>
        <dsp:cNvSpPr/>
      </dsp:nvSpPr>
      <dsp:spPr>
        <a:xfrm>
          <a:off x="1931791" y="2126282"/>
          <a:ext cx="266305" cy="266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285424-7A11-4D9A-B480-719414FA18A5}">
      <dsp:nvSpPr>
        <dsp:cNvPr id="0" name=""/>
        <dsp:cNvSpPr/>
      </dsp:nvSpPr>
      <dsp:spPr>
        <a:xfrm>
          <a:off x="2064943" y="2259434"/>
          <a:ext cx="1398103" cy="1901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1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Задати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властивості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символів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входять</a:t>
          </a:r>
          <a:r>
            <a:rPr lang="ru-RU" sz="1600" kern="1200" dirty="0" smtClean="0"/>
            <a:t> до тексту</a:t>
          </a:r>
          <a:endParaRPr lang="uk-UA" sz="1600" kern="1200" dirty="0"/>
        </a:p>
      </dsp:txBody>
      <dsp:txXfrm>
        <a:off x="2064943" y="2259434"/>
        <a:ext cx="1398103" cy="1901587"/>
      </dsp:txXfrm>
    </dsp:sp>
    <dsp:sp modelId="{E1E76A62-C691-4448-BA8F-8B319959EFD6}">
      <dsp:nvSpPr>
        <dsp:cNvPr id="0" name=""/>
        <dsp:cNvSpPr/>
      </dsp:nvSpPr>
      <dsp:spPr>
        <a:xfrm>
          <a:off x="3313250" y="1413083"/>
          <a:ext cx="352854" cy="352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F9EB3D-0C7B-4C7D-892E-5EEC8DD22009}">
      <dsp:nvSpPr>
        <dsp:cNvPr id="0" name=""/>
        <dsp:cNvSpPr/>
      </dsp:nvSpPr>
      <dsp:spPr>
        <a:xfrm>
          <a:off x="3489677" y="1589510"/>
          <a:ext cx="1398103" cy="257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97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Ввести текст із клавіатури</a:t>
          </a:r>
          <a:endParaRPr lang="uk-UA" sz="1600" kern="1200" dirty="0"/>
        </a:p>
      </dsp:txBody>
      <dsp:txXfrm>
        <a:off x="3489677" y="1589510"/>
        <a:ext cx="1398103" cy="2571511"/>
      </dsp:txXfrm>
    </dsp:sp>
    <dsp:sp modelId="{B77114EC-713E-4B5C-A851-E1188417FB0D}">
      <dsp:nvSpPr>
        <dsp:cNvPr id="0" name=""/>
        <dsp:cNvSpPr/>
      </dsp:nvSpPr>
      <dsp:spPr>
        <a:xfrm>
          <a:off x="4817876" y="941223"/>
          <a:ext cx="472692" cy="472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5248AE-B80C-45F2-813F-DD71B82B262D}">
      <dsp:nvSpPr>
        <dsp:cNvPr id="0" name=""/>
        <dsp:cNvSpPr/>
      </dsp:nvSpPr>
      <dsp:spPr>
        <a:xfrm>
          <a:off x="5054222" y="1177569"/>
          <a:ext cx="1398103" cy="298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7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Підтвердити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закінчення</a:t>
          </a:r>
          <a:endParaRPr lang="uk-UA" sz="1600" kern="1200" dirty="0"/>
        </a:p>
      </dsp:txBody>
      <dsp:txXfrm>
        <a:off x="5054222" y="1177569"/>
        <a:ext cx="1398103" cy="2983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73261-EB6B-4E00-A15B-CC06FDA2E2D6}">
      <dsp:nvSpPr>
        <dsp:cNvPr id="0" name=""/>
        <dsp:cNvSpPr/>
      </dsp:nvSpPr>
      <dsp:spPr>
        <a:xfrm>
          <a:off x="22" y="66396"/>
          <a:ext cx="3689914" cy="722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Consolas" pitchFamily="49" charset="0"/>
              <a:cs typeface="Consolas" pitchFamily="49" charset="0"/>
            </a:rPr>
            <a:t>Нахил і товщина літер визначається їх накресленням:     </a:t>
          </a:r>
          <a:endParaRPr lang="ru-RU" sz="1700" kern="1200" dirty="0"/>
        </a:p>
      </dsp:txBody>
      <dsp:txXfrm>
        <a:off x="21191" y="87565"/>
        <a:ext cx="3647576" cy="680417"/>
      </dsp:txXfrm>
    </dsp:sp>
    <dsp:sp modelId="{4797BA26-2E70-4903-B860-21B9BADD0CD5}">
      <dsp:nvSpPr>
        <dsp:cNvPr id="0" name=""/>
        <dsp:cNvSpPr/>
      </dsp:nvSpPr>
      <dsp:spPr>
        <a:xfrm>
          <a:off x="369013" y="789152"/>
          <a:ext cx="368991" cy="360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97"/>
              </a:lnTo>
              <a:lnTo>
                <a:pt x="368991" y="36079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5D9FB-6D69-46EA-954B-C0C49B6F00F8}">
      <dsp:nvSpPr>
        <dsp:cNvPr id="0" name=""/>
        <dsp:cNvSpPr/>
      </dsp:nvSpPr>
      <dsp:spPr>
        <a:xfrm>
          <a:off x="738005" y="909418"/>
          <a:ext cx="2578603" cy="4810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olas" pitchFamily="49" charset="0"/>
              <a:cs typeface="Consolas" pitchFamily="49" charset="0"/>
            </a:rPr>
            <a:t>прямим (звичайним), </a:t>
          </a:r>
          <a:endParaRPr lang="ru-RU" sz="1600" kern="1200" dirty="0"/>
        </a:p>
      </dsp:txBody>
      <dsp:txXfrm>
        <a:off x="752095" y="923508"/>
        <a:ext cx="2550423" cy="452883"/>
      </dsp:txXfrm>
    </dsp:sp>
    <dsp:sp modelId="{C6D51583-8DF5-404C-858A-7333EA3193BF}">
      <dsp:nvSpPr>
        <dsp:cNvPr id="0" name=""/>
        <dsp:cNvSpPr/>
      </dsp:nvSpPr>
      <dsp:spPr>
        <a:xfrm>
          <a:off x="369013" y="789152"/>
          <a:ext cx="368991" cy="962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127"/>
              </a:lnTo>
              <a:lnTo>
                <a:pt x="368991" y="96212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71806-F9B3-44DD-A360-4AAF84805EE8}">
      <dsp:nvSpPr>
        <dsp:cNvPr id="0" name=""/>
        <dsp:cNvSpPr/>
      </dsp:nvSpPr>
      <dsp:spPr>
        <a:xfrm>
          <a:off x="738005" y="1510748"/>
          <a:ext cx="2581343" cy="4810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onsolas" pitchFamily="49" charset="0"/>
              <a:cs typeface="Consolas" pitchFamily="49" charset="0"/>
            </a:rPr>
            <a:t>напівжирним</a:t>
          </a:r>
          <a:r>
            <a:rPr lang="uk-UA" sz="1600" kern="1200" dirty="0" smtClean="0">
              <a:latin typeface="Consolas" pitchFamily="49" charset="0"/>
              <a:cs typeface="Consolas" pitchFamily="49" charset="0"/>
            </a:rPr>
            <a:t>,    </a:t>
          </a:r>
          <a:endParaRPr lang="ru-RU" sz="1600" kern="1200" dirty="0"/>
        </a:p>
      </dsp:txBody>
      <dsp:txXfrm>
        <a:off x="752095" y="1524838"/>
        <a:ext cx="2553163" cy="452883"/>
      </dsp:txXfrm>
    </dsp:sp>
    <dsp:sp modelId="{007884EC-8788-488B-97C8-3F6B695203C2}">
      <dsp:nvSpPr>
        <dsp:cNvPr id="0" name=""/>
        <dsp:cNvSpPr/>
      </dsp:nvSpPr>
      <dsp:spPr>
        <a:xfrm>
          <a:off x="369013" y="789152"/>
          <a:ext cx="368991" cy="1563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457"/>
              </a:lnTo>
              <a:lnTo>
                <a:pt x="368991" y="15634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EEC05-1332-49F0-AD85-8A45577FF3C3}">
      <dsp:nvSpPr>
        <dsp:cNvPr id="0" name=""/>
        <dsp:cNvSpPr/>
      </dsp:nvSpPr>
      <dsp:spPr>
        <a:xfrm>
          <a:off x="738005" y="2112078"/>
          <a:ext cx="2599315" cy="4810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latin typeface="Consolas" pitchFamily="49" charset="0"/>
              <a:cs typeface="Consolas" pitchFamily="49" charset="0"/>
            </a:rPr>
            <a:t>курсивом (похилим),     </a:t>
          </a:r>
          <a:endParaRPr lang="ru-RU" sz="1600" kern="1200" dirty="0"/>
        </a:p>
      </dsp:txBody>
      <dsp:txXfrm>
        <a:off x="752095" y="2126168"/>
        <a:ext cx="2571135" cy="452883"/>
      </dsp:txXfrm>
    </dsp:sp>
    <dsp:sp modelId="{16B8AD47-5AC6-4F3E-AF26-A57041DD61D7}">
      <dsp:nvSpPr>
        <dsp:cNvPr id="0" name=""/>
        <dsp:cNvSpPr/>
      </dsp:nvSpPr>
      <dsp:spPr>
        <a:xfrm>
          <a:off x="369013" y="789152"/>
          <a:ext cx="368991" cy="216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4787"/>
              </a:lnTo>
              <a:lnTo>
                <a:pt x="368991" y="216478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9414D-4FBD-4C13-B1C6-0549B930F288}">
      <dsp:nvSpPr>
        <dsp:cNvPr id="0" name=""/>
        <dsp:cNvSpPr/>
      </dsp:nvSpPr>
      <dsp:spPr>
        <a:xfrm>
          <a:off x="738005" y="2713408"/>
          <a:ext cx="2597691" cy="4810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Consolas" pitchFamily="49" charset="0"/>
              <a:cs typeface="Consolas" pitchFamily="49" charset="0"/>
            </a:rPr>
            <a:t>курсивом напівжирним. </a:t>
          </a:r>
          <a:endParaRPr lang="ru-RU" sz="1600" kern="1200" dirty="0"/>
        </a:p>
      </dsp:txBody>
      <dsp:txXfrm>
        <a:off x="752095" y="2727498"/>
        <a:ext cx="2569511" cy="452883"/>
      </dsp:txXfrm>
    </dsp:sp>
    <dsp:sp modelId="{69D22569-81DA-4B7D-8BE7-BAB2E85E5662}">
      <dsp:nvSpPr>
        <dsp:cNvPr id="0" name=""/>
        <dsp:cNvSpPr/>
      </dsp:nvSpPr>
      <dsp:spPr>
        <a:xfrm>
          <a:off x="369013" y="789152"/>
          <a:ext cx="368991" cy="2766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117"/>
              </a:lnTo>
              <a:lnTo>
                <a:pt x="368991" y="276611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B3B35-52C8-4A8F-BE97-33301B0AD760}">
      <dsp:nvSpPr>
        <dsp:cNvPr id="0" name=""/>
        <dsp:cNvSpPr/>
      </dsp:nvSpPr>
      <dsp:spPr>
        <a:xfrm>
          <a:off x="738005" y="3314738"/>
          <a:ext cx="2610999" cy="4810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olas" pitchFamily="49" charset="0"/>
              <a:cs typeface="Consolas" pitchFamily="49" charset="0"/>
            </a:rPr>
            <a:t>символи можуть бути </a:t>
          </a:r>
          <a:r>
            <a:rPr lang="uk-UA" sz="1600" u="sng" kern="1200" dirty="0" smtClean="0">
              <a:latin typeface="Consolas" pitchFamily="49" charset="0"/>
              <a:cs typeface="Consolas" pitchFamily="49" charset="0"/>
            </a:rPr>
            <a:t>підкреслені,</a:t>
          </a:r>
          <a:endParaRPr lang="ru-RU" sz="1600" kern="1200" dirty="0"/>
        </a:p>
      </dsp:txBody>
      <dsp:txXfrm>
        <a:off x="752095" y="3328828"/>
        <a:ext cx="2582819" cy="452883"/>
      </dsp:txXfrm>
    </dsp:sp>
    <dsp:sp modelId="{FA0CA8B0-FB17-43E2-966C-F852B3F020D3}">
      <dsp:nvSpPr>
        <dsp:cNvPr id="0" name=""/>
        <dsp:cNvSpPr/>
      </dsp:nvSpPr>
      <dsp:spPr>
        <a:xfrm>
          <a:off x="369013" y="789152"/>
          <a:ext cx="368991" cy="3367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447"/>
              </a:lnTo>
              <a:lnTo>
                <a:pt x="368991" y="336744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7D3CB-8427-4516-9E5F-CBE05537E9B3}">
      <dsp:nvSpPr>
        <dsp:cNvPr id="0" name=""/>
        <dsp:cNvSpPr/>
      </dsp:nvSpPr>
      <dsp:spPr>
        <a:xfrm>
          <a:off x="738005" y="3916068"/>
          <a:ext cx="2612423" cy="4810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olas" pitchFamily="49" charset="0"/>
              <a:cs typeface="Consolas" pitchFamily="49" charset="0"/>
            </a:rPr>
            <a:t>символи можуть бути </a:t>
          </a:r>
          <a:r>
            <a:rPr lang="uk-UA" sz="1600" u="sng" strike="sngStrike" kern="1200" dirty="0" smtClean="0">
              <a:latin typeface="Consolas" pitchFamily="49" charset="0"/>
              <a:cs typeface="Consolas" pitchFamily="49" charset="0"/>
            </a:rPr>
            <a:t>закреслені</a:t>
          </a:r>
          <a:r>
            <a:rPr lang="en-US" sz="1600" u="sng" strike="sngStrike" kern="1200" dirty="0" smtClean="0">
              <a:latin typeface="Consolas" pitchFamily="49" charset="0"/>
              <a:cs typeface="Consolas" pitchFamily="49" charset="0"/>
            </a:rPr>
            <a:t>.</a:t>
          </a:r>
          <a:endParaRPr lang="ru-RU" sz="1600" kern="1200" dirty="0"/>
        </a:p>
      </dsp:txBody>
      <dsp:txXfrm>
        <a:off x="752095" y="3930158"/>
        <a:ext cx="2584243" cy="4528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B0DB3-E6F9-42AA-8E85-81040D0DE3CD}">
      <dsp:nvSpPr>
        <dsp:cNvPr id="0" name=""/>
        <dsp:cNvSpPr/>
      </dsp:nvSpPr>
      <dsp:spPr>
        <a:xfrm>
          <a:off x="0" y="142599"/>
          <a:ext cx="64807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187452" rIns="50297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>
              <a:latin typeface="Arial" pitchFamily="34" charset="0"/>
              <a:cs typeface="Arial" pitchFamily="34" charset="0"/>
            </a:rPr>
            <a:t>Аа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 smtClean="0">
              <a:latin typeface="Arial" pitchFamily="34" charset="0"/>
              <a:cs typeface="Arial" pitchFamily="34" charset="0"/>
            </a:rPr>
            <a:t>Бб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 smtClean="0">
              <a:latin typeface="Arial" pitchFamily="34" charset="0"/>
              <a:cs typeface="Arial" pitchFamily="34" charset="0"/>
            </a:rPr>
            <a:t>Вв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 smtClean="0">
              <a:latin typeface="Arial" pitchFamily="34" charset="0"/>
              <a:cs typeface="Arial" pitchFamily="34" charset="0"/>
            </a:rPr>
            <a:t>Гг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 smtClean="0">
              <a:latin typeface="Arial" pitchFamily="34" charset="0"/>
              <a:cs typeface="Arial" pitchFamily="34" charset="0"/>
            </a:rPr>
            <a:t>Дд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 Ее </a:t>
          </a:r>
          <a:r>
            <a:rPr lang="ru-RU" sz="2800" kern="1200" dirty="0" err="1" smtClean="0">
              <a:latin typeface="Arial" pitchFamily="34" charset="0"/>
              <a:cs typeface="Arial" pitchFamily="34" charset="0"/>
            </a:rPr>
            <a:t>Єє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 smtClean="0">
              <a:latin typeface="Arial" pitchFamily="34" charset="0"/>
              <a:cs typeface="Arial" pitchFamily="34" charset="0"/>
            </a:rPr>
            <a:t>Жж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2800" kern="1200" dirty="0" err="1" smtClean="0">
              <a:latin typeface="Arial" pitchFamily="34" charset="0"/>
              <a:cs typeface="Arial" pitchFamily="34" charset="0"/>
            </a:rPr>
            <a:t>Зз</a:t>
          </a:r>
          <a:r>
            <a:rPr lang="uk-UA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2800" kern="1200" dirty="0" err="1" smtClean="0">
              <a:latin typeface="Arial" pitchFamily="34" charset="0"/>
              <a:cs typeface="Arial" pitchFamily="34" charset="0"/>
            </a:rPr>
            <a:t>Ии</a:t>
          </a:r>
          <a:r>
            <a:rPr lang="uk-UA" sz="2800" kern="1200" dirty="0" smtClean="0">
              <a:latin typeface="Arial" pitchFamily="34" charset="0"/>
              <a:cs typeface="Arial" pitchFamily="34" charset="0"/>
            </a:rPr>
            <a:t> Іі </a:t>
          </a:r>
          <a:endParaRPr lang="uk-UA" sz="2800" kern="1200" dirty="0">
            <a:latin typeface="Arial" pitchFamily="34" charset="0"/>
            <a:cs typeface="Arial" pitchFamily="34" charset="0"/>
          </a:endParaRPr>
        </a:p>
      </dsp:txBody>
      <dsp:txXfrm>
        <a:off x="0" y="142599"/>
        <a:ext cx="6480720" cy="1134000"/>
      </dsp:txXfrm>
    </dsp:sp>
    <dsp:sp modelId="{2E4B6F8F-1F16-4F01-92E3-E1ECAB17AB8C}">
      <dsp:nvSpPr>
        <dsp:cNvPr id="0" name=""/>
        <dsp:cNvSpPr/>
      </dsp:nvSpPr>
      <dsp:spPr>
        <a:xfrm>
          <a:off x="324036" y="9759"/>
          <a:ext cx="453650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Arial</a:t>
          </a:r>
          <a:endParaRPr lang="uk-UA" sz="2800" kern="1200" dirty="0"/>
        </a:p>
      </dsp:txBody>
      <dsp:txXfrm>
        <a:off x="337005" y="22728"/>
        <a:ext cx="4510566" cy="239742"/>
      </dsp:txXfrm>
    </dsp:sp>
    <dsp:sp modelId="{5ACDC7B5-6DB3-4369-8317-24762FAFD5AD}">
      <dsp:nvSpPr>
        <dsp:cNvPr id="0" name=""/>
        <dsp:cNvSpPr/>
      </dsp:nvSpPr>
      <dsp:spPr>
        <a:xfrm>
          <a:off x="0" y="1449558"/>
          <a:ext cx="648072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187452" rIns="50297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err="1" smtClean="0">
              <a:latin typeface="Franklin Gothic Book" pitchFamily="34" charset="0"/>
              <a:cs typeface="Arial" pitchFamily="34" charset="0"/>
            </a:rPr>
            <a:t>Аа</a:t>
          </a:r>
          <a:r>
            <a:rPr lang="ru-RU" sz="2800" b="0" kern="120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ru-RU" sz="2800" b="0" kern="1200" dirty="0" err="1" smtClean="0">
              <a:latin typeface="Franklin Gothic Book" pitchFamily="34" charset="0"/>
              <a:cs typeface="Arial" pitchFamily="34" charset="0"/>
            </a:rPr>
            <a:t>Бб</a:t>
          </a:r>
          <a:r>
            <a:rPr lang="ru-RU" sz="2800" b="0" kern="120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ru-RU" sz="2800" b="0" kern="1200" dirty="0" err="1" smtClean="0">
              <a:latin typeface="Franklin Gothic Book" pitchFamily="34" charset="0"/>
              <a:cs typeface="Arial" pitchFamily="34" charset="0"/>
            </a:rPr>
            <a:t>Вв</a:t>
          </a:r>
          <a:r>
            <a:rPr lang="ru-RU" sz="2800" b="0" kern="120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ru-RU" sz="2800" b="0" kern="1200" dirty="0" err="1" smtClean="0">
              <a:latin typeface="Franklin Gothic Book" pitchFamily="34" charset="0"/>
              <a:cs typeface="Arial" pitchFamily="34" charset="0"/>
            </a:rPr>
            <a:t>Гг</a:t>
          </a:r>
          <a:r>
            <a:rPr lang="ru-RU" sz="2800" b="0" kern="120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ru-RU" sz="2800" b="0" kern="1200" dirty="0" err="1" smtClean="0">
              <a:latin typeface="Franklin Gothic Book" pitchFamily="34" charset="0"/>
              <a:cs typeface="Arial" pitchFamily="34" charset="0"/>
            </a:rPr>
            <a:t>Дд</a:t>
          </a:r>
          <a:r>
            <a:rPr lang="ru-RU" sz="2800" b="0" kern="1200" dirty="0" smtClean="0">
              <a:latin typeface="Franklin Gothic Book" pitchFamily="34" charset="0"/>
              <a:cs typeface="Arial" pitchFamily="34" charset="0"/>
            </a:rPr>
            <a:t> Ее </a:t>
          </a:r>
          <a:r>
            <a:rPr lang="ru-RU" sz="2800" b="0" kern="1200" dirty="0" err="1" smtClean="0">
              <a:latin typeface="Franklin Gothic Book" pitchFamily="34" charset="0"/>
              <a:cs typeface="Arial" pitchFamily="34" charset="0"/>
            </a:rPr>
            <a:t>Єє</a:t>
          </a:r>
          <a:r>
            <a:rPr lang="ru-RU" sz="2800" b="0" kern="120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ru-RU" sz="2800" b="0" kern="1200" dirty="0" err="1" smtClean="0">
              <a:latin typeface="Franklin Gothic Book" pitchFamily="34" charset="0"/>
              <a:cs typeface="Arial" pitchFamily="34" charset="0"/>
            </a:rPr>
            <a:t>Жж</a:t>
          </a:r>
          <a:r>
            <a:rPr lang="ru-RU" sz="2800" b="0" kern="120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uk-UA" sz="2800" b="0" kern="1200" dirty="0" err="1" smtClean="0">
              <a:latin typeface="Franklin Gothic Book" pitchFamily="34" charset="0"/>
              <a:cs typeface="Arial" pitchFamily="34" charset="0"/>
            </a:rPr>
            <a:t>Зз</a:t>
          </a:r>
          <a:r>
            <a:rPr lang="uk-UA" sz="2800" b="0" kern="1200" dirty="0" smtClean="0">
              <a:latin typeface="Franklin Gothic Book" pitchFamily="34" charset="0"/>
              <a:cs typeface="Arial" pitchFamily="34" charset="0"/>
            </a:rPr>
            <a:t> </a:t>
          </a:r>
          <a:r>
            <a:rPr lang="uk-UA" sz="2800" b="0" kern="1200" dirty="0" err="1" smtClean="0">
              <a:latin typeface="Franklin Gothic Book" pitchFamily="34" charset="0"/>
              <a:cs typeface="Arial" pitchFamily="34" charset="0"/>
            </a:rPr>
            <a:t>Ии</a:t>
          </a:r>
          <a:r>
            <a:rPr lang="uk-UA" sz="2800" b="0" kern="1200" dirty="0" smtClean="0">
              <a:latin typeface="Franklin Gothic Book" pitchFamily="34" charset="0"/>
              <a:cs typeface="Arial" pitchFamily="34" charset="0"/>
            </a:rPr>
            <a:t> Іі</a:t>
          </a:r>
          <a:endParaRPr lang="uk-UA" sz="2800" b="0" kern="1200" dirty="0"/>
        </a:p>
      </dsp:txBody>
      <dsp:txXfrm>
        <a:off x="0" y="1449558"/>
        <a:ext cx="6480720" cy="765450"/>
      </dsp:txXfrm>
    </dsp:sp>
    <dsp:sp modelId="{1B53FBE6-7724-4433-A81E-438D38A6F762}">
      <dsp:nvSpPr>
        <dsp:cNvPr id="0" name=""/>
        <dsp:cNvSpPr/>
      </dsp:nvSpPr>
      <dsp:spPr>
        <a:xfrm>
          <a:off x="324036" y="1325199"/>
          <a:ext cx="453650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Franklin</a:t>
          </a:r>
          <a:r>
            <a:rPr lang="uk-UA" sz="2800" kern="1200" dirty="0" smtClean="0"/>
            <a:t> </a:t>
          </a:r>
          <a:r>
            <a:rPr lang="en-US" sz="2800" kern="1200" dirty="0" smtClean="0"/>
            <a:t>Gothic</a:t>
          </a:r>
          <a:r>
            <a:rPr lang="uk-UA" sz="2800" kern="1200" dirty="0" smtClean="0"/>
            <a:t> </a:t>
          </a:r>
          <a:r>
            <a:rPr lang="en-US" sz="2800" kern="1200" dirty="0" smtClean="0"/>
            <a:t>Book</a:t>
          </a:r>
          <a:endParaRPr lang="uk-UA" sz="2800" kern="1200" dirty="0"/>
        </a:p>
      </dsp:txBody>
      <dsp:txXfrm>
        <a:off x="337005" y="1338168"/>
        <a:ext cx="4510566" cy="239742"/>
      </dsp:txXfrm>
    </dsp:sp>
    <dsp:sp modelId="{0920B012-C8E8-41AF-BCDE-BF3225FB0339}">
      <dsp:nvSpPr>
        <dsp:cNvPr id="0" name=""/>
        <dsp:cNvSpPr/>
      </dsp:nvSpPr>
      <dsp:spPr>
        <a:xfrm>
          <a:off x="0" y="2404930"/>
          <a:ext cx="648072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187452" rIns="50297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err="1" smtClean="0">
              <a:latin typeface="Book Antiqua" pitchFamily="18" charset="0"/>
              <a:cs typeface="Arial" pitchFamily="34" charset="0"/>
            </a:rPr>
            <a:t>Аа</a:t>
          </a:r>
          <a:r>
            <a:rPr lang="ru-RU" sz="2800" b="0" kern="1200" dirty="0" smtClean="0">
              <a:latin typeface="Book Antiqua" pitchFamily="18" charset="0"/>
              <a:cs typeface="Arial" pitchFamily="34" charset="0"/>
            </a:rPr>
            <a:t> </a:t>
          </a:r>
          <a:r>
            <a:rPr lang="ru-RU" sz="2800" b="0" kern="1200" dirty="0" err="1" smtClean="0">
              <a:latin typeface="Book Antiqua" pitchFamily="18" charset="0"/>
              <a:cs typeface="Arial" pitchFamily="34" charset="0"/>
            </a:rPr>
            <a:t>Бб</a:t>
          </a:r>
          <a:r>
            <a:rPr lang="ru-RU" sz="2800" b="0" kern="1200" dirty="0" smtClean="0">
              <a:latin typeface="Book Antiqua" pitchFamily="18" charset="0"/>
              <a:cs typeface="Arial" pitchFamily="34" charset="0"/>
            </a:rPr>
            <a:t> </a:t>
          </a:r>
          <a:r>
            <a:rPr lang="ru-RU" sz="2800" b="0" kern="1200" dirty="0" err="1" smtClean="0">
              <a:latin typeface="Book Antiqua" pitchFamily="18" charset="0"/>
              <a:cs typeface="Arial" pitchFamily="34" charset="0"/>
            </a:rPr>
            <a:t>Вв</a:t>
          </a:r>
          <a:r>
            <a:rPr lang="ru-RU" sz="2800" b="0" kern="1200" dirty="0" smtClean="0">
              <a:latin typeface="Book Antiqua" pitchFamily="18" charset="0"/>
              <a:cs typeface="Arial" pitchFamily="34" charset="0"/>
            </a:rPr>
            <a:t> </a:t>
          </a:r>
          <a:r>
            <a:rPr lang="ru-RU" sz="2800" b="0" kern="1200" dirty="0" err="1" smtClean="0">
              <a:latin typeface="Book Antiqua" pitchFamily="18" charset="0"/>
              <a:cs typeface="Arial" pitchFamily="34" charset="0"/>
            </a:rPr>
            <a:t>Гг</a:t>
          </a:r>
          <a:r>
            <a:rPr lang="ru-RU" sz="2800" b="0" kern="1200" dirty="0" smtClean="0">
              <a:latin typeface="Book Antiqua" pitchFamily="18" charset="0"/>
              <a:cs typeface="Arial" pitchFamily="34" charset="0"/>
            </a:rPr>
            <a:t> </a:t>
          </a:r>
          <a:r>
            <a:rPr lang="ru-RU" sz="2800" b="0" kern="1200" dirty="0" err="1" smtClean="0">
              <a:latin typeface="Book Antiqua" pitchFamily="18" charset="0"/>
              <a:cs typeface="Arial" pitchFamily="34" charset="0"/>
            </a:rPr>
            <a:t>Дд</a:t>
          </a:r>
          <a:r>
            <a:rPr lang="ru-RU" sz="2800" b="0" kern="1200" dirty="0" smtClean="0">
              <a:latin typeface="Book Antiqua" pitchFamily="18" charset="0"/>
              <a:cs typeface="Arial" pitchFamily="34" charset="0"/>
            </a:rPr>
            <a:t> Ее </a:t>
          </a:r>
          <a:r>
            <a:rPr lang="ru-RU" sz="2800" b="0" kern="1200" dirty="0" err="1" smtClean="0">
              <a:latin typeface="Book Antiqua" pitchFamily="18" charset="0"/>
              <a:cs typeface="Arial" pitchFamily="34" charset="0"/>
            </a:rPr>
            <a:t>Єє</a:t>
          </a:r>
          <a:r>
            <a:rPr lang="ru-RU" sz="2800" b="0" kern="1200" dirty="0" smtClean="0">
              <a:latin typeface="Book Antiqua" pitchFamily="18" charset="0"/>
              <a:cs typeface="Arial" pitchFamily="34" charset="0"/>
            </a:rPr>
            <a:t> </a:t>
          </a:r>
          <a:r>
            <a:rPr lang="ru-RU" sz="2800" b="0" kern="1200" dirty="0" err="1" smtClean="0">
              <a:latin typeface="Book Antiqua" pitchFamily="18" charset="0"/>
              <a:cs typeface="Arial" pitchFamily="34" charset="0"/>
            </a:rPr>
            <a:t>Жж</a:t>
          </a:r>
          <a:r>
            <a:rPr lang="ru-RU" sz="2800" b="0" kern="1200" dirty="0" smtClean="0">
              <a:latin typeface="Book Antiqua" pitchFamily="18" charset="0"/>
              <a:cs typeface="Arial" pitchFamily="34" charset="0"/>
            </a:rPr>
            <a:t> </a:t>
          </a:r>
          <a:r>
            <a:rPr lang="uk-UA" sz="2800" b="0" kern="1200" dirty="0" err="1" smtClean="0">
              <a:latin typeface="Book Antiqua" pitchFamily="18" charset="0"/>
              <a:cs typeface="Arial" pitchFamily="34" charset="0"/>
            </a:rPr>
            <a:t>Зз</a:t>
          </a:r>
          <a:r>
            <a:rPr lang="uk-UA" sz="2800" b="0" kern="1200" dirty="0" smtClean="0">
              <a:latin typeface="Book Antiqua" pitchFamily="18" charset="0"/>
              <a:cs typeface="Arial" pitchFamily="34" charset="0"/>
            </a:rPr>
            <a:t> </a:t>
          </a:r>
          <a:r>
            <a:rPr lang="uk-UA" sz="2800" b="0" kern="1200" dirty="0" err="1" smtClean="0">
              <a:latin typeface="Book Antiqua" pitchFamily="18" charset="0"/>
              <a:cs typeface="Arial" pitchFamily="34" charset="0"/>
            </a:rPr>
            <a:t>Ии</a:t>
          </a:r>
          <a:r>
            <a:rPr lang="uk-UA" sz="2800" b="0" kern="1200" dirty="0" smtClean="0">
              <a:latin typeface="Book Antiqua" pitchFamily="18" charset="0"/>
              <a:cs typeface="Arial" pitchFamily="34" charset="0"/>
            </a:rPr>
            <a:t> Іі</a:t>
          </a:r>
          <a:endParaRPr lang="uk-UA" sz="2800" b="0" kern="1200" dirty="0">
            <a:latin typeface="Book Antiqua" pitchFamily="18" charset="0"/>
          </a:endParaRPr>
        </a:p>
      </dsp:txBody>
      <dsp:txXfrm>
        <a:off x="0" y="2404930"/>
        <a:ext cx="6480720" cy="1190700"/>
      </dsp:txXfrm>
    </dsp:sp>
    <dsp:sp modelId="{0030AD7C-D75C-46D3-B932-24FB1805CF9A}">
      <dsp:nvSpPr>
        <dsp:cNvPr id="0" name=""/>
        <dsp:cNvSpPr/>
      </dsp:nvSpPr>
      <dsp:spPr>
        <a:xfrm>
          <a:off x="331365" y="2275966"/>
          <a:ext cx="453650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Book</a:t>
          </a:r>
          <a:r>
            <a:rPr lang="en-US" sz="1800" kern="1200" dirty="0" smtClean="0"/>
            <a:t> </a:t>
          </a:r>
          <a:r>
            <a:rPr lang="en-US" sz="2800" kern="1200" dirty="0" err="1" smtClean="0"/>
            <a:t>Antiqua</a:t>
          </a:r>
          <a:endParaRPr lang="uk-UA" sz="2800" kern="1200" dirty="0"/>
        </a:p>
      </dsp:txBody>
      <dsp:txXfrm>
        <a:off x="344334" y="2288935"/>
        <a:ext cx="4510566" cy="239742"/>
      </dsp:txXfrm>
    </dsp:sp>
    <dsp:sp modelId="{4F5B9727-3D0B-4CF6-8033-2BCDF033E8FC}">
      <dsp:nvSpPr>
        <dsp:cNvPr id="0" name=""/>
        <dsp:cNvSpPr/>
      </dsp:nvSpPr>
      <dsp:spPr>
        <a:xfrm>
          <a:off x="0" y="3784846"/>
          <a:ext cx="648072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187452" rIns="50297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err="1" smtClean="0">
              <a:latin typeface="Times New Roman" pitchFamily="18" charset="0"/>
              <a:cs typeface="Times New Roman" pitchFamily="18" charset="0"/>
            </a:rPr>
            <a:t>Аа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kern="1200" dirty="0" err="1" smtClean="0">
              <a:latin typeface="Times New Roman" pitchFamily="18" charset="0"/>
              <a:cs typeface="Times New Roman" pitchFamily="18" charset="0"/>
            </a:rPr>
            <a:t>Бб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kern="1200" dirty="0" err="1" smtClean="0">
              <a:latin typeface="Times New Roman" pitchFamily="18" charset="0"/>
              <a:cs typeface="Times New Roman" pitchFamily="18" charset="0"/>
            </a:rPr>
            <a:t>Вв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kern="120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kern="1200" dirty="0" err="1" smtClean="0">
              <a:latin typeface="Times New Roman" pitchFamily="18" charset="0"/>
              <a:cs typeface="Times New Roman" pitchFamily="18" charset="0"/>
            </a:rPr>
            <a:t>Дд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 Ее </a:t>
          </a:r>
          <a:r>
            <a:rPr lang="ru-RU" sz="2800" b="0" kern="1200" dirty="0" err="1" smtClean="0">
              <a:latin typeface="Times New Roman" pitchFamily="18" charset="0"/>
              <a:cs typeface="Times New Roman" pitchFamily="18" charset="0"/>
            </a:rPr>
            <a:t>Єє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kern="1200" dirty="0" err="1" smtClean="0">
              <a:latin typeface="Times New Roman" pitchFamily="18" charset="0"/>
              <a:cs typeface="Times New Roman" pitchFamily="18" charset="0"/>
            </a:rPr>
            <a:t>Жж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0" kern="1200" dirty="0" err="1" smtClean="0">
              <a:latin typeface="Times New Roman" pitchFamily="18" charset="0"/>
              <a:cs typeface="Times New Roman" pitchFamily="18" charset="0"/>
            </a:rPr>
            <a:t>Зз</a:t>
          </a:r>
          <a:r>
            <a:rPr lang="uk-UA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0" kern="1200" dirty="0" err="1" smtClean="0">
              <a:latin typeface="Times New Roman" pitchFamily="18" charset="0"/>
              <a:cs typeface="Times New Roman" pitchFamily="18" charset="0"/>
            </a:rPr>
            <a:t>Ии</a:t>
          </a:r>
          <a:r>
            <a:rPr lang="uk-UA" sz="2800" b="0" kern="1200" dirty="0" smtClean="0">
              <a:latin typeface="Times New Roman" pitchFamily="18" charset="0"/>
              <a:cs typeface="Times New Roman" pitchFamily="18" charset="0"/>
            </a:rPr>
            <a:t> Іі</a:t>
          </a:r>
          <a:endParaRPr lang="uk-UA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784846"/>
        <a:ext cx="6480720" cy="765450"/>
      </dsp:txXfrm>
    </dsp:sp>
    <dsp:sp modelId="{89191C35-51BB-457F-A9F7-93DE85754535}">
      <dsp:nvSpPr>
        <dsp:cNvPr id="0" name=""/>
        <dsp:cNvSpPr/>
      </dsp:nvSpPr>
      <dsp:spPr>
        <a:xfrm>
          <a:off x="324036" y="3644230"/>
          <a:ext cx="453650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Times New Roman</a:t>
          </a:r>
          <a:endParaRPr lang="uk-UA" sz="2800" kern="1200" dirty="0"/>
        </a:p>
      </dsp:txBody>
      <dsp:txXfrm>
        <a:off x="337005" y="3657199"/>
        <a:ext cx="4510566" cy="239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7920880" cy="1972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Коментоване виконання завдання з рубрики “Обговорюємо” ст. 181</a:t>
          </a:r>
          <a:endParaRPr lang="en-US" sz="30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Як працювати із завданнями цієї рубрики?</a:t>
          </a:r>
          <a:endParaRPr lang="ru-RU" sz="3000" kern="1200" dirty="0"/>
        </a:p>
      </dsp:txBody>
      <dsp:txXfrm>
        <a:off x="1781457" y="0"/>
        <a:ext cx="6139422" cy="1972815"/>
      </dsp:txXfrm>
    </dsp:sp>
    <dsp:sp modelId="{E2502320-D2CF-4315-97ED-EB529052F563}">
      <dsp:nvSpPr>
        <dsp:cNvPr id="0" name=""/>
        <dsp:cNvSpPr/>
      </dsp:nvSpPr>
      <dsp:spPr>
        <a:xfrm>
          <a:off x="197281" y="197281"/>
          <a:ext cx="1584176" cy="15782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EB3C5-0C49-407E-B6A9-4F06E73A4004}">
      <dsp:nvSpPr>
        <dsp:cNvPr id="0" name=""/>
        <dsp:cNvSpPr/>
      </dsp:nvSpPr>
      <dsp:spPr>
        <a:xfrm>
          <a:off x="0" y="0"/>
          <a:ext cx="7848872" cy="143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Вправа 2 (ст.182).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Визначте, які властивості спільні, а які відмінні для кожної пари літер, розташованих у першому та другому рядку на малюнку. Назвіть по черзі значення цих властивостей для кожної з літер. </a:t>
          </a:r>
          <a:endParaRPr lang="ru-RU" sz="2000" kern="1200" dirty="0"/>
        </a:p>
      </dsp:txBody>
      <dsp:txXfrm>
        <a:off x="1713649" y="0"/>
        <a:ext cx="6135222" cy="1438753"/>
      </dsp:txXfrm>
    </dsp:sp>
    <dsp:sp modelId="{00E4200C-50D8-4A3B-B13B-E98186C3614E}">
      <dsp:nvSpPr>
        <dsp:cNvPr id="0" name=""/>
        <dsp:cNvSpPr/>
      </dsp:nvSpPr>
      <dsp:spPr>
        <a:xfrm>
          <a:off x="129472" y="338527"/>
          <a:ext cx="1396957" cy="7616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ED4FD-985A-4ED4-8296-4BF7F96F61A3}">
      <dsp:nvSpPr>
        <dsp:cNvPr id="0" name=""/>
        <dsp:cNvSpPr/>
      </dsp:nvSpPr>
      <dsp:spPr>
        <a:xfrm>
          <a:off x="3772995" y="762006"/>
          <a:ext cx="2962324" cy="46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245"/>
              </a:lnTo>
              <a:lnTo>
                <a:pt x="2962324" y="320245"/>
              </a:lnTo>
              <a:lnTo>
                <a:pt x="2962324" y="46993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B484C-A72A-434A-A941-B41210FA0F12}">
      <dsp:nvSpPr>
        <dsp:cNvPr id="0" name=""/>
        <dsp:cNvSpPr/>
      </dsp:nvSpPr>
      <dsp:spPr>
        <a:xfrm>
          <a:off x="7677041" y="2956236"/>
          <a:ext cx="91440" cy="469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93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99039-496A-44E2-85E0-B088C2249E2C}">
      <dsp:nvSpPr>
        <dsp:cNvPr id="0" name=""/>
        <dsp:cNvSpPr/>
      </dsp:nvSpPr>
      <dsp:spPr>
        <a:xfrm>
          <a:off x="4760437" y="1858326"/>
          <a:ext cx="2962324" cy="46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245"/>
              </a:lnTo>
              <a:lnTo>
                <a:pt x="2962324" y="320245"/>
              </a:lnTo>
              <a:lnTo>
                <a:pt x="2962324" y="46993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43C6A-9F45-4357-A22D-5E8821974BAE}">
      <dsp:nvSpPr>
        <dsp:cNvPr id="0" name=""/>
        <dsp:cNvSpPr/>
      </dsp:nvSpPr>
      <dsp:spPr>
        <a:xfrm>
          <a:off x="5702158" y="2964906"/>
          <a:ext cx="91440" cy="469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93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25689-166E-49BD-9E6D-F4131D4559B0}">
      <dsp:nvSpPr>
        <dsp:cNvPr id="0" name=""/>
        <dsp:cNvSpPr/>
      </dsp:nvSpPr>
      <dsp:spPr>
        <a:xfrm>
          <a:off x="4760437" y="1858326"/>
          <a:ext cx="987441" cy="46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245"/>
              </a:lnTo>
              <a:lnTo>
                <a:pt x="987441" y="320245"/>
              </a:lnTo>
              <a:lnTo>
                <a:pt x="987441" y="46993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B51E2-303C-4289-9831-D05D585AD709}">
      <dsp:nvSpPr>
        <dsp:cNvPr id="0" name=""/>
        <dsp:cNvSpPr/>
      </dsp:nvSpPr>
      <dsp:spPr>
        <a:xfrm>
          <a:off x="3727275" y="2954636"/>
          <a:ext cx="91440" cy="469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93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46DFA-B4B7-4B38-B8EE-FFCAAD5E3543}">
      <dsp:nvSpPr>
        <dsp:cNvPr id="0" name=""/>
        <dsp:cNvSpPr/>
      </dsp:nvSpPr>
      <dsp:spPr>
        <a:xfrm>
          <a:off x="3772995" y="1858326"/>
          <a:ext cx="987441" cy="469932"/>
        </a:xfrm>
        <a:custGeom>
          <a:avLst/>
          <a:gdLst/>
          <a:ahLst/>
          <a:cxnLst/>
          <a:rect l="0" t="0" r="0" b="0"/>
          <a:pathLst>
            <a:path>
              <a:moveTo>
                <a:pt x="987441" y="0"/>
              </a:moveTo>
              <a:lnTo>
                <a:pt x="987441" y="320245"/>
              </a:lnTo>
              <a:lnTo>
                <a:pt x="0" y="320245"/>
              </a:lnTo>
              <a:lnTo>
                <a:pt x="0" y="46993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26DD7-B03D-46B3-AF2B-F37829F8E633}">
      <dsp:nvSpPr>
        <dsp:cNvPr id="0" name=""/>
        <dsp:cNvSpPr/>
      </dsp:nvSpPr>
      <dsp:spPr>
        <a:xfrm>
          <a:off x="1752393" y="2954636"/>
          <a:ext cx="91440" cy="469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93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A149E-6D7B-420A-BF4F-EC2D075F0117}">
      <dsp:nvSpPr>
        <dsp:cNvPr id="0" name=""/>
        <dsp:cNvSpPr/>
      </dsp:nvSpPr>
      <dsp:spPr>
        <a:xfrm>
          <a:off x="1798113" y="1858326"/>
          <a:ext cx="2962324" cy="469932"/>
        </a:xfrm>
        <a:custGeom>
          <a:avLst/>
          <a:gdLst/>
          <a:ahLst/>
          <a:cxnLst/>
          <a:rect l="0" t="0" r="0" b="0"/>
          <a:pathLst>
            <a:path>
              <a:moveTo>
                <a:pt x="2962324" y="0"/>
              </a:moveTo>
              <a:lnTo>
                <a:pt x="2962324" y="320245"/>
              </a:lnTo>
              <a:lnTo>
                <a:pt x="0" y="320245"/>
              </a:lnTo>
              <a:lnTo>
                <a:pt x="0" y="46993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604C0-8E5A-49B9-955D-F573C2796BA2}">
      <dsp:nvSpPr>
        <dsp:cNvPr id="0" name=""/>
        <dsp:cNvSpPr/>
      </dsp:nvSpPr>
      <dsp:spPr>
        <a:xfrm>
          <a:off x="3772995" y="762006"/>
          <a:ext cx="987441" cy="46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245"/>
              </a:lnTo>
              <a:lnTo>
                <a:pt x="987441" y="320245"/>
              </a:lnTo>
              <a:lnTo>
                <a:pt x="987441" y="46993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B351-DC2C-4F58-87C6-E771EC376BAD}">
      <dsp:nvSpPr>
        <dsp:cNvPr id="0" name=""/>
        <dsp:cNvSpPr/>
      </dsp:nvSpPr>
      <dsp:spPr>
        <a:xfrm>
          <a:off x="2785554" y="762006"/>
          <a:ext cx="987441" cy="469932"/>
        </a:xfrm>
        <a:custGeom>
          <a:avLst/>
          <a:gdLst/>
          <a:ahLst/>
          <a:cxnLst/>
          <a:rect l="0" t="0" r="0" b="0"/>
          <a:pathLst>
            <a:path>
              <a:moveTo>
                <a:pt x="987441" y="0"/>
              </a:moveTo>
              <a:lnTo>
                <a:pt x="987441" y="320245"/>
              </a:lnTo>
              <a:lnTo>
                <a:pt x="0" y="320245"/>
              </a:lnTo>
              <a:lnTo>
                <a:pt x="0" y="46993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09DA6-49F7-4901-B140-3622623E86B0}">
      <dsp:nvSpPr>
        <dsp:cNvPr id="0" name=""/>
        <dsp:cNvSpPr/>
      </dsp:nvSpPr>
      <dsp:spPr>
        <a:xfrm>
          <a:off x="810671" y="762006"/>
          <a:ext cx="2962324" cy="469932"/>
        </a:xfrm>
        <a:custGeom>
          <a:avLst/>
          <a:gdLst/>
          <a:ahLst/>
          <a:cxnLst/>
          <a:rect l="0" t="0" r="0" b="0"/>
          <a:pathLst>
            <a:path>
              <a:moveTo>
                <a:pt x="2962324" y="0"/>
              </a:moveTo>
              <a:lnTo>
                <a:pt x="2962324" y="320245"/>
              </a:lnTo>
              <a:lnTo>
                <a:pt x="0" y="320245"/>
              </a:lnTo>
              <a:lnTo>
                <a:pt x="0" y="46993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F91AA-3CFB-44F6-916D-7CA594F9A0DE}">
      <dsp:nvSpPr>
        <dsp:cNvPr id="0" name=""/>
        <dsp:cNvSpPr/>
      </dsp:nvSpPr>
      <dsp:spPr>
        <a:xfrm>
          <a:off x="1964884" y="114892"/>
          <a:ext cx="3616222" cy="647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BB179-8640-4DE6-A7DE-FE9D711382A3}">
      <dsp:nvSpPr>
        <dsp:cNvPr id="0" name=""/>
        <dsp:cNvSpPr/>
      </dsp:nvSpPr>
      <dsp:spPr>
        <a:xfrm>
          <a:off x="2144419" y="285450"/>
          <a:ext cx="3616222" cy="647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Основні властивості символів</a:t>
          </a:r>
          <a:endParaRPr lang="uk-UA" sz="2000" kern="1200" dirty="0"/>
        </a:p>
      </dsp:txBody>
      <dsp:txXfrm>
        <a:off x="2163372" y="304403"/>
        <a:ext cx="3578316" cy="609208"/>
      </dsp:txXfrm>
    </dsp:sp>
    <dsp:sp modelId="{7878674D-9C62-413E-A3D1-EB3AC4A9C9F6}">
      <dsp:nvSpPr>
        <dsp:cNvPr id="0" name=""/>
        <dsp:cNvSpPr/>
      </dsp:nvSpPr>
      <dsp:spPr>
        <a:xfrm>
          <a:off x="2765" y="1231938"/>
          <a:ext cx="1615813" cy="62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40342-7395-4675-99E2-689D46DD042C}">
      <dsp:nvSpPr>
        <dsp:cNvPr id="0" name=""/>
        <dsp:cNvSpPr/>
      </dsp:nvSpPr>
      <dsp:spPr>
        <a:xfrm>
          <a:off x="182300" y="1402496"/>
          <a:ext cx="1615813" cy="62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Шрифт</a:t>
          </a:r>
          <a:endParaRPr lang="uk-UA" sz="2000" kern="1200" dirty="0"/>
        </a:p>
      </dsp:txBody>
      <dsp:txXfrm>
        <a:off x="200646" y="1420842"/>
        <a:ext cx="1579121" cy="589695"/>
      </dsp:txXfrm>
    </dsp:sp>
    <dsp:sp modelId="{790E309D-2332-46CB-88D7-F305132BC8A3}">
      <dsp:nvSpPr>
        <dsp:cNvPr id="0" name=""/>
        <dsp:cNvSpPr/>
      </dsp:nvSpPr>
      <dsp:spPr>
        <a:xfrm>
          <a:off x="1977648" y="1231938"/>
          <a:ext cx="1615813" cy="62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5156C-FBFB-4FFD-99BD-1532A883F587}">
      <dsp:nvSpPr>
        <dsp:cNvPr id="0" name=""/>
        <dsp:cNvSpPr/>
      </dsp:nvSpPr>
      <dsp:spPr>
        <a:xfrm>
          <a:off x="2157182" y="1402496"/>
          <a:ext cx="1615813" cy="62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Розмір</a:t>
          </a:r>
          <a:endParaRPr lang="uk-UA" sz="2000" kern="1200" dirty="0"/>
        </a:p>
      </dsp:txBody>
      <dsp:txXfrm>
        <a:off x="2175528" y="1420842"/>
        <a:ext cx="1579121" cy="589695"/>
      </dsp:txXfrm>
    </dsp:sp>
    <dsp:sp modelId="{E933237F-BC81-4154-A763-2198A5EEB3A5}">
      <dsp:nvSpPr>
        <dsp:cNvPr id="0" name=""/>
        <dsp:cNvSpPr/>
      </dsp:nvSpPr>
      <dsp:spPr>
        <a:xfrm>
          <a:off x="3952530" y="1231938"/>
          <a:ext cx="1615813" cy="62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B7AAC-AA38-421E-97BF-12D2754B74D6}">
      <dsp:nvSpPr>
        <dsp:cNvPr id="0" name=""/>
        <dsp:cNvSpPr/>
      </dsp:nvSpPr>
      <dsp:spPr>
        <a:xfrm>
          <a:off x="4132065" y="1402496"/>
          <a:ext cx="1615813" cy="62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Накреслення</a:t>
          </a:r>
          <a:endParaRPr lang="uk-UA" sz="2000" kern="1200" dirty="0"/>
        </a:p>
      </dsp:txBody>
      <dsp:txXfrm>
        <a:off x="4150411" y="1420842"/>
        <a:ext cx="1579121" cy="589695"/>
      </dsp:txXfrm>
    </dsp:sp>
    <dsp:sp modelId="{0470F800-63D9-494A-949D-119DDEAAF2BF}">
      <dsp:nvSpPr>
        <dsp:cNvPr id="0" name=""/>
        <dsp:cNvSpPr/>
      </dsp:nvSpPr>
      <dsp:spPr>
        <a:xfrm>
          <a:off x="990206" y="2328258"/>
          <a:ext cx="1615813" cy="626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E861E-8C07-4E90-AEFE-398972F89A04}">
      <dsp:nvSpPr>
        <dsp:cNvPr id="0" name=""/>
        <dsp:cNvSpPr/>
      </dsp:nvSpPr>
      <dsp:spPr>
        <a:xfrm>
          <a:off x="1169741" y="2498816"/>
          <a:ext cx="1615813" cy="626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>
        <a:off x="1188087" y="2517162"/>
        <a:ext cx="1579121" cy="589685"/>
      </dsp:txXfrm>
    </dsp:sp>
    <dsp:sp modelId="{8EFEB00E-3DD1-4D59-AC65-D97C51C2BE91}">
      <dsp:nvSpPr>
        <dsp:cNvPr id="0" name=""/>
        <dsp:cNvSpPr/>
      </dsp:nvSpPr>
      <dsp:spPr>
        <a:xfrm>
          <a:off x="990206" y="3424568"/>
          <a:ext cx="1615813" cy="548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EBBA8-6F8F-4C33-B1F9-16D8F97E3398}">
      <dsp:nvSpPr>
        <dsp:cNvPr id="0" name=""/>
        <dsp:cNvSpPr/>
      </dsp:nvSpPr>
      <dsp:spPr>
        <a:xfrm>
          <a:off x="1169741" y="3595126"/>
          <a:ext cx="1615813" cy="548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А</a:t>
          </a:r>
          <a:endParaRPr lang="uk-UA" sz="3500" kern="1200" dirty="0"/>
        </a:p>
      </dsp:txBody>
      <dsp:txXfrm>
        <a:off x="1185805" y="3611190"/>
        <a:ext cx="1583685" cy="516321"/>
      </dsp:txXfrm>
    </dsp:sp>
    <dsp:sp modelId="{883BDFEB-24CC-4520-A9E2-025994F963B8}">
      <dsp:nvSpPr>
        <dsp:cNvPr id="0" name=""/>
        <dsp:cNvSpPr/>
      </dsp:nvSpPr>
      <dsp:spPr>
        <a:xfrm>
          <a:off x="2965089" y="2328258"/>
          <a:ext cx="1615813" cy="626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6AC28-409F-4159-9368-7C32055F5E76}">
      <dsp:nvSpPr>
        <dsp:cNvPr id="0" name=""/>
        <dsp:cNvSpPr/>
      </dsp:nvSpPr>
      <dsp:spPr>
        <a:xfrm>
          <a:off x="3144624" y="2498816"/>
          <a:ext cx="1615813" cy="626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>
        <a:off x="3162970" y="2517162"/>
        <a:ext cx="1579121" cy="589685"/>
      </dsp:txXfrm>
    </dsp:sp>
    <dsp:sp modelId="{8E140D21-50FB-476C-9DC2-97CDE870E8B2}">
      <dsp:nvSpPr>
        <dsp:cNvPr id="0" name=""/>
        <dsp:cNvSpPr/>
      </dsp:nvSpPr>
      <dsp:spPr>
        <a:xfrm>
          <a:off x="2965089" y="3424568"/>
          <a:ext cx="1615813" cy="62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EBE48-F93C-4C6A-BE34-B04DDBD5F126}">
      <dsp:nvSpPr>
        <dsp:cNvPr id="0" name=""/>
        <dsp:cNvSpPr/>
      </dsp:nvSpPr>
      <dsp:spPr>
        <a:xfrm>
          <a:off x="3144624" y="3595126"/>
          <a:ext cx="1615813" cy="627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А</a:t>
          </a:r>
          <a:endParaRPr lang="uk-UA" sz="3500" kern="1200" dirty="0"/>
        </a:p>
      </dsp:txBody>
      <dsp:txXfrm>
        <a:off x="3163017" y="3613519"/>
        <a:ext cx="1579027" cy="591192"/>
      </dsp:txXfrm>
    </dsp:sp>
    <dsp:sp modelId="{D29A0EDD-0605-4CA2-952E-8C6AC5F1BEAA}">
      <dsp:nvSpPr>
        <dsp:cNvPr id="0" name=""/>
        <dsp:cNvSpPr/>
      </dsp:nvSpPr>
      <dsp:spPr>
        <a:xfrm>
          <a:off x="4939972" y="2328258"/>
          <a:ext cx="1615813" cy="636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28E59-FFC4-4A66-9727-228EEC9C4026}">
      <dsp:nvSpPr>
        <dsp:cNvPr id="0" name=""/>
        <dsp:cNvSpPr/>
      </dsp:nvSpPr>
      <dsp:spPr>
        <a:xfrm>
          <a:off x="5119506" y="2498816"/>
          <a:ext cx="1615813" cy="63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>
        <a:off x="5138153" y="2517463"/>
        <a:ext cx="1578519" cy="599354"/>
      </dsp:txXfrm>
    </dsp:sp>
    <dsp:sp modelId="{2C5CFD7C-C235-4598-959B-B92E9D56E30B}">
      <dsp:nvSpPr>
        <dsp:cNvPr id="0" name=""/>
        <dsp:cNvSpPr/>
      </dsp:nvSpPr>
      <dsp:spPr>
        <a:xfrm>
          <a:off x="4939972" y="3434839"/>
          <a:ext cx="1615813" cy="548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0DB9A-78FE-4EF0-97BF-17765C7E59FC}">
      <dsp:nvSpPr>
        <dsp:cNvPr id="0" name=""/>
        <dsp:cNvSpPr/>
      </dsp:nvSpPr>
      <dsp:spPr>
        <a:xfrm>
          <a:off x="5119506" y="3605397"/>
          <a:ext cx="1615813" cy="548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dirty="0" smtClean="0"/>
            <a:t>А</a:t>
          </a:r>
          <a:endParaRPr lang="uk-UA" sz="3500" i="1" kern="1200" dirty="0"/>
        </a:p>
      </dsp:txBody>
      <dsp:txXfrm>
        <a:off x="5135570" y="3621461"/>
        <a:ext cx="1583685" cy="516321"/>
      </dsp:txXfrm>
    </dsp:sp>
    <dsp:sp modelId="{67194C93-1135-4B4A-80C1-D66769C6A0F4}">
      <dsp:nvSpPr>
        <dsp:cNvPr id="0" name=""/>
        <dsp:cNvSpPr/>
      </dsp:nvSpPr>
      <dsp:spPr>
        <a:xfrm>
          <a:off x="6914854" y="2328258"/>
          <a:ext cx="1615813" cy="62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FAA95-7133-4CFC-B3A6-C57A958516E6}">
      <dsp:nvSpPr>
        <dsp:cNvPr id="0" name=""/>
        <dsp:cNvSpPr/>
      </dsp:nvSpPr>
      <dsp:spPr>
        <a:xfrm>
          <a:off x="7094389" y="2498816"/>
          <a:ext cx="1615813" cy="627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>
        <a:off x="7112782" y="2517209"/>
        <a:ext cx="1579027" cy="591192"/>
      </dsp:txXfrm>
    </dsp:sp>
    <dsp:sp modelId="{0C5CF14F-EB56-4232-A77D-9E1B0C2FEEEE}">
      <dsp:nvSpPr>
        <dsp:cNvPr id="0" name=""/>
        <dsp:cNvSpPr/>
      </dsp:nvSpPr>
      <dsp:spPr>
        <a:xfrm>
          <a:off x="6914854" y="3426169"/>
          <a:ext cx="1615813" cy="548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7F949-A361-4F36-A317-6B1595DD9F39}">
      <dsp:nvSpPr>
        <dsp:cNvPr id="0" name=""/>
        <dsp:cNvSpPr/>
      </dsp:nvSpPr>
      <dsp:spPr>
        <a:xfrm>
          <a:off x="7094389" y="3596727"/>
          <a:ext cx="1615813" cy="548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i="1" kern="1200" dirty="0" smtClean="0"/>
            <a:t>А</a:t>
          </a:r>
          <a:endParaRPr lang="uk-UA" sz="3500" b="1" i="1" kern="1200" dirty="0"/>
        </a:p>
      </dsp:txBody>
      <dsp:txXfrm>
        <a:off x="7110453" y="3612791"/>
        <a:ext cx="1583685" cy="516321"/>
      </dsp:txXfrm>
    </dsp:sp>
    <dsp:sp modelId="{0810E038-4C73-4F5A-981C-A6F9DDD3F1E3}">
      <dsp:nvSpPr>
        <dsp:cNvPr id="0" name=""/>
        <dsp:cNvSpPr/>
      </dsp:nvSpPr>
      <dsp:spPr>
        <a:xfrm>
          <a:off x="5927413" y="1231938"/>
          <a:ext cx="1615813" cy="62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19CB4-170F-4141-A89F-46217C6B1605}">
      <dsp:nvSpPr>
        <dsp:cNvPr id="0" name=""/>
        <dsp:cNvSpPr/>
      </dsp:nvSpPr>
      <dsp:spPr>
        <a:xfrm>
          <a:off x="6106948" y="1402496"/>
          <a:ext cx="1615813" cy="62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Колір</a:t>
          </a:r>
          <a:endParaRPr lang="uk-UA" sz="2000" kern="1200" dirty="0"/>
        </a:p>
      </dsp:txBody>
      <dsp:txXfrm>
        <a:off x="6125294" y="1420842"/>
        <a:ext cx="1579121" cy="589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AE3CE-4B20-4C33-BD2B-A9DAB56493AE}" type="datetimeFigureOut">
              <a:rPr lang="uk-UA" smtClean="0"/>
              <a:pPr/>
              <a:t>15.03.2015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FDB28-34D7-458E-9B16-54575E85CF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623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 dirty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 dirty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 dirty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DB28-34D7-458E-9B16-54575E85CFCD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B879-3108-4317-9CDF-672824CFFD13}" type="datetime1">
              <a:rPr lang="uk-UA" smtClean="0"/>
              <a:t>15.03.2015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329F-3374-43CB-9193-60CF302EA098}" type="datetime1">
              <a:rPr lang="uk-UA" smtClean="0"/>
              <a:t>15.03.2015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575-F8A1-45EC-A0D0-910BD76514AA}" type="datetime1">
              <a:rPr lang="uk-UA" smtClean="0"/>
              <a:t>15.03.2015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EF47-DDA0-4C3A-B9F5-C1DC5F006BA7}" type="datetime1">
              <a:rPr lang="uk-UA" smtClean="0"/>
              <a:t>15.03.2015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C372-7EB7-43FC-875C-5F29A4C5D920}" type="datetime1">
              <a:rPr lang="uk-UA" smtClean="0"/>
              <a:t>15.03.2015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A52B-FB45-4487-B4DF-800E86A05379}" type="datetime1">
              <a:rPr lang="uk-UA" smtClean="0"/>
              <a:t>15.03.2015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9718-723F-4229-9303-5B5EECA14E88}" type="datetime1">
              <a:rPr lang="uk-UA" smtClean="0"/>
              <a:t>15.03.2015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A701-2A35-4386-94DF-3FF67866E87A}" type="datetime1">
              <a:rPr lang="uk-UA" smtClean="0"/>
              <a:t>15.03.2015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C78A-7218-4C3D-A041-887C6CAF269A}" type="datetime1">
              <a:rPr lang="uk-UA" smtClean="0"/>
              <a:t>15.03.2015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7CAD-5107-4C2F-B745-8CBCF8E6B472}" type="datetime1">
              <a:rPr lang="uk-UA" smtClean="0"/>
              <a:t>15.03.2015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2DC2-09F8-4925-90F0-E98444034E40}" type="datetime1">
              <a:rPr lang="uk-UA" smtClean="0"/>
              <a:t>15.03.2015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9F8337C-FF5B-4CB3-A805-83BDBC9BAB5E}" type="datetime1">
              <a:rPr lang="uk-UA" smtClean="0"/>
              <a:t>15.03.2015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D60C72A-2041-45B4-BAE9-6775BAF0F0A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692696"/>
            <a:ext cx="3600399" cy="170216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284984"/>
            <a:ext cx="6858000" cy="9906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3. Графічний редактор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033041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4941168"/>
            <a:ext cx="3671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 smtClean="0"/>
              <a:t>За підручником </a:t>
            </a:r>
            <a:r>
              <a:rPr lang="uk-UA" altLang="uk-UA" sz="1800" dirty="0"/>
              <a:t>авторського колективу Н.В. Морзе, О.В. Барна, В.П. </a:t>
            </a:r>
            <a:r>
              <a:rPr lang="uk-UA" altLang="uk-UA" sz="1800" dirty="0" err="1"/>
              <a:t>Вембер</a:t>
            </a:r>
            <a:r>
              <a:rPr lang="uk-UA" altLang="uk-UA" sz="1800" dirty="0"/>
              <a:t>, О.Г. </a:t>
            </a:r>
            <a:r>
              <a:rPr lang="uk-UA" altLang="uk-UA" sz="1800" dirty="0" err="1"/>
              <a:t>Кузьмінська</a:t>
            </a:r>
            <a:r>
              <a:rPr lang="uk-UA" altLang="uk-UA" sz="1800" dirty="0"/>
              <a:t>, Н.А. </a:t>
            </a:r>
            <a:r>
              <a:rPr lang="uk-UA" altLang="uk-UA" sz="1800" dirty="0" err="1"/>
              <a:t>Саражинська</a:t>
            </a:r>
            <a:endParaRPr lang="uk-UA" altLang="uk-UA" sz="1800" dirty="0"/>
          </a:p>
        </p:txBody>
      </p:sp>
      <p:sp>
        <p:nvSpPr>
          <p:cNvPr id="6" name="Прямоугольник 17"/>
          <p:cNvSpPr/>
          <p:nvPr/>
        </p:nvSpPr>
        <p:spPr>
          <a:xfrm>
            <a:off x="4964807" y="6211669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dirty="0" smtClean="0"/>
              <a:t>Робота вчителя Кравчук Г.Т., СЗШ І – ІІІ ступенів №8 м. Хмельницького </a:t>
            </a: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0309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84411032"/>
              </p:ext>
            </p:extLst>
          </p:nvPr>
        </p:nvGraphicFramePr>
        <p:xfrm>
          <a:off x="1630524" y="1484784"/>
          <a:ext cx="7045932" cy="416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Процес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додавання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тексту в будь-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якому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середовищі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складається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кількох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кроків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зокрема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може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бути таким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9" y="1412776"/>
            <a:ext cx="274206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descr="Sample table with 3 columns, 4 row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637817"/>
              </p:ext>
            </p:extLst>
          </p:nvPr>
        </p:nvGraphicFramePr>
        <p:xfrm>
          <a:off x="4535458" y="676375"/>
          <a:ext cx="4285014" cy="49200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76702"/>
                <a:gridCol w="1872208"/>
                <a:gridCol w="936104"/>
              </a:tblGrid>
              <a:tr h="519979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Властивість символів </a:t>
                      </a:r>
                      <a:endParaRPr lang="ru-RU" noProof="0" dirty="0"/>
                    </a:p>
                  </a:txBody>
                  <a:tcPr marL="68580" marR="6858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Значення властивостей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Вигляд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9979">
                <a:tc rowSpan="4"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Накреслення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Пряме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Весна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79">
                <a:tc vMerge="1">
                  <a:txBody>
                    <a:bodyPr/>
                    <a:lstStyle/>
                    <a:p>
                      <a:endParaRPr lang="ru-RU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Напівжирне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noProof="0" dirty="0" smtClean="0"/>
                        <a:t>Весна</a:t>
                      </a:r>
                      <a:endParaRPr lang="ru-RU" b="1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79">
                <a:tc vMerge="1">
                  <a:txBody>
                    <a:bodyPr/>
                    <a:lstStyle/>
                    <a:p>
                      <a:endParaRPr lang="ru-RU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Курсив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noProof="0" dirty="0" smtClean="0"/>
                        <a:t>Весна</a:t>
                      </a:r>
                      <a:endParaRPr lang="ru-RU" i="1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79">
                <a:tc vMerge="1">
                  <a:txBody>
                    <a:bodyPr/>
                    <a:lstStyle/>
                    <a:p>
                      <a:endParaRPr lang="ru-RU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Напівжирний курсив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noProof="0" dirty="0" smtClean="0"/>
                        <a:t>Весна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79">
                <a:tc rowSpan="2"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Колір</a:t>
                      </a:r>
                      <a:endParaRPr lang="ru-RU" noProof="0" dirty="0"/>
                    </a:p>
                  </a:txBody>
                  <a:tcPr marL="68580" marR="6858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Червоний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noProof="0" dirty="0" smtClean="0">
                          <a:solidFill>
                            <a:srgbClr val="FF0000"/>
                          </a:solidFill>
                        </a:rPr>
                        <a:t>Весна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79">
                <a:tc vMerge="1">
                  <a:txBody>
                    <a:bodyPr/>
                    <a:lstStyle/>
                    <a:p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Синій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noProof="0" dirty="0" smtClean="0">
                          <a:solidFill>
                            <a:srgbClr val="0070C0"/>
                          </a:solidFill>
                        </a:rPr>
                        <a:t>Весна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79">
                <a:tc rowSpan="2"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Ефекти</a:t>
                      </a:r>
                      <a:endParaRPr lang="ru-RU" noProof="0" dirty="0"/>
                    </a:p>
                  </a:txBody>
                  <a:tcPr marL="68580" marR="6858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Підкреслений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noProof="0" dirty="0" smtClean="0"/>
                        <a:t>Весна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79">
                <a:tc vMerge="1">
                  <a:txBody>
                    <a:bodyPr/>
                    <a:lstStyle/>
                    <a:p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Закреслений</a:t>
                      </a:r>
                      <a:endParaRPr lang="ru-RU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trike="sngStrike" noProof="0" dirty="0" smtClean="0"/>
                        <a:t>Весна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2632328"/>
              </p:ext>
            </p:extLst>
          </p:nvPr>
        </p:nvGraphicFramePr>
        <p:xfrm>
          <a:off x="602670" y="482283"/>
          <a:ext cx="3689959" cy="446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4"/>
          <a:stretch/>
        </p:blipFill>
        <p:spPr bwMode="auto">
          <a:xfrm>
            <a:off x="1763688" y="4941168"/>
            <a:ext cx="1728192" cy="117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0186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ochkagif.ru/_ph/80/1/77238283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6991"/>
            <a:ext cx="1331640" cy="133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lol54.ru/uploads/posts/2008-10/1225385053_1-48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24128" y="836712"/>
            <a:ext cx="3407631" cy="511256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584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smtClean="0"/>
              <a:t>Якщо до всіх символів слова </a:t>
            </a:r>
            <a:r>
              <a:rPr lang="uk-UA" sz="3600" dirty="0" err="1" smtClean="0"/>
              <a:t>“</a:t>
            </a:r>
            <a:r>
              <a:rPr lang="uk-UA" sz="3600" dirty="0" err="1" smtClean="0">
                <a:solidFill>
                  <a:srgbClr val="00B0F0"/>
                </a:solidFill>
              </a:rPr>
              <a:t>Зима</a:t>
            </a:r>
            <a:r>
              <a:rPr lang="uk-UA" sz="3600" dirty="0" err="1" smtClean="0"/>
              <a:t>”</a:t>
            </a:r>
            <a:r>
              <a:rPr lang="uk-UA" sz="3600" dirty="0" smtClean="0"/>
              <a:t> застосовувати певні властивості, його вигляд може бути різним</a:t>
            </a:r>
            <a:endParaRPr lang="uk-UA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444345"/>
              </p:ext>
            </p:extLst>
          </p:nvPr>
        </p:nvGraphicFramePr>
        <p:xfrm>
          <a:off x="395537" y="1916833"/>
          <a:ext cx="6840759" cy="42837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51008"/>
                <a:gridCol w="2374353"/>
                <a:gridCol w="2015398"/>
              </a:tblGrid>
              <a:tr h="71187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Властивість</a:t>
                      </a:r>
                      <a:r>
                        <a:rPr lang="uk-UA" baseline="0" dirty="0" smtClean="0"/>
                        <a:t> символів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Значення властивості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Вигляд</a:t>
                      </a:r>
                      <a:endParaRPr lang="uk-UA" dirty="0"/>
                    </a:p>
                  </a:txBody>
                  <a:tcPr/>
                </a:tc>
              </a:tr>
              <a:tr h="432385">
                <a:tc rowSpan="4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400" dirty="0" smtClean="0"/>
                        <a:t>Накреслення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Пряме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Зима</a:t>
                      </a:r>
                      <a:endParaRPr lang="uk-UA" dirty="0"/>
                    </a:p>
                  </a:txBody>
                  <a:tcPr/>
                </a:tc>
              </a:tr>
              <a:tr h="432385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Напівжирне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Зима</a:t>
                      </a:r>
                      <a:endParaRPr lang="uk-UA" b="1" dirty="0"/>
                    </a:p>
                  </a:txBody>
                  <a:tcPr/>
                </a:tc>
              </a:tr>
              <a:tr h="432385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Курсив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Зима</a:t>
                      </a:r>
                      <a:endParaRPr lang="uk-UA" i="1" dirty="0"/>
                    </a:p>
                  </a:txBody>
                  <a:tcPr/>
                </a:tc>
              </a:tr>
              <a:tr h="432385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Напівжирний курсив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Зима</a:t>
                      </a:r>
                      <a:endParaRPr lang="uk-UA" b="1" i="1" dirty="0"/>
                    </a:p>
                  </a:txBody>
                  <a:tcPr/>
                </a:tc>
              </a:tr>
              <a:tr h="432385">
                <a:tc rowSpan="2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400" dirty="0" smtClean="0"/>
                        <a:t>Колір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Червоний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Зима</a:t>
                      </a:r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385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Синій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70C0"/>
                          </a:solidFill>
                        </a:rPr>
                        <a:t>Зима</a:t>
                      </a:r>
                      <a:endParaRPr lang="uk-U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32385">
                <a:tc rowSpan="2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400" dirty="0" smtClean="0"/>
                        <a:t>Ефекти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Підкреслений</a:t>
                      </a:r>
                      <a:r>
                        <a:rPr lang="uk-UA" baseline="0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/>
                        <a:t>Зима</a:t>
                      </a:r>
                      <a:endParaRPr lang="uk-UA" u="sng" dirty="0"/>
                    </a:p>
                  </a:txBody>
                  <a:tcPr/>
                </a:tc>
              </a:tr>
              <a:tr h="545182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Закреслений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trike="sngStrike" dirty="0" smtClean="0"/>
                        <a:t>Зима</a:t>
                      </a:r>
                      <a:endParaRPr lang="uk-UA" strike="sngStrik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ages.all-free-download.com/images/graphiclarge/font_98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8" y="1350640"/>
            <a:ext cx="2006352" cy="2006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uk-UA" sz="2400" dirty="0" smtClean="0"/>
              <a:t>Найуживанішими при роботі з текстом на комп'ютері в різних середовищах є шрифти з назвами 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Arial</a:t>
            </a:r>
            <a:r>
              <a:rPr lang="en-US" sz="2400" i="1" dirty="0" smtClean="0"/>
              <a:t>,  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Times New Roman</a:t>
            </a:r>
            <a:endParaRPr lang="uk-UA" sz="2400" i="1" dirty="0">
              <a:solidFill>
                <a:schemeClr val="accent6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092926"/>
              </p:ext>
            </p:extLst>
          </p:nvPr>
        </p:nvGraphicFramePr>
        <p:xfrm>
          <a:off x="1979712" y="1397000"/>
          <a:ext cx="648072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 уваги!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39552" y="1628800"/>
            <a:ext cx="5112568" cy="25922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Властивості символів у графічному редакторі можна задати як до початку введення тексту, так і після, але тільки якщо навколо тексту ще відображений пунктирний прямокутник.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07" y="1772816"/>
            <a:ext cx="2237953" cy="223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9014"/>
            <a:ext cx="6029375" cy="518457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296144" cy="128014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899592" y="620688"/>
            <a:ext cx="57606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809785" y="570189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Алгоритм вставляння тексту до зображення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661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Листі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836712"/>
            <a:ext cx="3357586" cy="40092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Практичні 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802" y="476672"/>
            <a:ext cx="5341309" cy="432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Вправа 1.</a:t>
            </a:r>
            <a:r>
              <a:rPr lang="uk-UA" b="1" dirty="0" smtClean="0">
                <a:solidFill>
                  <a:srgbClr val="00B0F0"/>
                </a:solidFill>
              </a:rPr>
              <a:t> </a:t>
            </a:r>
            <a:r>
              <a:rPr lang="uk-UA" b="1" dirty="0" smtClean="0"/>
              <a:t>Листівка</a:t>
            </a:r>
          </a:p>
          <a:p>
            <a:pPr marL="0" indent="0">
              <a:buNone/>
            </a:pPr>
            <a:r>
              <a:rPr lang="uk-UA" b="1" dirty="0" smtClean="0"/>
              <a:t>Завдання. </a:t>
            </a:r>
            <a:r>
              <a:rPr lang="uk-UA" dirty="0" smtClean="0"/>
              <a:t>У файлі </a:t>
            </a:r>
            <a:r>
              <a:rPr lang="uk-UA" i="1" dirty="0" smtClean="0"/>
              <a:t>Листівка</a:t>
            </a:r>
            <a:r>
              <a:rPr lang="uk-UA" dirty="0" smtClean="0"/>
              <a:t>, що зберігається в папці </a:t>
            </a:r>
            <a:r>
              <a:rPr lang="uk-UA" i="1" dirty="0" smtClean="0"/>
              <a:t>Зображення</a:t>
            </a:r>
            <a:r>
              <a:rPr lang="uk-UA" dirty="0" smtClean="0"/>
              <a:t>, додай до зображення</a:t>
            </a:r>
            <a:r>
              <a:rPr lang="en-US" dirty="0" smtClean="0"/>
              <a:t> </a:t>
            </a:r>
            <a:r>
              <a:rPr lang="uk-UA" dirty="0" smtClean="0"/>
              <a:t>текст із привітанням. Зміни значення властивостей символів за завданням.</a:t>
            </a:r>
          </a:p>
          <a:p>
            <a:pPr marL="0" indent="0">
              <a:buNone/>
            </a:pPr>
            <a:r>
              <a:rPr lang="uk-UA" dirty="0" smtClean="0"/>
              <a:t>1. Відкрий у середовищі графічного редактора </a:t>
            </a:r>
            <a:r>
              <a:rPr lang="en-US" i="1" dirty="0" smtClean="0"/>
              <a:t>Paint</a:t>
            </a:r>
            <a:r>
              <a:rPr lang="en-US" dirty="0" smtClean="0"/>
              <a:t> </a:t>
            </a:r>
            <a:r>
              <a:rPr lang="uk-UA" dirty="0" smtClean="0"/>
              <a:t>файл листівка, що зберігається в папці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i="1" dirty="0" smtClean="0"/>
              <a:t>Графічний редактор </a:t>
            </a:r>
            <a:r>
              <a:rPr lang="uk-UA" dirty="0" smtClean="0"/>
              <a:t>на </a:t>
            </a:r>
            <a:r>
              <a:rPr lang="uk-UA" i="1" dirty="0" smtClean="0"/>
              <a:t>Робочому столі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2. Вибери інструмент </a:t>
            </a:r>
            <a:r>
              <a:rPr lang="uk-UA" i="1" dirty="0" smtClean="0"/>
              <a:t>Текст</a:t>
            </a:r>
            <a:r>
              <a:rPr lang="uk-UA" dirty="0" smtClean="0"/>
              <a:t> (іконка)</a:t>
            </a:r>
          </a:p>
          <a:p>
            <a:pPr marL="0" indent="0">
              <a:buNone/>
            </a:pPr>
            <a:r>
              <a:rPr lang="uk-UA" dirty="0" smtClean="0"/>
              <a:t>3. Виділи за допомогою протягування мишею ділянку в нижній частині зображення</a:t>
            </a:r>
            <a:r>
              <a:rPr lang="en-US" dirty="0" smtClean="0"/>
              <a:t> </a:t>
            </a:r>
            <a:r>
              <a:rPr lang="uk-UA" dirty="0" smtClean="0"/>
              <a:t> для введення тексту привітання.</a:t>
            </a:r>
          </a:p>
          <a:p>
            <a:pPr marL="0" indent="0">
              <a:buNone/>
            </a:pPr>
            <a:r>
              <a:rPr lang="uk-UA" dirty="0" smtClean="0"/>
              <a:t>4. У групі </a:t>
            </a:r>
            <a:r>
              <a:rPr lang="uk-UA" i="1" dirty="0" smtClean="0"/>
              <a:t>Шрифт</a:t>
            </a:r>
            <a:r>
              <a:rPr lang="uk-UA" dirty="0" smtClean="0"/>
              <a:t> на вкладці </a:t>
            </a:r>
            <a:r>
              <a:rPr lang="uk-UA" i="1" dirty="0" smtClean="0"/>
              <a:t>Текст</a:t>
            </a:r>
            <a:r>
              <a:rPr lang="uk-UA" dirty="0" smtClean="0"/>
              <a:t> стрічки встановити такі значення властивостей символів: </a:t>
            </a:r>
          </a:p>
          <a:p>
            <a:pPr marL="0" indent="0">
              <a:buNone/>
            </a:pPr>
            <a:r>
              <a:rPr lang="uk-UA" dirty="0" smtClean="0"/>
              <a:t>шрифт - </a:t>
            </a:r>
            <a:r>
              <a:rPr lang="en-US" i="1" dirty="0" smtClean="0"/>
              <a:t>Times New Roman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uk-UA" dirty="0" smtClean="0"/>
              <a:t>розмір символів - 28,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накреслення - </a:t>
            </a:r>
            <a:r>
              <a:rPr lang="uk-UA" i="1" dirty="0" smtClean="0"/>
              <a:t>напівжирний курсив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На палітрі для основного кольору обери блакитний.</a:t>
            </a:r>
          </a:p>
          <a:p>
            <a:pPr marL="0" indent="0">
              <a:buNone/>
            </a:pPr>
            <a:r>
              <a:rPr lang="uk-UA" dirty="0" smtClean="0"/>
              <a:t>5. Введи із клавіатури відповідний текст.</a:t>
            </a:r>
          </a:p>
          <a:p>
            <a:pPr marL="0" indent="0">
              <a:buNone/>
            </a:pPr>
            <a:r>
              <a:rPr lang="uk-UA" dirty="0" smtClean="0"/>
              <a:t>6. Клацни лівою кнопкою миші за межами виділеної частини.</a:t>
            </a:r>
          </a:p>
          <a:p>
            <a:pPr marL="0" indent="0">
              <a:buNone/>
            </a:pPr>
            <a:r>
              <a:rPr lang="uk-UA" dirty="0" smtClean="0"/>
              <a:t>7. Збережи документ із тим самим іменем у папці </a:t>
            </a:r>
            <a:r>
              <a:rPr lang="uk-UA" i="1" dirty="0" smtClean="0"/>
              <a:t>Зображення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2568355"/>
            <a:ext cx="181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Текст вписувати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         сюди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Практичні 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803" y="476672"/>
            <a:ext cx="4189181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Вправа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uk-UA" b="1" dirty="0" smtClean="0">
                <a:solidFill>
                  <a:srgbClr val="00B0F0"/>
                </a:solidFill>
              </a:rPr>
              <a:t> </a:t>
            </a:r>
            <a:r>
              <a:rPr lang="uk-UA" b="1" dirty="0" smtClean="0"/>
              <a:t>Словник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Завдання. </a:t>
            </a:r>
            <a:r>
              <a:rPr lang="uk-UA" dirty="0" smtClean="0"/>
              <a:t>У файлі </a:t>
            </a:r>
            <a:r>
              <a:rPr lang="uk-UA" i="1" dirty="0" smtClean="0"/>
              <a:t>Словник</a:t>
            </a:r>
            <a:r>
              <a:rPr lang="uk-UA" dirty="0" smtClean="0"/>
              <a:t>, що зберігається в папці, додай назви фруктів, зображених на малюнках, українською та англійською мовами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 algn="r">
              <a:buNone/>
            </a:pPr>
            <a:r>
              <a:rPr lang="uk-UA" i="1" dirty="0" smtClean="0"/>
              <a:t>Інструктаж на ст. 180 підручника</a:t>
            </a:r>
            <a:endParaRPr lang="uk-U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2568355"/>
            <a:ext cx="181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Текст вписувати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         сюди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373324" cy="45365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Фізкультхвилинка</a:t>
            </a:r>
            <a:endParaRPr lang="uk-U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499798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286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0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Практичні 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48680"/>
            <a:ext cx="395494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Вправа 3.</a:t>
            </a:r>
            <a:r>
              <a:rPr lang="uk-UA" b="1" dirty="0" smtClean="0">
                <a:solidFill>
                  <a:srgbClr val="00B0F0"/>
                </a:solidFill>
              </a:rPr>
              <a:t> </a:t>
            </a:r>
            <a:r>
              <a:rPr lang="uk-UA" b="1" dirty="0" smtClean="0"/>
              <a:t>Равлик і черепаха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Завдання. </a:t>
            </a:r>
            <a:r>
              <a:rPr lang="uk-UA" dirty="0" smtClean="0"/>
              <a:t>У файлі </a:t>
            </a:r>
            <a:r>
              <a:rPr lang="uk-UA" i="1" dirty="0" smtClean="0"/>
              <a:t>Равлик і черепаха </a:t>
            </a:r>
            <a:r>
              <a:rPr lang="uk-UA" dirty="0" smtClean="0"/>
              <a:t>додай текст, щоб відобразити діалог.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 algn="r">
              <a:buNone/>
            </a:pPr>
            <a:r>
              <a:rPr lang="uk-UA" i="1" dirty="0" smtClean="0"/>
              <a:t>Інструктаж на ст. 180-181 підручника</a:t>
            </a:r>
            <a:endParaRPr lang="uk-U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2568355"/>
            <a:ext cx="181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Текст вписувати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         сюди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71" y="836712"/>
            <a:ext cx="501500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3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dirty="0" smtClean="0"/>
              <a:t>Встановіть відповідність</a:t>
            </a:r>
            <a:endParaRPr lang="uk-UA" sz="3500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197247"/>
              </p:ext>
            </p:extLst>
          </p:nvPr>
        </p:nvGraphicFramePr>
        <p:xfrm>
          <a:off x="762001" y="685800"/>
          <a:ext cx="431405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639"/>
                <a:gridCol w="1351809"/>
                <a:gridCol w="996920"/>
                <a:gridCol w="1395687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Комбінації «швидких клавіш» для роботи з буфером обміну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Вирізати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Ctrl+V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Копіювати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Б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Ctrl+X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Вставляти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Ctrl+C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80112" y="3284984"/>
            <a:ext cx="158417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Правильні відповіді:</a:t>
            </a:r>
          </a:p>
          <a:p>
            <a:pPr algn="ctr"/>
            <a:r>
              <a:rPr lang="uk-UA" dirty="0" smtClean="0"/>
              <a:t>1 – Б</a:t>
            </a:r>
          </a:p>
          <a:p>
            <a:pPr algn="ctr"/>
            <a:r>
              <a:rPr lang="uk-UA" dirty="0" smtClean="0"/>
              <a:t>2 – В</a:t>
            </a:r>
          </a:p>
          <a:p>
            <a:pPr algn="ctr"/>
            <a:r>
              <a:rPr lang="uk-UA" dirty="0" smtClean="0"/>
              <a:t>3 - 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57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Творче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692696"/>
            <a:ext cx="438606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У графічному редакторі </a:t>
            </a:r>
            <a:r>
              <a:rPr lang="en-US" dirty="0" smtClean="0"/>
              <a:t>Paint</a:t>
            </a:r>
            <a:r>
              <a:rPr lang="uk-UA" dirty="0" smtClean="0"/>
              <a:t> створити новий файл.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Намалювати сонечко, в центрі якого написати своє ім'я. </a:t>
            </a:r>
            <a:r>
              <a:rPr lang="uk-UA" dirty="0"/>
              <a:t>П</a:t>
            </a:r>
            <a:r>
              <a:rPr lang="uk-UA" dirty="0" smtClean="0"/>
              <a:t>оруч надрукувати кольорами веселки сім рис свого характеру, щоразу змінюючи параметри шрифту.</a:t>
            </a:r>
          </a:p>
          <a:p>
            <a:pPr marL="0" indent="0">
              <a:buNone/>
            </a:pPr>
            <a:r>
              <a:rPr lang="uk-UA" dirty="0" smtClean="0"/>
              <a:t>Зберегти рисунок у власній папці з ім'ям файла </a:t>
            </a:r>
            <a:r>
              <a:rPr lang="uk-UA" i="1" dirty="0" smtClean="0"/>
              <a:t>Характер</a:t>
            </a:r>
            <a:r>
              <a:rPr lang="uk-UA" dirty="0" smtClean="0"/>
              <a:t>.</a:t>
            </a:r>
            <a:endParaRPr lang="uk-UA" dirty="0"/>
          </a:p>
        </p:txBody>
      </p:sp>
      <p:grpSp>
        <p:nvGrpSpPr>
          <p:cNvPr id="21" name="Групувати 20"/>
          <p:cNvGrpSpPr/>
          <p:nvPr/>
        </p:nvGrpSpPr>
        <p:grpSpPr>
          <a:xfrm>
            <a:off x="5508104" y="692696"/>
            <a:ext cx="2952328" cy="2628292"/>
            <a:chOff x="5220072" y="692696"/>
            <a:chExt cx="3356052" cy="3312368"/>
          </a:xfrm>
        </p:grpSpPr>
        <p:sp>
          <p:nvSpPr>
            <p:cNvPr id="7" name="Овал 6"/>
            <p:cNvSpPr/>
            <p:nvPr/>
          </p:nvSpPr>
          <p:spPr>
            <a:xfrm>
              <a:off x="6228184" y="1700808"/>
              <a:ext cx="1296144" cy="129614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9" name="Пряма сполучна лінія 8"/>
            <p:cNvCxnSpPr/>
            <p:nvPr/>
          </p:nvCxnSpPr>
          <p:spPr>
            <a:xfrm flipV="1">
              <a:off x="6876256" y="692696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0"/>
            <p:cNvCxnSpPr/>
            <p:nvPr/>
          </p:nvCxnSpPr>
          <p:spPr>
            <a:xfrm flipH="1" flipV="1">
              <a:off x="5508104" y="1196752"/>
              <a:ext cx="72008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>
            <a:xfrm flipH="1" flipV="1">
              <a:off x="7524328" y="2996952"/>
              <a:ext cx="72008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>
            <a:xfrm flipV="1">
              <a:off x="6876256" y="3140968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 сполучна лінія 14"/>
            <p:cNvCxnSpPr/>
            <p:nvPr/>
          </p:nvCxnSpPr>
          <p:spPr>
            <a:xfrm flipH="1">
              <a:off x="5220072" y="2348880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>
            <a:xfrm flipH="1">
              <a:off x="7712028" y="2366842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>
            <a:xfrm flipV="1">
              <a:off x="7524328" y="1155750"/>
              <a:ext cx="576064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18"/>
            <p:cNvCxnSpPr/>
            <p:nvPr/>
          </p:nvCxnSpPr>
          <p:spPr>
            <a:xfrm flipV="1">
              <a:off x="5652120" y="2924944"/>
              <a:ext cx="576064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825383" y="3140968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Гарна</a:t>
            </a:r>
          </a:p>
          <a:p>
            <a:r>
              <a:rPr lang="uk-UA" i="1" dirty="0" smtClean="0">
                <a:solidFill>
                  <a:srgbClr val="FFC000"/>
                </a:solidFill>
              </a:rPr>
              <a:t>Розумна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Добра</a:t>
            </a:r>
          </a:p>
          <a:p>
            <a:r>
              <a:rPr lang="uk-UA" u="sng" dirty="0" smtClean="0">
                <a:solidFill>
                  <a:srgbClr val="00B050"/>
                </a:solidFill>
              </a:rPr>
              <a:t>Вихована</a:t>
            </a:r>
          </a:p>
          <a:p>
            <a:r>
              <a:rPr lang="uk-UA" b="1" i="1" dirty="0" smtClean="0">
                <a:solidFill>
                  <a:srgbClr val="00B0F0"/>
                </a:solidFill>
              </a:rPr>
              <a:t>Щедра</a:t>
            </a:r>
          </a:p>
          <a:p>
            <a:r>
              <a:rPr lang="uk-UA" b="1" i="1" u="sng" dirty="0" smtClean="0">
                <a:solidFill>
                  <a:srgbClr val="0070C0"/>
                </a:solidFill>
              </a:rPr>
              <a:t>Доброзичлива</a:t>
            </a:r>
          </a:p>
          <a:p>
            <a:r>
              <a:rPr lang="uk-UA" i="1" u="sng" dirty="0" smtClean="0">
                <a:solidFill>
                  <a:srgbClr val="7030A0"/>
                </a:solidFill>
              </a:rPr>
              <a:t>Працьовита</a:t>
            </a:r>
            <a:endParaRPr lang="uk-UA" i="1" u="sng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9010" y="170080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Іра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517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6976"/>
          </a:xfrm>
        </p:spPr>
        <p:txBody>
          <a:bodyPr/>
          <a:lstStyle/>
          <a:p>
            <a:r>
              <a:rPr lang="uk-UA" dirty="0" smtClean="0"/>
              <a:t>Обговорення вивченого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182951"/>
              </p:ext>
            </p:extLst>
          </p:nvPr>
        </p:nvGraphicFramePr>
        <p:xfrm>
          <a:off x="611560" y="1628800"/>
          <a:ext cx="7920880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9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60840" cy="7143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в парах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65552566"/>
              </p:ext>
            </p:extLst>
          </p:nvPr>
        </p:nvGraphicFramePr>
        <p:xfrm>
          <a:off x="539552" y="1556792"/>
          <a:ext cx="78488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4838700" cy="28384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700" dirty="0" smtClean="0"/>
              <a:t>Гра «Чи зможу я допомогти?»</a:t>
            </a:r>
            <a:endParaRPr lang="uk-UA" sz="3700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1"/>
          </p:nvPr>
        </p:nvSpPr>
        <p:spPr>
          <a:xfrm>
            <a:off x="251520" y="609600"/>
            <a:ext cx="4168080" cy="4763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1. Марійка дуже любить малювати в середовищі графічного редактора. Щоб малюнок був бездоганним, часто використовує інструмент </a:t>
            </a:r>
            <a:r>
              <a:rPr lang="uk-UA" dirty="0" smtClean="0">
                <a:solidFill>
                  <a:srgbClr val="FF0000"/>
                </a:solidFill>
              </a:rPr>
              <a:t>Масштаб</a:t>
            </a:r>
            <a:r>
              <a:rPr lang="uk-UA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Ось і цього разу дівчинка збільшила масштаб, щоб акуратно зробити напис до свого малюнка. Але виявилося, що кнопка інструмента </a:t>
            </a:r>
            <a:r>
              <a:rPr lang="uk-UA" dirty="0" smtClean="0">
                <a:solidFill>
                  <a:srgbClr val="FF0000"/>
                </a:solidFill>
              </a:rPr>
              <a:t>Текст</a:t>
            </a:r>
            <a:r>
              <a:rPr lang="uk-UA" dirty="0" smtClean="0">
                <a:solidFill>
                  <a:schemeClr val="tx1"/>
                </a:solidFill>
              </a:rPr>
              <a:t> не натискається…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Допоможіть Марійці розв'язати проблему.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00264" cy="2819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2. Петрик хотів додати до малюнка напис із заданими властивостями. Але Панель </a:t>
            </a:r>
            <a:r>
              <a:rPr lang="uk-UA" dirty="0" smtClean="0">
                <a:solidFill>
                  <a:srgbClr val="FF0000"/>
                </a:solidFill>
              </a:rPr>
              <a:t>атрибутів тексту </a:t>
            </a:r>
            <a:r>
              <a:rPr lang="uk-UA" dirty="0" smtClean="0"/>
              <a:t>не відображаються. </a:t>
            </a:r>
          </a:p>
          <a:p>
            <a:pPr marL="0" indent="0">
              <a:buNone/>
            </a:pPr>
            <a:r>
              <a:rPr lang="uk-UA" dirty="0" smtClean="0"/>
              <a:t>Чому? Що потрібно зробити?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46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Повторюємо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Доповни схему можливими значеннями накреслення символів відповідно до вигляду літери А.</a:t>
            </a:r>
            <a:endParaRPr lang="uk-UA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66336052"/>
              </p:ext>
            </p:extLst>
          </p:nvPr>
        </p:nvGraphicFramePr>
        <p:xfrm>
          <a:off x="179512" y="1052736"/>
          <a:ext cx="8712968" cy="433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71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584" y="1916832"/>
            <a:ext cx="7543800" cy="330324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Властивості символів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Накреслення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Шрифт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Розмір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32423322"/>
              </p:ext>
            </p:extLst>
          </p:nvPr>
        </p:nvGraphicFramePr>
        <p:xfrm>
          <a:off x="611560" y="836712"/>
          <a:ext cx="796820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2800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4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27655"/>
            <a:ext cx="4104456" cy="15509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74" y="1988840"/>
            <a:ext cx="8229600" cy="3883045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Читати </a:t>
            </a:r>
            <a:r>
              <a:rPr lang="uk-UA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§ 22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Виконати вправу 1, 3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Розв'язати головоломку ст. 182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Оцінити свої знання та вміння за допомогою тверджень на ст. 181, 183</a:t>
            </a:r>
          </a:p>
          <a:p>
            <a:r>
              <a:rPr lang="uk-UA" u="sng" dirty="0" smtClean="0">
                <a:solidFill>
                  <a:srgbClr val="00B050"/>
                </a:solidFill>
              </a:rPr>
              <a:t>Творче завдання «Характер». </a:t>
            </a:r>
            <a:r>
              <a:rPr lang="uk-UA" dirty="0" smtClean="0">
                <a:solidFill>
                  <a:srgbClr val="00B050"/>
                </a:solidFill>
              </a:rPr>
              <a:t>Скласти розповідь про характер інструментів графічного редактора. Який інструмент найпрацьовитіший, </a:t>
            </a:r>
            <a:r>
              <a:rPr lang="uk-UA" dirty="0" err="1" smtClean="0">
                <a:solidFill>
                  <a:srgbClr val="00B050"/>
                </a:solidFill>
              </a:rPr>
              <a:t>найкумедніший</a:t>
            </a:r>
            <a:r>
              <a:rPr lang="uk-UA" dirty="0" smtClean="0">
                <a:solidFill>
                  <a:srgbClr val="00B050"/>
                </a:solidFill>
              </a:rPr>
              <a:t>, який – найкращий фантазер, а який завжди приходить на допомогу?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75" y="527655"/>
            <a:ext cx="1702470" cy="153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56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Гра «Веселий дощ»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7268"/>
            <a:ext cx="5116513" cy="304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17728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17728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3025800" y="2996952"/>
            <a:ext cx="32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5652120" y="707268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1). У чому відмінність між інструментами Виділення та Виділення довільної області</a:t>
            </a:r>
          </a:p>
          <a:p>
            <a:r>
              <a:rPr lang="uk-UA" dirty="0" smtClean="0"/>
              <a:t>2). Які дії можна виконувати над виділеним фрагментом зображення?</a:t>
            </a:r>
          </a:p>
          <a:p>
            <a:r>
              <a:rPr lang="uk-UA" dirty="0" smtClean="0"/>
              <a:t>3). Як змінити розміри виділеного фрагмента зображення?</a:t>
            </a:r>
          </a:p>
          <a:p>
            <a:r>
              <a:rPr lang="uk-UA" dirty="0" smtClean="0"/>
              <a:t>4). Для чого призначений буфер обміну?</a:t>
            </a:r>
          </a:p>
          <a:p>
            <a:r>
              <a:rPr lang="uk-UA" dirty="0" smtClean="0"/>
              <a:t>5). Чим відрізняються команди Копіювати і Вирізати?</a:t>
            </a:r>
          </a:p>
          <a:p>
            <a:r>
              <a:rPr lang="uk-UA" dirty="0" smtClean="0"/>
              <a:t>6). Яким чином перемикається мовний режим клавіатури?</a:t>
            </a:r>
          </a:p>
          <a:p>
            <a:r>
              <a:rPr lang="uk-UA" dirty="0" smtClean="0"/>
              <a:t>7). Комбінація яких клавіш дозволяє скасувати останні дії?</a:t>
            </a:r>
            <a:endParaRPr lang="uk-UA" dirty="0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28" y="3749330"/>
            <a:ext cx="2244632" cy="162388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Зверніть увагу на текст сторінок журналів! </a:t>
            </a:r>
            <a:br>
              <a:rPr lang="uk-UA" sz="2400" dirty="0" smtClean="0"/>
            </a:b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Чи можна щось подібне зробити у середовищі графічного редактора?</a:t>
            </a:r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http://puzkarapuz.org/uploads/posts/2008-12/1229725198_711463eb4bb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48679"/>
            <a:ext cx="2914561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2880320" cy="396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3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z-en.ru/Materiali/kazakhskijjazyk/zhumbak/Ucheb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6351" y="3112092"/>
            <a:ext cx="3978753" cy="3046164"/>
          </a:xfrm>
          <a:prstGeom prst="rect">
            <a:avLst/>
          </a:prstGeom>
          <a:noFill/>
        </p:spPr>
      </p:pic>
      <p:pic>
        <p:nvPicPr>
          <p:cNvPr id="14342" name="Picture 6" descr="http://thumbs.dreamstime.com/x/paragraph-sign-17468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2555776" cy="25557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кутник 2"/>
          <p:cNvSpPr/>
          <p:nvPr/>
        </p:nvSpPr>
        <p:spPr>
          <a:xfrm>
            <a:off x="3275856" y="404664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§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itchFamily="34" charset="-120"/>
              </a:rPr>
              <a:t>22. 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itchFamily="34" charset="-120"/>
              </a:rPr>
              <a:t>Додавання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itchFamily="34" charset="-12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itchFamily="34" charset="-120"/>
              </a:rPr>
              <a:t>тексту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itchFamily="34" charset="-12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itchFamily="34" charset="-120"/>
              </a:rPr>
              <a:t>до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itchFamily="34" charset="-120"/>
              </a:rPr>
              <a:t> 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itchFamily="34" charset="-120"/>
              </a:rPr>
              <a:t>зображення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0758365"/>
              </p:ext>
            </p:extLst>
          </p:nvPr>
        </p:nvGraphicFramePr>
        <p:xfrm>
          <a:off x="179512" y="692696"/>
          <a:ext cx="66247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80" name="Picture 8" descr="http://img01.chitalnya.ru/upload2/607/1774792820215225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7616" y="-171400"/>
            <a:ext cx="3456384" cy="345638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/>
              <a:t>ТИ ДІЗНАЄШСЯ</a:t>
            </a:r>
            <a:r>
              <a:rPr lang="uk-UA" dirty="0" smtClean="0"/>
              <a:t>:</a:t>
            </a:r>
            <a:endParaRPr lang="uk-UA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57" y="1268760"/>
            <a:ext cx="90356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179512" y="2348880"/>
          <a:ext cx="896448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36512" y="188640"/>
            <a:ext cx="9217024" cy="1800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Текст складається з різних символів: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2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8217" y="2470174"/>
            <a:ext cx="476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¥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4936" y="4318991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µ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492" y="2197960"/>
            <a:ext cx="49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ø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0926" y="1010183"/>
            <a:ext cx="686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4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©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99792" y="4669560"/>
            <a:ext cx="811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u-Cans-CA" sz="4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€ 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33621" y="3244335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/>
              </a:rPr>
              <a:t>℗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76714" y="2341565"/>
            <a:ext cx="48593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4400" b="1" dirty="0" smtClean="0">
                <a:ln/>
                <a:solidFill>
                  <a:schemeClr val="accent3"/>
                </a:solidFill>
                <a:latin typeface="Constantia"/>
              </a:rPr>
              <a:t>σ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57347" y="671984"/>
            <a:ext cx="5084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/>
              </a:rPr>
              <a:t>Σ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99142" y="3494856"/>
            <a:ext cx="64793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4400" b="1" dirty="0" smtClean="0">
                <a:ln/>
                <a:solidFill>
                  <a:schemeClr val="accent3"/>
                </a:solidFill>
                <a:latin typeface="Constantia"/>
              </a:rPr>
              <a:t>Ω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27788" y="4508634"/>
            <a:ext cx="43954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≠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41230" y="2730768"/>
            <a:ext cx="489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atin typeface="Calibri"/>
              </a:rPr>
              <a:t>∑</a:t>
            </a:r>
            <a:endParaRPr lang="ru-RU" sz="4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197456" y="927020"/>
            <a:ext cx="46519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4400" b="1" dirty="0" smtClean="0">
                <a:ln/>
                <a:solidFill>
                  <a:schemeClr val="accent3"/>
                </a:solidFill>
                <a:latin typeface="Calibri"/>
              </a:rPr>
              <a:t>≤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67617" y="1562329"/>
            <a:ext cx="619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↕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59952" y="3536608"/>
            <a:ext cx="590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ω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06977" y="4547042"/>
            <a:ext cx="62228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chemeClr val="accent3"/>
                </a:solidFill>
                <a:latin typeface="Calibri"/>
              </a:rPr>
              <a:t>Ǽ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60189" y="4496938"/>
            <a:ext cx="482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alibri"/>
              </a:rPr>
              <a:t>ǿ</a:t>
            </a:r>
            <a:endParaRPr lang="ru-RU" sz="4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332832" y="143602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£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762000" y="5589240"/>
            <a:ext cx="7205332" cy="58295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dirty="0" smtClean="0"/>
              <a:t>Що ж таке Шрифт та Символи ?</a:t>
            </a:r>
            <a:endParaRPr lang="uk-UA" sz="4000" dirty="0"/>
          </a:p>
        </p:txBody>
      </p:sp>
      <p:graphicFrame>
        <p:nvGraphicFramePr>
          <p:cNvPr id="26" name="Місце для вмісту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232955"/>
              </p:ext>
            </p:extLst>
          </p:nvPr>
        </p:nvGraphicFramePr>
        <p:xfrm>
          <a:off x="71266" y="783185"/>
          <a:ext cx="3576951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427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1 -0.2963 C 0.09336 -0.29491 0.0888 -0.29445 0.08437 -0.29259 C 0.075 -0.28866 0.06692 -0.28218 0.05729 -0.27963 C 0.05195 -0.275 0.04531 -0.26921 0.03958 -0.26667 C 0.03216 -0.24699 0.03997 -0.22708 0.04791 -0.21296 C 0.05039 -0.19977 0.04687 -0.21551 0.05208 -0.20185 C 0.05807 -0.18588 0.04622 -0.20857 0.05625 -0.19074 C 0.05768 -0.18079 0.05898 -0.175 0.05625 -0.16296 C 0.05377 -0.15208 0.03893 -0.14792 0.03437 -0.14259 C 0.02773 -0.13472 0.01823 -0.12685 0.0125 -0.11667 C 0.00846 -0.10949 0.01054 -0.1125 0.00625 -0.10741 C 0.00494 -0.10023 0.00013 -0.08889 2.29167E-6 -0.08148 C -0.00065 -0.0544 2.29167E-6 -0.02708 2.29167E-6 1.48148E-6 " pathEditMode="relative" ptsTypes="ffffffffffff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33171 C 0.00977 -0.32986 0.00495 -0.32361 -0.00103 -0.32245 C -0.01301 -0.3199 -0.0358 -0.31921 -0.04478 -0.31875 C -0.0509 -0.31504 -0.05715 -0.31435 -0.06353 -0.31319 C -0.06939 -0.30972 -0.07356 -0.3 -0.07812 -0.29282 C -0.0901 -0.2743 -0.09687 -0.25 -0.09999 -0.22245 C -0.0996 -0.20277 -0.10025 -0.18287 -0.09895 -0.16319 C -0.09804 -0.14884 -0.08723 -0.12222 -0.08124 -0.11319 C -0.0776 -0.10764 -0.07656 -0.10115 -0.07187 -0.09838 C -0.06718 -0.09213 -0.06393 -0.08495 -0.05833 -0.08171 C -0.05416 -0.0743 -0.04921 -0.06967 -0.04478 -0.06319 C -0.03801 -0.05301 -0.03137 -0.04236 -0.02395 -0.03356 C -0.02148 -0.03055 -0.02018 -0.02546 -0.0177 -0.02245 C -0.01562 -0.0199 -0.01145 -0.01504 -0.01145 -0.01504 C -0.00885 -0.0081 -0.00715 -0.0074 -0.00312 -0.00393 C -0.00195 -0.00301 8.125E-6 -0.00023 8.125E-6 -0.00023 " pathEditMode="relative" ptsTypes="fffffffffffffffA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6 -0.43147 C -0.11067 -0.42754 -0.11718 -0.42569 -0.12395 -0.42407 C -0.12968 -0.42059 -0.13489 -0.41481 -0.14062 -0.4111 C -0.14401 -0.40879 -0.14765 -0.40763 -0.15104 -0.40555 C -0.1569 -0.39791 -0.16211 -0.39096 -0.1677 -0.38333 C -0.17578 -0.37221 -0.18476 -0.3655 -0.19062 -0.34999 C -0.19323 -0.3317 -0.18541 -0.32268 -0.17708 -0.31481 C -0.15729 -0.29606 -0.13698 -0.28333 -0.11562 -0.27245 C -0.1052 -0.25856 -0.09687 -0.25532 -0.09062 -0.23356 C -0.09101 -0.22661 -0.09062 -0.21967 -0.09166 -0.21295 C -0.09231 -0.20902 -0.09466 -0.20578 -0.09583 -0.20184 C -0.10052 -0.18495 -0.10794 -0.17407 -0.11458 -0.15925 C -0.11836 -0.13194 -0.1151 -0.09374 -0.10312 -0.07221 C -0.10156 -0.06967 -0.09948 -0.06758 -0.09791 -0.06504 C -0.09231 -0.05508 -0.08698 -0.04351 -0.07916 -0.03888 C -0.07513 -0.03379 -0.07044 -0.02985 -0.06666 -0.02407 C -0.06354 -0.01944 -0.06328 -0.01666 -0.05937 -0.01319 C -0.05573 -0.00995 -0.05078 -0.00809 -0.04687 -0.00578 C -0.03567 0.00093 -0.0233 -0.00462 -0.01145 -0.00371 C -0.0013 -0.00184 -0.00494 -0.00462 -2.08333E-7 6.2963E-6 " pathEditMode="relative" ptsTypes="fffffffffffffffffffA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3 -0.39074 C -0.04413 -0.38889 -0.04973 -0.38773 -0.0552 -0.38518 C -0.06106 -0.38241 -0.06288 -0.37662 -0.0677 -0.37037 C -0.07747 -0.35764 -0.08541 -0.35139 -0.0927 -0.33495 C -0.094 -0.32801 -0.09491 -0.32153 -0.09687 -0.31481 C -0.09609 -0.29305 -0.09726 -0.2588 -0.08228 -0.25 C -0.07747 -0.23866 -0.07043 -0.23148 -0.06457 -0.22222 C -0.06236 -0.21875 -0.05832 -0.21111 -0.05832 -0.21111 C -0.05507 -0.19352 -0.06262 -0.18287 -0.06666 -0.16852 C -0.06848 -0.16204 -0.06965 -0.15602 -0.07187 -0.15 C -0.07122 -0.13958 -0.07096 -0.12893 -0.06978 -0.11852 C -0.069 -0.11111 -0.06392 -0.1044 -0.06145 -0.1 C -0.05754 -0.09305 -0.05403 -0.08495 -0.04999 -0.07778 C -0.04895 -0.07593 -0.04713 -0.07685 -0.04582 -0.07593 C -0.04439 -0.075 -0.04309 -0.07315 -0.04166 -0.07222 C -0.03957 -0.07083 -0.03749 -0.06968 -0.03541 -0.06852 C -0.03437 -0.06782 -0.03228 -0.06667 -0.03228 -0.06667 C -0.02825 -0.05949 -0.02473 -0.05625 -0.02291 -0.0463 C -0.02161 -0.02616 -0.02226 -0.02523 -0.01562 -0.01111 C -0.01484 -0.00949 -0.01457 -0.00671 -0.01353 -0.00555 C -0.00963 -0.00162 -0.00416 -0.0037 6.25E-6 3.7037E-7 " pathEditMode="relative" ptsTypes="ffffffffffffffffffffA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42 -0.5037 C -0.36003 -0.48402 -0.36003 -0.46411 -0.35938 -0.44444 C -0.35899 -0.43425 -0.35261 -0.42361 -0.34896 -0.41851 C -0.3461 -0.41435 -0.34362 -0.40948 -0.34063 -0.40555 C -0.3336 -0.39629 -0.32474 -0.38911 -0.31979 -0.37592 C -0.32083 -0.37152 -0.32097 -0.3662 -0.32292 -0.36296 C -0.33034 -0.35069 -0.33451 -0.35254 -0.34167 -0.34444 C -0.34688 -0.33865 -0.34987 -0.32986 -0.35417 -0.32222 C -0.34649 -0.28124 -0.28633 -0.30578 -0.28229 -0.30555 C -0.28789 -0.28032 -0.30261 -0.26736 -0.31042 -0.24444 C -0.31615 -0.20347 -0.2836 -0.22106 -0.26875 -0.22036 C -0.27227 -0.20555 -0.27526 -0.20323 -0.28021 -0.19073 C -0.28529 -0.17777 -0.28998 -0.16504 -0.29271 -0.14999 C -0.29128 -0.14259 -0.29206 -0.14143 -0.28555 -0.14259 C -0.26888 -0.1456 -0.24701 -0.15161 -0.23438 -0.17407 C -0.2362 -0.16435 -0.23932 -0.15624 -0.24271 -0.14814 C -0.24492 -0.13657 -0.24675 -0.12453 -0.24896 -0.11296 C -0.24831 -0.09143 -0.25235 -0.07847 -0.24167 -0.07222 C -0.22031 -0.08032 -0.20886 -0.08611 -0.19375 -0.11296 C -0.19557 -0.09698 -0.19414 -0.10648 -0.2 -0.08518 C -0.20091 -0.0824 -0.20195 -0.06805 -0.20208 -0.06666 C -0.20091 -0.03564 -0.20365 -0.03819 -0.1875 -0.04444 C -0.18386 -0.04837 -0.17956 -0.05115 -0.17604 -0.05555 C -0.16706 -0.06666 -0.17604 -0.06041 -0.16888 -0.06481 C -0.16862 -0.06504 -0.1655 -0.07569 -0.16354 -0.07222 C -0.16224 -0.0699 -0.16289 -0.06597 -0.1625 -0.06296 C -0.16211 -0.05115 -0.1625 -0.03935 -0.16159 -0.02777 C -0.16133 -0.02546 -0.1599 -0.0243 -0.15938 -0.02222 C -0.15873 -0.01921 -0.15925 -0.01573 -0.15833 -0.01296 C -0.15729 -0.00879 -0.15417 -0.00185 -0.15417 -0.00185 C -0.14831 -0.00254 -0.14232 -0.00185 -0.13646 -0.0037 C -0.1332 -0.00462 -0.12227 -0.02152 -0.11979 -0.02592 C -0.10638 -0.01805 -0.12448 0.00973 -0.11042 0.02223 C -0.10768 0.02153 -0.10469 0.02223 -0.10208 0.02038 C -0.10091 0.01945 -0.10091 0.01644 -0.1 0.01482 C -0.09453 0.0051 -0.08893 -0.00486 -0.08333 -0.01481 C -0.08164 -0.01411 -0.07956 -0.01527 -0.07826 -0.01296 C -0.07123 -0.00069 -0.07552 0.01135 -0.06354 0.01852 C -0.05638 0.01783 -0.04896 0.01829 -0.04167 0.01667 C -0.03932 0.01621 -0.03763 0.01227 -0.03542 0.01112 C -0.02969 0.00811 -0.02943 0.0088 -0.02188 0.00741 C -0.02083 0.00672 -0.01966 0.00672 -0.01875 0.00556 C -0.01758 0.00417 -0.01706 0.00047 -0.01563 7.77778E-6 C -0.01068 -0.00161 -0.00521 7.77778E-6 3.95833E-6 7.77778E-6 " pathEditMode="relative" ptsTypes="fffffffffffffffffffffffffffffffffffffffffff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41481 C 0.01355 -0.4118 0.01602 -0.41481 0.01355 -0.40185 C 0.01315 -0.39977 0.01198 -0.39838 0.01146 -0.3963 C 0.01094 -0.39444 0.01068 -0.39259 0.01042 -0.39074 C 0.00769 -0.37338 0.00586 -0.35486 0.00417 -0.33704 C 0.00456 -0.31551 0.00144 -0.29213 0.00625 -0.27222 C 0.01003 -0.25671 0.01693 -0.24097 0.025 -0.23148 C 0.0293 -0.22639 0.03503 -0.21991 0.03855 -0.21296 C 0.04388 -0.20208 0.04753 -0.1875 0.05 -0.17407 C 0.04935 -0.13518 0.05326 -0.10023 0.0375 -0.07222 C 0.03529 -0.06065 0.02878 -0.05463 0.025 -0.04444 C 0.01927 -0.02917 0.01172 3.7037E-7 -1.66667E-6 3.7037E-7 " pathEditMode="relative" ptsTypes="fffffffffffA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96 -0.49815 C 0.1944 -0.49653 0.19141 -0.4963 0.1875 -0.49074 C 0.18164 -0.48241 0.18008 -0.46805 0.17604 -0.45741 C 0.17161 -0.41852 0.16888 -0.37893 0.16354 -0.34097 C 0.16315 -0.30486 0.16315 -0.26944 0.1625 -0.23356 C 0.16237 -0.225 0.15807 -0.21204 0.15625 -0.20555 C 0.15326 -0.19491 0.15169 -0.18218 0.14792 -0.17222 C 0.14557 -0.1662 0.14206 -0.15972 0.13958 -0.1537 C 0.13789 -0.14491 0.13164 -0.13796 0.12813 -0.13171 C 0.12721 -0.12986 0.12695 -0.12778 0.12604 -0.12593 C 0.12357 -0.12153 0.12161 -0.12222 0.11875 -0.11852 C 0.11758 -0.11713 0.1168 -0.11481 0.11563 -0.11319 C 0.11211 -0.10856 0.10794 -0.10555 0.10417 -0.10185 C 0.09609 -0.09421 0.0888 -0.08218 0.08021 -0.07593 C 0.07122 -0.06968 0.06224 -0.06296 0.05313 -0.05741 C 0.0474 -0.05393 0.04102 -0.04537 0.03542 -0.04074 C 0.02943 -0.03611 0.02227 -0.03426 0.01667 -0.02801 C 0.00977 -0.02014 0.0056 -0.00995 -2.70833E-6 -3.7037E-7 " pathEditMode="relative" ptsTypes="fffffffffffffffff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48311 C -0.103 0.47223 -0.10599 0.45626 -0.10938 0.44422 C -0.11029 0.43172 -0.11133 0.42269 -0.11354 0.41088 C -0.11315 0.36899 -0.11341 0.32686 -0.1125 0.28496 C -0.11237 0.27801 -0.11003 0.27153 -0.10938 0.26459 C -0.10703 0.24213 -0.10482 0.21667 -0.09896 0.19607 C -0.09779 0.18218 -0.09519 0.17061 -0.09063 0.15903 C -0.0892 0.15533 -0.08854 0.15047 -0.08646 0.14792 C -0.08542 0.14676 -0.08425 0.14584 -0.08334 0.14422 C -0.07735 0.13357 -0.08308 0.13982 -0.07709 0.12755 C -0.07631 0.12593 -0.07487 0.12524 -0.07396 0.12385 C -0.06993 0.11737 -0.06433 0.10394 -0.05938 0.09792 C -0.05104 0.08797 -0.04362 0.07616 -0.03542 0.06644 C -0.028 0.05764 -0.02487 0.04167 -0.01771 0.03311 C -0.0155 0.0213 -0.01159 0.01459 -0.00625 0.00718 C -0.0043 0.0044 2.70833E-6 -0.00023 2.70833E-6 -0.00023 " pathEditMode="relative" ptsTypes="fffffffffffffffA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39814 C -0.0526 0.38935 -0.05716 0.39189 -0.04896 0.38889 C -0.04479 0.38518 -0.04089 0.38032 -0.03646 0.37777 C -0.0319 0.37176 -0.02956 0.36921 -0.02812 0.35926 C -0.02878 0.35185 -0.02891 0.34421 -0.03021 0.33703 C -0.03073 0.33449 -0.03242 0.33356 -0.03333 0.33148 C -0.0388 0.3199 -0.04687 0.31551 -0.05521 0.31296 C -0.06445 0.30648 -0.07435 0.30231 -0.08333 0.29444 C -0.08854 0.28981 -0.09219 0.28032 -0.09687 0.27407 C -0.09753 0.27037 -0.09831 0.26666 -0.09896 0.26296 C -0.09935 0.26111 -0.1 0.2574 -0.1 0.2574 C -0.0974 0.24838 -0.09622 0.24514 -0.09062 0.24259 C -0.08581 0.23611 -0.08177 0.23495 -0.07604 0.23148 C -0.07487 0.23078 -0.07409 0.2287 -0.07292 0.22777 C -0.06953 0.22523 -0.06497 0.22384 -0.06146 0.22222 C -0.06042 0.22106 -0.05951 0.21944 -0.05833 0.21851 C -0.05638 0.21689 -0.05208 0.21481 -0.05208 0.21481 C -0.05104 0.21296 -0.04596 0.20439 -0.04583 0.20185 C -0.04505 0.17176 -0.05599 0.14699 -0.06562 0.12407 C -0.0668 0.11805 -0.06862 0.11342 -0.06979 0.1074 C -0.06914 0.09814 -0.0694 0.08842 -0.06771 0.07963 C -0.06732 0.07754 -0.05573 0.06389 -0.05417 0.06296 C -0.04583 0.05185 -0.0418 0.05463 -0.03333 0.04814 C -0.02878 0.04467 -0.02461 0.04097 -0.01979 0.03889 C -0.01549 0.03379 -0.00911 0.02338 -0.00417 0.02037 C -0.00039 0.01365 2.08333E-6 0.00926 2.08333E-6 3.33333E-6 " pathEditMode="relative" ptsTypes="fffffffffffffffffffffffff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9 0.27592 C 0.19753 0.2743 0.19311 0.27199 0.18855 0.27036 C 0.1836 0.26597 0.17813 0.26041 0.17397 0.2537 C 0.16759 0.24351 0.16576 0.23703 0.1573 0.23333 C 0.15352 0.22314 0.14506 0.21759 0.13959 0.20925 C 0.13347 0.19999 0.12605 0.18611 0.11876 0.17962 C 0.10352 0.1662 0.08764 0.16157 0.07084 0.1574 C 0.05339 0.14699 0.02618 0.14444 0.00834 0.14259 C 0.00561 0.14143 0.00209 0.14259 6.25E-6 0.13888 C -0.00494 0.13009 -0.00898 0.12384 -0.01457 0.11666 C -0.02109 0.10833 -0.02629 0.10231 -0.03124 0.09074 C -0.03332 0.07986 -0.03671 0.06944 -0.03957 0.05925 C -0.04049 0.04953 -0.04166 0.04351 -0.03957 0.03333 C -0.03879 0.02939 -0.03072 0.02083 -0.0302 0.02036 C -0.02043 0.00879 -0.01197 -8.88889E-6 6.25E-6 -8.88889E-6 " pathEditMode="relative" ptsTypes="ffffffffffffffA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67 0.58148 C -0.41628 0.56967 -0.41641 0.55787 -0.41563 0.54629 C -0.41498 0.53657 -0.41316 0.53588 -0.41146 0.52778 C -0.4086 0.51435 -0.40573 0.50069 -0.40313 0.48703 C -0.40131 0.47754 -0.40183 0.4669 -0.4 0.45741 C -0.39493 0.43055 -0.38477 0.38819 -0.37292 0.36852 C -0.3681 0.36041 -0.36303 0.35231 -0.3573 0.34629 C -0.35378 0.34259 -0.34974 0.34028 -0.34688 0.33518 C -0.34024 0.32338 -0.34428 0.32986 -0.33438 0.31666 C -0.33334 0.31528 -0.33321 0.31273 -0.3323 0.31111 C -0.32826 0.30347 -0.32474 0.29467 -0.3198 0.28889 C -0.30899 0.27592 -0.3004 0.25741 -0.28959 0.24444 C -0.28542 0.23333 -0.29011 0.24421 -0.2823 0.23333 C -0.27735 0.22662 -0.27383 0.21713 -0.26875 0.21111 C -0.26537 0.20208 -0.26472 0.19213 -0.26146 0.18333 C -0.26081 0.12731 -0.26589 0.08055 -0.24896 0.03518 C -0.24753 0.03125 -0.2448 0.03148 -0.24271 0.02963 C -0.23672 0.0243 -0.2306 0.01898 -0.22396 0.01666 C -0.21706 0.01041 -0.20964 0.00555 -0.20209 0.0037 C -0.19584 -1.11111E-6 -0.18881 -0.00185 -0.1823 -0.00371 C -0.17683 -0.00857 -0.17279 -0.00949 -0.16667 -0.01111 C -0.16029 -0.01482 -0.15352 -0.01621 -0.14688 -0.01852 C -0.13685 -0.01783 -0.1267 -0.01829 -0.11667 -0.01667 C -0.11537 -0.01644 -0.11472 -0.01366 -0.11355 -0.01297 C -0.10586 -0.0088 -0.09441 -0.00417 -0.08646 -0.00371 C -0.07123 -0.00255 -0.05586 -0.00255 -0.04063 -0.00185 C -0.03607 -0.00093 -0.03165 0.00185 -0.02709 0.00185 C -0.0181 0.00185 -0.00899 -1.11111E-6 2.29167E-6 -1.11111E-6 " pathEditMode="relative" ptsTypes="fffffffffffffffffffffffffffA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01 0.33519 C 0.14206 0.32107 0.13725 0.30162 0.13334 0.28333 C 0.13282 0.28102 0.13295 0.27824 0.1323 0.27593 C 0.13152 0.27361 0.13008 0.27245 0.12917 0.27037 C 0.12097 0.25255 0.11173 0.23357 0.09897 0.22593 C 0.09311 0.21806 0.0823 0.20995 0.07501 0.20741 C 0.06798 0.19907 0.06016 0.19491 0.05313 0.18704 C 0.04623 0.1794 0.03933 0.17222 0.0323 0.16482 C 0.02488 0.15694 0.0168 0.15278 0.00938 0.14444 C -0.00169 0.13218 -0.01445 0.12847 -0.02291 0.10926 C -0.03281 0.08657 -0.02096 0.11088 -0.03124 0.08333 C -0.04062 0.05833 -0.05012 0.0338 -0.05833 0.00741 C -0.06393 -0.01042 -0.0634 -0.03495 -0.06978 -0.05185 C -0.07148 -0.07361 -0.0707 -0.09398 -0.05728 -0.1 C -0.04947 -0.10926 -0.04739 -0.10509 -0.03541 -0.1037 C -0.02721 -0.1 -0.01614 -0.08472 -0.01145 -0.07222 C -0.01054 -0.05255 -0.01158 -0.03009 -0.0052 -0.01296 C -0.00455 -0.00787 -0.00403 1.11111E-6 5.20833E-6 1.11111E-6 " pathEditMode="relative" ptsTypes="fffffffffffffffffA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05 -0.61297 C 0.34584 -0.60996 0.3435 -0.59954 0.33959 -0.5926 C 0.33647 -0.57593 0.32956 -0.56273 0.32605 -0.5463 C 0.32436 -0.53797 0.32357 -0.52871 0.32188 -0.52037 C 0.32136 -0.51783 0.32045 -0.51551 0.3198 -0.51297 C 0.31941 -0.51111 0.31915 -0.50926 0.31876 -0.50741 C 0.31758 -0.49306 0.31407 -0.48079 0.31147 -0.46667 C 0.30717 -0.44398 0.30508 -0.41991 0.29897 -0.39815 C 0.29714 -0.37824 0.29102 -0.35857 0.28542 -0.34074 C 0.28308 -0.33311 0.2823 -0.32894 0.27813 -0.32408 C 0.27605 -0.31273 0.27787 -0.31991 0.2698 -0.30556 C 0.26615 -0.29908 0.26199 -0.29352 0.25834 -0.28704 C 0.25417 -0.27963 0.2504 -0.26806 0.2448 -0.26482 C 0.23347 -0.24468 0.25014 -0.27223 0.23751 -0.25741 C 0.23647 -0.25648 0.23647 -0.25324 0.23542 -0.25186 C 0.23087 -0.2463 0.21602 -0.24028 0.21042 -0.23889 C 0.20522 -0.23519 0.20014 -0.23287 0.1948 -0.22963 C 0.19141 -0.22755 0.18881 -0.22269 0.18542 -0.22037 C 0.18438 -0.21852 0.18347 -0.21644 0.1823 -0.21482 C 0.18139 -0.21343 0.18008 -0.2125 0.17917 -0.21111 C 0.17696 -0.20764 0.17292 -0.20023 0.17292 -0.20023 C 0.1685 -0.17662 0.15704 -0.15486 0.14584 -0.14074 C 0.13998 -0.13334 0.13165 -0.13033 0.12501 -0.12593 C 0.12045 -0.12292 0.11654 -0.11922 0.11147 -0.11852 C 0.10274 -0.1176 0.09415 -0.11736 0.08542 -0.11667 C 0.06238 -0.11088 0.03894 -0.11436 0.01563 -0.11111 C 0.00561 -0.1051 -0.0052 -0.09931 -0.01562 -0.0963 C -0.02499 -0.08797 -0.0358 -0.08866 -0.04478 -0.07963 C -0.04713 -0.07709 -0.04934 -0.07431 -0.05103 -0.07037 C -0.0526 -0.0669 -0.0552 -0.05926 -0.0552 -0.05926 C -0.05846 -0.03056 -0.05598 0.00671 -0.03749 0.01481 C -0.0108 0.0125 -0.0233 0.01504 -0.00728 0.00555 C -0.00468 0.00393 -0.00195 0.00347 5.625E-6 2.59259E-6 " pathEditMode="relative" ptsTypes="ffffffffffffffffffffffffffffffffA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-0.4169 C 0.08282 -0.40301 0.07552 -0.37084 0.07084 -0.35209 C 0.06888 -0.34422 0.06823 -0.33704 0.06563 -0.32986 C 0.06433 -0.32037 0.06146 -0.31135 0.05938 -0.30209 C 0.05756 -0.2794 0.05404 -0.25533 0.05 -0.23357 C 0.04883 -0.2176 0.04805 -0.20093 0.04584 -0.18542 C 0.04558 -0.17917 0.04571 -0.16135 0.04375 -0.15209 C 0.04102 -0.13912 0.04258 -0.14977 0.03959 -0.13912 C 0.03321 -0.11621 0.02657 -0.09468 0.01771 -0.07431 C 0.01289 -0.06343 0.00912 -0.05116 0.00521 -0.03912 C 0.00352 -0.0338 0.00105 -0.02246 0.00105 -0.02246 C 0.00065 -0.01505 -4.79167E-6 -0.00023 -4.79167E-6 -0.00023 " pathEditMode="relative" ptsTypes="fffffffffffA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1037 C 0.3319 0.10208 0.32748 0.09976 0.32292 0.09814 C 0.31472 0.08842 0.30235 0.08819 0.29271 0.08518 C 0.28334 0.08217 0.27383 0.08101 0.26459 0.07777 C 0.25144 0.07337 0.24037 0.06851 0.22709 0.06666 C 0.19219 0.05416 0.15469 0.08124 0.12084 0.06111 C 0.11485 0.04675 0.10573 0.04236 0.09688 0.03518 C 0.08815 0.028 0.08021 0.01898 0.07084 0.01481 C 0.0655 0.00532 0.06237 0.00925 0.05625 0.0037 C 0.04154 -0.00927 0.02526 -0.01135 0.00938 -0.01852 C 0.003 -0.0169 0.00026 -0.01829 -0.00312 -0.00927 C -0.00195 0.00115 -0.0039 -8.51852E-6 1.25E-6 -8.51852E-6 " pathEditMode="relative" ptsTypes="fffffffffffA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04 0.05711 C 0.25609 0.04532 0.24502 0.03769 0.23655 0.03491 C 0.22431 0.02312 0.20776 0.02035 0.1937 0.01826 C 0.15853 0.01942 0.15384 0.01826 0.12974 0.02381 C 0.12127 0.02844 0.12401 0.02913 0.11241 0.03121 C 0.11124 0.03237 0.1102 0.03399 0.1089 0.03491 C 0.10668 0.03653 0.10199 0.03861 0.10199 0.03884 C 0.09079 0.03792 0.07946 0.03838 0.06826 0.03676 C 0.06604 0.03653 0.06213 0.03098 0.06018 0.02936 C 0.05484 0.02474 0.04546 0.01572 0.03921 0.01272 C 0.02592 0.00624 0.01133 0.01087 -0.00248 0.01087 " pathEditMode="relative" rAng="0" ptsTypes="ffffffffffA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-0.34468 C 0.11498 -0.34352 0.11211 -0.34283 0.10938 -0.34098 C 0.09883 -0.33426 0.09362 -0.30741 0.08751 -0.29283 C 0.08594 -0.2845 0.0823 -0.28079 0.08021 -0.27246 C 0.07891 -0.26714 0.07709 -0.25579 0.07709 -0.25579 C 0.07305 -0.19931 0.08737 -0.13681 0.07292 -0.08542 C 0.07149 -0.07014 0.0681 -0.0595 0.06355 -0.04653 C 0.06068 -0.0382 0.05938 -0.03079 0.05626 -0.02246 C 0.05469 -0.01829 0.03907 -0.00973 0.03646 -0.0095 C 0.02709 -0.00857 0.01771 -0.00834 0.00834 -0.00764 C 0.00665 -0.00695 0.00469 -0.00718 0.00313 -0.00579 C 0.00183 -0.00464 6.66667E-6 -0.00024 6.66667E-6 -0.00024 " pathEditMode="relative" ptsTypes="fffffffffffA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32" grpId="0"/>
      <p:bldP spid="35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17012"/>
            <a:ext cx="3321193" cy="20149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79388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None/>
            </a:pPr>
            <a:r>
              <a:rPr lang="uk-UA" sz="2000" i="0" dirty="0" smtClean="0">
                <a:latin typeface="Euphemia"/>
              </a:rPr>
              <a:t>Форма символів визначається обраним шрифтом. </a:t>
            </a:r>
          </a:p>
          <a:p>
            <a:pPr marL="0" indent="179388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None/>
            </a:pPr>
            <a:r>
              <a:rPr lang="uk-UA" sz="2000" dirty="0" smtClean="0">
                <a:latin typeface="Euphemia"/>
              </a:rPr>
              <a:t>Шрифт – це повний набір друкарських символів певної форми.</a:t>
            </a:r>
            <a:endParaRPr lang="ru-RU" sz="2000" i="0" dirty="0">
              <a:latin typeface="Euphemia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32" y="332656"/>
            <a:ext cx="7029450" cy="1253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Euphemia"/>
                <a:ea typeface="+mj-ea"/>
                <a:cs typeface="+mj-cs"/>
              </a:rPr>
              <a:t>Шрифт</a:t>
            </a:r>
            <a:endParaRPr kumimoji="0" lang="ru-RU" sz="9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Euphemia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71240" y="2461965"/>
            <a:ext cx="2068606" cy="562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Шрифт</a:t>
            </a:r>
            <a:endParaRPr kumimoji="0" lang="ru-RU" sz="4000" b="1" i="0" u="sng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Euphemia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28060" y="3577470"/>
            <a:ext cx="2528315" cy="562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Euphemia"/>
                <a:ea typeface="+mj-ea"/>
                <a:cs typeface="+mj-cs"/>
              </a:rPr>
              <a:t>Шрифт</a:t>
            </a:r>
            <a:endParaRPr kumimoji="0" lang="ru-RU" sz="4000" b="1" i="1" u="none" strike="noStrike" kern="120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Euphemia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752527" y="4843804"/>
            <a:ext cx="2068606" cy="562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Шрифт</a:t>
            </a:r>
            <a:endParaRPr kumimoji="0" lang="ru-RU" sz="4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Euphemia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54722" y="2224724"/>
            <a:ext cx="2309765" cy="562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Euphemia"/>
                <a:ea typeface="+mj-ea"/>
                <a:cs typeface="+mj-cs"/>
              </a:rPr>
              <a:t>Шрифт</a:t>
            </a:r>
            <a:endParaRPr kumimoji="0" lang="ru-RU" sz="4000" b="1" i="1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Euphemia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19018" y="4633146"/>
            <a:ext cx="2380444" cy="562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Euphemia"/>
                <a:ea typeface="+mj-ea"/>
                <a:cs typeface="+mj-cs"/>
              </a:rPr>
              <a:t>Шрифт</a:t>
            </a:r>
            <a:endParaRPr kumimoji="0" lang="ru-RU" sz="4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Euphemia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48192" y="1154781"/>
            <a:ext cx="2068606" cy="562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Euphemia"/>
                <a:ea typeface="+mj-ea"/>
                <a:cs typeface="+mj-cs"/>
              </a:rPr>
              <a:t>Шрифт</a:t>
            </a:r>
            <a:endParaRPr kumimoji="0" lang="ru-RU" sz="4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Euphemia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6354" y="1436049"/>
            <a:ext cx="297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Шрифт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4932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867</TotalTime>
  <Words>1050</Words>
  <Application>Microsoft Office PowerPoint</Application>
  <PresentationFormat>Экран (4:3)</PresentationFormat>
  <Paragraphs>236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NewsPrint</vt:lpstr>
      <vt:lpstr>Інформатика.  5 клас</vt:lpstr>
      <vt:lpstr>Встановіть відповідність</vt:lpstr>
      <vt:lpstr>Гра «Веселий дощ»</vt:lpstr>
      <vt:lpstr>Зверніть увагу на текст сторінок журналів!  Чи можна щось подібне зробити у середовищі графічного редактора?</vt:lpstr>
      <vt:lpstr>Презентация PowerPoint</vt:lpstr>
      <vt:lpstr>ТИ ДІЗНАЄШСЯ:</vt:lpstr>
      <vt:lpstr>Презентация PowerPoint</vt:lpstr>
      <vt:lpstr>Що ж таке Шрифт та Символи ?</vt:lpstr>
      <vt:lpstr>Презентация PowerPoint</vt:lpstr>
      <vt:lpstr>Процес додавання тексту в будь-якому середовищі складається з кількох кроків, зокрема може бути таким:</vt:lpstr>
      <vt:lpstr>Презентация PowerPoint</vt:lpstr>
      <vt:lpstr>Якщо до всіх символів слова “Зима” застосовувати певні властивості, його вигляд може бути різним</vt:lpstr>
      <vt:lpstr>Найуживанішими при роботі з текстом на комп'ютері в різних середовищах є шрифти з назвами Arial,  Times New Roman</vt:lpstr>
      <vt:lpstr>До уваги!</vt:lpstr>
      <vt:lpstr>Презентация PowerPoint</vt:lpstr>
      <vt:lpstr>Практичні завдання</vt:lpstr>
      <vt:lpstr>Практичні завдання</vt:lpstr>
      <vt:lpstr>Фізкультхвилинка</vt:lpstr>
      <vt:lpstr>Практичні завдання</vt:lpstr>
      <vt:lpstr>Творче завдання</vt:lpstr>
      <vt:lpstr>Обговорення вивченого</vt:lpstr>
      <vt:lpstr>Працюємо в парах</vt:lpstr>
      <vt:lpstr>Гра «Чи зможу я допомогти?»</vt:lpstr>
      <vt:lpstr>Повторюємо</vt:lpstr>
      <vt:lpstr>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Ира</cp:lastModifiedBy>
  <cp:revision>74</cp:revision>
  <dcterms:created xsi:type="dcterms:W3CDTF">2013-11-12T17:49:41Z</dcterms:created>
  <dcterms:modified xsi:type="dcterms:W3CDTF">2015-03-15T11:37:33Z</dcterms:modified>
</cp:coreProperties>
</file>