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32"/>
  </p:notesMasterIdLst>
  <p:sldIdLst>
    <p:sldId id="256" r:id="rId2"/>
    <p:sldId id="314" r:id="rId3"/>
    <p:sldId id="311" r:id="rId4"/>
    <p:sldId id="312" r:id="rId5"/>
    <p:sldId id="313" r:id="rId6"/>
    <p:sldId id="315" r:id="rId7"/>
    <p:sldId id="257" r:id="rId8"/>
    <p:sldId id="309" r:id="rId9"/>
    <p:sldId id="330" r:id="rId10"/>
    <p:sldId id="310" r:id="rId11"/>
    <p:sldId id="316" r:id="rId12"/>
    <p:sldId id="317" r:id="rId13"/>
    <p:sldId id="318" r:id="rId14"/>
    <p:sldId id="319" r:id="rId15"/>
    <p:sldId id="321" r:id="rId16"/>
    <p:sldId id="322" r:id="rId17"/>
    <p:sldId id="323" r:id="rId18"/>
    <p:sldId id="324" r:id="rId19"/>
    <p:sldId id="325" r:id="rId20"/>
    <p:sldId id="326" r:id="rId21"/>
    <p:sldId id="327" r:id="rId22"/>
    <p:sldId id="328" r:id="rId23"/>
    <p:sldId id="329" r:id="rId24"/>
    <p:sldId id="320" r:id="rId25"/>
    <p:sldId id="278" r:id="rId26"/>
    <p:sldId id="277" r:id="rId27"/>
    <p:sldId id="276" r:id="rId28"/>
    <p:sldId id="279"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ітли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50" d="100"/>
          <a:sy n="50" d="100"/>
        </p:scale>
        <p:origin x="-966"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ata4.xml.rels><?xml version="1.0" encoding="UTF-8" standalone="yes"?>
<Relationships xmlns="http://schemas.openxmlformats.org/package/2006/relationships"><Relationship Id="rId1" Type="http://schemas.openxmlformats.org/officeDocument/2006/relationships/image" Target="../media/image35.png"/></Relationships>
</file>

<file path=ppt/diagrams/_rels/data5.xml.rels><?xml version="1.0" encoding="UTF-8" standalone="yes"?>
<Relationships xmlns="http://schemas.openxmlformats.org/package/2006/relationships"><Relationship Id="rId1" Type="http://schemas.openxmlformats.org/officeDocument/2006/relationships/image" Target="../media/image36.png"/></Relationships>
</file>

<file path=ppt/diagrams/_rels/data6.xml.rels><?xml version="1.0" encoding="UTF-8" standalone="yes"?>
<Relationships xmlns="http://schemas.openxmlformats.org/package/2006/relationships"><Relationship Id="rId1"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 Id="rId4"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1" Type="http://schemas.openxmlformats.org/officeDocument/2006/relationships/image" Target="../media/image3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36.png"/></Relationships>
</file>

<file path=ppt/diagrams/_rels/drawing6.xml.rels><?xml version="1.0" encoding="UTF-8" standalone="yes"?>
<Relationships xmlns="http://schemas.openxmlformats.org/package/2006/relationships"><Relationship Id="rId1"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3B3F6A-BAE9-4F8A-8D40-4A13218FEA73}" type="doc">
      <dgm:prSet loTypeId="urn:microsoft.com/office/officeart/2005/8/layout/hProcess4" loCatId="process" qsTypeId="urn:microsoft.com/office/officeart/2005/8/quickstyle/simple3" qsCatId="simple" csTypeId="urn:microsoft.com/office/officeart/2005/8/colors/colorful1" csCatId="colorful" phldr="1"/>
      <dgm:spPr/>
      <dgm:t>
        <a:bodyPr/>
        <a:lstStyle/>
        <a:p>
          <a:endParaRPr lang="uk-UA"/>
        </a:p>
      </dgm:t>
    </dgm:pt>
    <dgm:pt modelId="{588CFCFE-00C5-489D-8594-DBF670C93044}">
      <dgm:prSet phldrT="[Текст]"/>
      <dgm:spPr/>
      <dgm:t>
        <a:bodyPr/>
        <a:lstStyle/>
        <a:p>
          <a:r>
            <a:rPr lang="uk-UA" dirty="0" smtClean="0">
              <a:solidFill>
                <a:srgbClr val="FF0000"/>
              </a:solidFill>
            </a:rPr>
            <a:t>Які геометричні фігури можна додати до зображення</a:t>
          </a:r>
          <a:endParaRPr lang="ru-RU" dirty="0">
            <a:solidFill>
              <a:srgbClr val="FF0000"/>
            </a:solidFill>
          </a:endParaRPr>
        </a:p>
      </dgm:t>
    </dgm:pt>
    <dgm:pt modelId="{1A768751-2E3A-406E-81C7-109FD41911CE}" type="parTrans" cxnId="{53FD173B-8BD9-4D06-BFA0-6079DD17C62A}">
      <dgm:prSet/>
      <dgm:spPr/>
      <dgm:t>
        <a:bodyPr/>
        <a:lstStyle/>
        <a:p>
          <a:endParaRPr lang="uk-UA"/>
        </a:p>
      </dgm:t>
    </dgm:pt>
    <dgm:pt modelId="{E5960822-8F1F-4919-B202-2644BEEE74B2}" type="sibTrans" cxnId="{53FD173B-8BD9-4D06-BFA0-6079DD17C62A}">
      <dgm:prSet/>
      <dgm:spPr/>
      <dgm:t>
        <a:bodyPr/>
        <a:lstStyle/>
        <a:p>
          <a:endParaRPr lang="uk-UA"/>
        </a:p>
      </dgm:t>
    </dgm:pt>
    <dgm:pt modelId="{A8651E8E-F08A-4E00-886B-4CEA68ABF20A}">
      <dgm:prSet phldrT="[Текст]"/>
      <dgm:spPr/>
      <dgm:t>
        <a:bodyPr/>
        <a:lstStyle/>
        <a:p>
          <a:r>
            <a:rPr lang="uk-UA" dirty="0" smtClean="0"/>
            <a:t>Як змінити значення властивостей геометричних фігур</a:t>
          </a:r>
          <a:endParaRPr lang="ru-RU" dirty="0"/>
        </a:p>
      </dgm:t>
    </dgm:pt>
    <dgm:pt modelId="{8A902C07-69AD-471D-A749-30CF9A453567}" type="parTrans" cxnId="{5F139CC5-C01C-4BF9-A1BA-02238CB2CAEF}">
      <dgm:prSet/>
      <dgm:spPr/>
      <dgm:t>
        <a:bodyPr/>
        <a:lstStyle/>
        <a:p>
          <a:endParaRPr lang="uk-UA"/>
        </a:p>
      </dgm:t>
    </dgm:pt>
    <dgm:pt modelId="{E0F5EE27-2D6D-44CA-86E0-B3A72498F4C3}" type="sibTrans" cxnId="{5F139CC5-C01C-4BF9-A1BA-02238CB2CAEF}">
      <dgm:prSet/>
      <dgm:spPr/>
      <dgm:t>
        <a:bodyPr/>
        <a:lstStyle/>
        <a:p>
          <a:endParaRPr lang="uk-UA"/>
        </a:p>
      </dgm:t>
    </dgm:pt>
    <dgm:pt modelId="{A074D33B-DCE4-46C6-BACD-0CE7E5E9D4AB}">
      <dgm:prSet phldrT="[Текст]"/>
      <dgm:spPr/>
      <dgm:t>
        <a:bodyPr/>
        <a:lstStyle/>
        <a:p>
          <a:r>
            <a:rPr lang="ru-RU" dirty="0" smtClean="0"/>
            <a:t>3</a:t>
          </a:r>
          <a:endParaRPr lang="ru-RU" dirty="0"/>
        </a:p>
      </dgm:t>
    </dgm:pt>
    <dgm:pt modelId="{C62DD197-D0FB-4D48-8C18-9D1920E5A4D3}" type="parTrans" cxnId="{5E639DC0-C8D4-47EA-8601-DC80F143FE91}">
      <dgm:prSet/>
      <dgm:spPr/>
      <dgm:t>
        <a:bodyPr/>
        <a:lstStyle/>
        <a:p>
          <a:endParaRPr lang="uk-UA"/>
        </a:p>
      </dgm:t>
    </dgm:pt>
    <dgm:pt modelId="{C3E7830D-472F-46D4-8E05-E0B659161AB1}" type="sibTrans" cxnId="{5E639DC0-C8D4-47EA-8601-DC80F143FE91}">
      <dgm:prSet/>
      <dgm:spPr/>
      <dgm:t>
        <a:bodyPr/>
        <a:lstStyle/>
        <a:p>
          <a:endParaRPr lang="uk-UA"/>
        </a:p>
      </dgm:t>
    </dgm:pt>
    <dgm:pt modelId="{7F0A5165-B8C6-47AB-912C-DAD609E13755}">
      <dgm:prSet phldrT="[Текст]"/>
      <dgm:spPr/>
      <dgm:t>
        <a:bodyPr/>
        <a:lstStyle/>
        <a:p>
          <a:r>
            <a:rPr lang="uk-UA" dirty="0" smtClean="0">
              <a:solidFill>
                <a:srgbClr val="FF0000"/>
              </a:solidFill>
            </a:rPr>
            <a:t>Як намалювати прямі і криві лінії</a:t>
          </a:r>
          <a:endParaRPr lang="ru-RU" dirty="0">
            <a:solidFill>
              <a:srgbClr val="FF0000"/>
            </a:solidFill>
          </a:endParaRPr>
        </a:p>
      </dgm:t>
    </dgm:pt>
    <dgm:pt modelId="{B71FC40F-C183-421C-BF2C-3F060950DD25}" type="parTrans" cxnId="{3321F845-94D9-4F33-AB93-454E47F1665F}">
      <dgm:prSet/>
      <dgm:spPr/>
      <dgm:t>
        <a:bodyPr/>
        <a:lstStyle/>
        <a:p>
          <a:endParaRPr lang="uk-UA"/>
        </a:p>
      </dgm:t>
    </dgm:pt>
    <dgm:pt modelId="{A31BC35B-E4A6-41EB-AF3F-7E7B371A452B}" type="sibTrans" cxnId="{3321F845-94D9-4F33-AB93-454E47F1665F}">
      <dgm:prSet/>
      <dgm:spPr/>
      <dgm:t>
        <a:bodyPr/>
        <a:lstStyle/>
        <a:p>
          <a:endParaRPr lang="uk-UA"/>
        </a:p>
      </dgm:t>
    </dgm:pt>
    <dgm:pt modelId="{0C9EFA09-3B87-4C05-A618-CBFA0025D84C}">
      <dgm:prSet phldrT="[Текст]"/>
      <dgm:spPr/>
      <dgm:t>
        <a:bodyPr/>
        <a:lstStyle/>
        <a:p>
          <a:r>
            <a:rPr lang="uk-UA" dirty="0" smtClean="0"/>
            <a:t>1</a:t>
          </a:r>
          <a:endParaRPr lang="uk-UA" dirty="0"/>
        </a:p>
      </dgm:t>
    </dgm:pt>
    <dgm:pt modelId="{69B8F93D-5DF1-41C3-9E78-F8B4F1F4C063}" type="parTrans" cxnId="{EEAA9D28-2483-4020-97A6-2D8E0DC55A25}">
      <dgm:prSet/>
      <dgm:spPr/>
      <dgm:t>
        <a:bodyPr/>
        <a:lstStyle/>
        <a:p>
          <a:endParaRPr lang="uk-UA"/>
        </a:p>
      </dgm:t>
    </dgm:pt>
    <dgm:pt modelId="{0EECD0D0-DC63-4927-B18E-F54F6FA9CE46}" type="sibTrans" cxnId="{EEAA9D28-2483-4020-97A6-2D8E0DC55A25}">
      <dgm:prSet/>
      <dgm:spPr/>
      <dgm:t>
        <a:bodyPr/>
        <a:lstStyle/>
        <a:p>
          <a:endParaRPr lang="uk-UA"/>
        </a:p>
      </dgm:t>
    </dgm:pt>
    <dgm:pt modelId="{203D7F08-DF73-46D8-A551-F086B2D1DC21}">
      <dgm:prSet phldrT="[Текст]"/>
      <dgm:spPr/>
      <dgm:t>
        <a:bodyPr/>
        <a:lstStyle/>
        <a:p>
          <a:r>
            <a:rPr lang="ru-RU" dirty="0" smtClean="0"/>
            <a:t>2</a:t>
          </a:r>
          <a:endParaRPr lang="ru-RU" dirty="0"/>
        </a:p>
      </dgm:t>
    </dgm:pt>
    <dgm:pt modelId="{0BEB0472-DE1F-4ABA-BCA2-9AA9E10C29A9}" type="parTrans" cxnId="{9D30EE1B-101B-4948-9B30-347DA3BC0A98}">
      <dgm:prSet/>
      <dgm:spPr/>
      <dgm:t>
        <a:bodyPr/>
        <a:lstStyle/>
        <a:p>
          <a:endParaRPr lang="uk-UA"/>
        </a:p>
      </dgm:t>
    </dgm:pt>
    <dgm:pt modelId="{6F8DB91D-B2F7-43F5-B4E4-1489F625701B}" type="sibTrans" cxnId="{9D30EE1B-101B-4948-9B30-347DA3BC0A98}">
      <dgm:prSet/>
      <dgm:spPr/>
      <dgm:t>
        <a:bodyPr/>
        <a:lstStyle/>
        <a:p>
          <a:endParaRPr lang="uk-UA"/>
        </a:p>
      </dgm:t>
    </dgm:pt>
    <dgm:pt modelId="{009DFA7B-F5E3-4FAE-8FD4-C39DC61C3DC1}" type="pres">
      <dgm:prSet presAssocID="{4E3B3F6A-BAE9-4F8A-8D40-4A13218FEA73}" presName="Name0" presStyleCnt="0">
        <dgm:presLayoutVars>
          <dgm:dir/>
          <dgm:animLvl val="lvl"/>
          <dgm:resizeHandles val="exact"/>
        </dgm:presLayoutVars>
      </dgm:prSet>
      <dgm:spPr/>
      <dgm:t>
        <a:bodyPr/>
        <a:lstStyle/>
        <a:p>
          <a:endParaRPr lang="uk-UA"/>
        </a:p>
      </dgm:t>
    </dgm:pt>
    <dgm:pt modelId="{F1757CD2-B630-4123-AA7E-4340E7E13861}" type="pres">
      <dgm:prSet presAssocID="{4E3B3F6A-BAE9-4F8A-8D40-4A13218FEA73}" presName="tSp" presStyleCnt="0"/>
      <dgm:spPr/>
    </dgm:pt>
    <dgm:pt modelId="{50072AA2-4CE6-4E09-BF3F-DF7C7284FA3F}" type="pres">
      <dgm:prSet presAssocID="{4E3B3F6A-BAE9-4F8A-8D40-4A13218FEA73}" presName="bSp" presStyleCnt="0"/>
      <dgm:spPr/>
    </dgm:pt>
    <dgm:pt modelId="{9D9EBB7F-4D47-4517-BA2A-69503890232C}" type="pres">
      <dgm:prSet presAssocID="{4E3B3F6A-BAE9-4F8A-8D40-4A13218FEA73}" presName="process" presStyleCnt="0"/>
      <dgm:spPr/>
    </dgm:pt>
    <dgm:pt modelId="{31318A18-EE04-493F-B2E4-E25426EAD06E}" type="pres">
      <dgm:prSet presAssocID="{0C9EFA09-3B87-4C05-A618-CBFA0025D84C}" presName="composite1" presStyleCnt="0"/>
      <dgm:spPr/>
    </dgm:pt>
    <dgm:pt modelId="{A17B7D64-8B53-4E23-B7EF-BD8DB906F665}" type="pres">
      <dgm:prSet presAssocID="{0C9EFA09-3B87-4C05-A618-CBFA0025D84C}" presName="dummyNode1" presStyleLbl="node1" presStyleIdx="0" presStyleCnt="3"/>
      <dgm:spPr/>
    </dgm:pt>
    <dgm:pt modelId="{1E3A9893-9354-44AD-B633-C560A32A8B0C}" type="pres">
      <dgm:prSet presAssocID="{0C9EFA09-3B87-4C05-A618-CBFA0025D84C}" presName="childNode1" presStyleLbl="bgAcc1" presStyleIdx="0" presStyleCnt="3">
        <dgm:presLayoutVars>
          <dgm:bulletEnabled val="1"/>
        </dgm:presLayoutVars>
      </dgm:prSet>
      <dgm:spPr/>
      <dgm:t>
        <a:bodyPr/>
        <a:lstStyle/>
        <a:p>
          <a:endParaRPr lang="uk-UA"/>
        </a:p>
      </dgm:t>
    </dgm:pt>
    <dgm:pt modelId="{460E5EA3-5366-47A3-B75B-B089ABFB6422}" type="pres">
      <dgm:prSet presAssocID="{0C9EFA09-3B87-4C05-A618-CBFA0025D84C}" presName="childNode1tx" presStyleLbl="bgAcc1" presStyleIdx="0" presStyleCnt="3">
        <dgm:presLayoutVars>
          <dgm:bulletEnabled val="1"/>
        </dgm:presLayoutVars>
      </dgm:prSet>
      <dgm:spPr/>
      <dgm:t>
        <a:bodyPr/>
        <a:lstStyle/>
        <a:p>
          <a:endParaRPr lang="uk-UA"/>
        </a:p>
      </dgm:t>
    </dgm:pt>
    <dgm:pt modelId="{F5E65107-8D3F-4CD0-B531-35BF015895C9}" type="pres">
      <dgm:prSet presAssocID="{0C9EFA09-3B87-4C05-A618-CBFA0025D84C}" presName="parentNode1" presStyleLbl="node1" presStyleIdx="0" presStyleCnt="3">
        <dgm:presLayoutVars>
          <dgm:chMax val="1"/>
          <dgm:bulletEnabled val="1"/>
        </dgm:presLayoutVars>
      </dgm:prSet>
      <dgm:spPr/>
      <dgm:t>
        <a:bodyPr/>
        <a:lstStyle/>
        <a:p>
          <a:endParaRPr lang="uk-UA"/>
        </a:p>
      </dgm:t>
    </dgm:pt>
    <dgm:pt modelId="{2E5A55FA-85DD-4F63-BA29-39BA42A81038}" type="pres">
      <dgm:prSet presAssocID="{0C9EFA09-3B87-4C05-A618-CBFA0025D84C}" presName="connSite1" presStyleCnt="0"/>
      <dgm:spPr/>
    </dgm:pt>
    <dgm:pt modelId="{32C4F7EA-2095-4C25-A617-DD5530A73CA8}" type="pres">
      <dgm:prSet presAssocID="{0EECD0D0-DC63-4927-B18E-F54F6FA9CE46}" presName="Name9" presStyleLbl="sibTrans2D1" presStyleIdx="0" presStyleCnt="2"/>
      <dgm:spPr/>
      <dgm:t>
        <a:bodyPr/>
        <a:lstStyle/>
        <a:p>
          <a:endParaRPr lang="uk-UA"/>
        </a:p>
      </dgm:t>
    </dgm:pt>
    <dgm:pt modelId="{33BEA167-F178-4E2D-8FA0-DB6CC37BA53D}" type="pres">
      <dgm:prSet presAssocID="{203D7F08-DF73-46D8-A551-F086B2D1DC21}" presName="composite2" presStyleCnt="0"/>
      <dgm:spPr/>
    </dgm:pt>
    <dgm:pt modelId="{98BB285C-B343-4726-8547-4F5E7DD07897}" type="pres">
      <dgm:prSet presAssocID="{203D7F08-DF73-46D8-A551-F086B2D1DC21}" presName="dummyNode2" presStyleLbl="node1" presStyleIdx="0" presStyleCnt="3"/>
      <dgm:spPr/>
    </dgm:pt>
    <dgm:pt modelId="{5384833C-BB0D-4B5A-B27C-3ACD0AAE1BD6}" type="pres">
      <dgm:prSet presAssocID="{203D7F08-DF73-46D8-A551-F086B2D1DC21}" presName="childNode2" presStyleLbl="bgAcc1" presStyleIdx="1" presStyleCnt="3">
        <dgm:presLayoutVars>
          <dgm:bulletEnabled val="1"/>
        </dgm:presLayoutVars>
      </dgm:prSet>
      <dgm:spPr/>
      <dgm:t>
        <a:bodyPr/>
        <a:lstStyle/>
        <a:p>
          <a:endParaRPr lang="uk-UA"/>
        </a:p>
      </dgm:t>
    </dgm:pt>
    <dgm:pt modelId="{711DADB3-8BBF-4FF7-9B64-34D15D16A3A8}" type="pres">
      <dgm:prSet presAssocID="{203D7F08-DF73-46D8-A551-F086B2D1DC21}" presName="childNode2tx" presStyleLbl="bgAcc1" presStyleIdx="1" presStyleCnt="3">
        <dgm:presLayoutVars>
          <dgm:bulletEnabled val="1"/>
        </dgm:presLayoutVars>
      </dgm:prSet>
      <dgm:spPr/>
      <dgm:t>
        <a:bodyPr/>
        <a:lstStyle/>
        <a:p>
          <a:endParaRPr lang="uk-UA"/>
        </a:p>
      </dgm:t>
    </dgm:pt>
    <dgm:pt modelId="{CEC2294D-41EF-425C-8C06-B23918746D2D}" type="pres">
      <dgm:prSet presAssocID="{203D7F08-DF73-46D8-A551-F086B2D1DC21}" presName="parentNode2" presStyleLbl="node1" presStyleIdx="1" presStyleCnt="3">
        <dgm:presLayoutVars>
          <dgm:chMax val="0"/>
          <dgm:bulletEnabled val="1"/>
        </dgm:presLayoutVars>
      </dgm:prSet>
      <dgm:spPr/>
      <dgm:t>
        <a:bodyPr/>
        <a:lstStyle/>
        <a:p>
          <a:endParaRPr lang="uk-UA"/>
        </a:p>
      </dgm:t>
    </dgm:pt>
    <dgm:pt modelId="{942ED34E-6C99-457C-8B68-6059934A3064}" type="pres">
      <dgm:prSet presAssocID="{203D7F08-DF73-46D8-A551-F086B2D1DC21}" presName="connSite2" presStyleCnt="0"/>
      <dgm:spPr/>
    </dgm:pt>
    <dgm:pt modelId="{5ABC6A5C-FA44-4332-BFDF-834B9D297AF2}" type="pres">
      <dgm:prSet presAssocID="{6F8DB91D-B2F7-43F5-B4E4-1489F625701B}" presName="Name18" presStyleLbl="sibTrans2D1" presStyleIdx="1" presStyleCnt="2"/>
      <dgm:spPr/>
      <dgm:t>
        <a:bodyPr/>
        <a:lstStyle/>
        <a:p>
          <a:endParaRPr lang="uk-UA"/>
        </a:p>
      </dgm:t>
    </dgm:pt>
    <dgm:pt modelId="{BBFD69D9-9EDD-473E-AEB0-5D734A3A8A85}" type="pres">
      <dgm:prSet presAssocID="{A074D33B-DCE4-46C6-BACD-0CE7E5E9D4AB}" presName="composite1" presStyleCnt="0"/>
      <dgm:spPr/>
    </dgm:pt>
    <dgm:pt modelId="{93FB3F2B-27DD-4804-AF5B-80A9056CCF72}" type="pres">
      <dgm:prSet presAssocID="{A074D33B-DCE4-46C6-BACD-0CE7E5E9D4AB}" presName="dummyNode1" presStyleLbl="node1" presStyleIdx="1" presStyleCnt="3"/>
      <dgm:spPr/>
    </dgm:pt>
    <dgm:pt modelId="{1A144BF0-9FD8-48E7-9FA3-7CBE075E8125}" type="pres">
      <dgm:prSet presAssocID="{A074D33B-DCE4-46C6-BACD-0CE7E5E9D4AB}" presName="childNode1" presStyleLbl="bgAcc1" presStyleIdx="2" presStyleCnt="3">
        <dgm:presLayoutVars>
          <dgm:bulletEnabled val="1"/>
        </dgm:presLayoutVars>
      </dgm:prSet>
      <dgm:spPr/>
      <dgm:t>
        <a:bodyPr/>
        <a:lstStyle/>
        <a:p>
          <a:endParaRPr lang="uk-UA"/>
        </a:p>
      </dgm:t>
    </dgm:pt>
    <dgm:pt modelId="{22DF5337-A19E-4F27-BED4-53D3F6BE4BDB}" type="pres">
      <dgm:prSet presAssocID="{A074D33B-DCE4-46C6-BACD-0CE7E5E9D4AB}" presName="childNode1tx" presStyleLbl="bgAcc1" presStyleIdx="2" presStyleCnt="3">
        <dgm:presLayoutVars>
          <dgm:bulletEnabled val="1"/>
        </dgm:presLayoutVars>
      </dgm:prSet>
      <dgm:spPr/>
      <dgm:t>
        <a:bodyPr/>
        <a:lstStyle/>
        <a:p>
          <a:endParaRPr lang="uk-UA"/>
        </a:p>
      </dgm:t>
    </dgm:pt>
    <dgm:pt modelId="{005C617F-6CA6-4563-B967-6E93163BD09F}" type="pres">
      <dgm:prSet presAssocID="{A074D33B-DCE4-46C6-BACD-0CE7E5E9D4AB}" presName="parentNode1" presStyleLbl="node1" presStyleIdx="2" presStyleCnt="3">
        <dgm:presLayoutVars>
          <dgm:chMax val="1"/>
          <dgm:bulletEnabled val="1"/>
        </dgm:presLayoutVars>
      </dgm:prSet>
      <dgm:spPr/>
      <dgm:t>
        <a:bodyPr/>
        <a:lstStyle/>
        <a:p>
          <a:endParaRPr lang="uk-UA"/>
        </a:p>
      </dgm:t>
    </dgm:pt>
    <dgm:pt modelId="{1DAC12C2-7165-4478-BA14-709859D7A7D5}" type="pres">
      <dgm:prSet presAssocID="{A074D33B-DCE4-46C6-BACD-0CE7E5E9D4AB}" presName="connSite1" presStyleCnt="0"/>
      <dgm:spPr/>
    </dgm:pt>
  </dgm:ptLst>
  <dgm:cxnLst>
    <dgm:cxn modelId="{8E15851F-E383-450F-9636-635AF6555F12}" type="presOf" srcId="{0EECD0D0-DC63-4927-B18E-F54F6FA9CE46}" destId="{32C4F7EA-2095-4C25-A617-DD5530A73CA8}" srcOrd="0" destOrd="0" presId="urn:microsoft.com/office/officeart/2005/8/layout/hProcess4"/>
    <dgm:cxn modelId="{FD0D6648-5AAA-4C8F-A9D4-6EE1765B500E}" type="presOf" srcId="{4E3B3F6A-BAE9-4F8A-8D40-4A13218FEA73}" destId="{009DFA7B-F5E3-4FAE-8FD4-C39DC61C3DC1}" srcOrd="0" destOrd="0" presId="urn:microsoft.com/office/officeart/2005/8/layout/hProcess4"/>
    <dgm:cxn modelId="{EEAA9D28-2483-4020-97A6-2D8E0DC55A25}" srcId="{4E3B3F6A-BAE9-4F8A-8D40-4A13218FEA73}" destId="{0C9EFA09-3B87-4C05-A618-CBFA0025D84C}" srcOrd="0" destOrd="0" parTransId="{69B8F93D-5DF1-41C3-9E78-F8B4F1F4C063}" sibTransId="{0EECD0D0-DC63-4927-B18E-F54F6FA9CE46}"/>
    <dgm:cxn modelId="{ED0E5178-D70E-42A3-AC2F-76DC1F28F241}" type="presOf" srcId="{6F8DB91D-B2F7-43F5-B4E4-1489F625701B}" destId="{5ABC6A5C-FA44-4332-BFDF-834B9D297AF2}" srcOrd="0" destOrd="0" presId="urn:microsoft.com/office/officeart/2005/8/layout/hProcess4"/>
    <dgm:cxn modelId="{B3DA59EA-7E21-498B-BFDC-DBD3497F95A3}" type="presOf" srcId="{A074D33B-DCE4-46C6-BACD-0CE7E5E9D4AB}" destId="{005C617F-6CA6-4563-B967-6E93163BD09F}" srcOrd="0" destOrd="0" presId="urn:microsoft.com/office/officeart/2005/8/layout/hProcess4"/>
    <dgm:cxn modelId="{53FD173B-8BD9-4D06-BFA0-6079DD17C62A}" srcId="{0C9EFA09-3B87-4C05-A618-CBFA0025D84C}" destId="{588CFCFE-00C5-489D-8594-DBF670C93044}" srcOrd="0" destOrd="0" parTransId="{1A768751-2E3A-406E-81C7-109FD41911CE}" sibTransId="{E5960822-8F1F-4919-B202-2644BEEE74B2}"/>
    <dgm:cxn modelId="{5F139CC5-C01C-4BF9-A1BA-02238CB2CAEF}" srcId="{203D7F08-DF73-46D8-A551-F086B2D1DC21}" destId="{A8651E8E-F08A-4E00-886B-4CEA68ABF20A}" srcOrd="0" destOrd="0" parTransId="{8A902C07-69AD-471D-A749-30CF9A453567}" sibTransId="{E0F5EE27-2D6D-44CA-86E0-B3A72498F4C3}"/>
    <dgm:cxn modelId="{D72EDC3D-C1C3-428F-9D0B-033F645A5941}" type="presOf" srcId="{588CFCFE-00C5-489D-8594-DBF670C93044}" destId="{1E3A9893-9354-44AD-B633-C560A32A8B0C}" srcOrd="0" destOrd="0" presId="urn:microsoft.com/office/officeart/2005/8/layout/hProcess4"/>
    <dgm:cxn modelId="{7DE43F14-98EF-4B16-AC56-708854CE163A}" type="presOf" srcId="{0C9EFA09-3B87-4C05-A618-CBFA0025D84C}" destId="{F5E65107-8D3F-4CD0-B531-35BF015895C9}" srcOrd="0" destOrd="0" presId="urn:microsoft.com/office/officeart/2005/8/layout/hProcess4"/>
    <dgm:cxn modelId="{9A6653F1-D4AC-4FEF-A32A-3BE52A6AD0F1}" type="presOf" srcId="{A8651E8E-F08A-4E00-886B-4CEA68ABF20A}" destId="{711DADB3-8BBF-4FF7-9B64-34D15D16A3A8}" srcOrd="1" destOrd="0" presId="urn:microsoft.com/office/officeart/2005/8/layout/hProcess4"/>
    <dgm:cxn modelId="{3321F845-94D9-4F33-AB93-454E47F1665F}" srcId="{A074D33B-DCE4-46C6-BACD-0CE7E5E9D4AB}" destId="{7F0A5165-B8C6-47AB-912C-DAD609E13755}" srcOrd="0" destOrd="0" parTransId="{B71FC40F-C183-421C-BF2C-3F060950DD25}" sibTransId="{A31BC35B-E4A6-41EB-AF3F-7E7B371A452B}"/>
    <dgm:cxn modelId="{EA5F48A4-5465-455D-860C-B6A75F660ACC}" type="presOf" srcId="{7F0A5165-B8C6-47AB-912C-DAD609E13755}" destId="{1A144BF0-9FD8-48E7-9FA3-7CBE075E8125}" srcOrd="0" destOrd="0" presId="urn:microsoft.com/office/officeart/2005/8/layout/hProcess4"/>
    <dgm:cxn modelId="{9D30EE1B-101B-4948-9B30-347DA3BC0A98}" srcId="{4E3B3F6A-BAE9-4F8A-8D40-4A13218FEA73}" destId="{203D7F08-DF73-46D8-A551-F086B2D1DC21}" srcOrd="1" destOrd="0" parTransId="{0BEB0472-DE1F-4ABA-BCA2-9AA9E10C29A9}" sibTransId="{6F8DB91D-B2F7-43F5-B4E4-1489F625701B}"/>
    <dgm:cxn modelId="{0B5A2EF2-EDC2-4BC4-9245-34982644FF8F}" type="presOf" srcId="{203D7F08-DF73-46D8-A551-F086B2D1DC21}" destId="{CEC2294D-41EF-425C-8C06-B23918746D2D}" srcOrd="0" destOrd="0" presId="urn:microsoft.com/office/officeart/2005/8/layout/hProcess4"/>
    <dgm:cxn modelId="{5E639DC0-C8D4-47EA-8601-DC80F143FE91}" srcId="{4E3B3F6A-BAE9-4F8A-8D40-4A13218FEA73}" destId="{A074D33B-DCE4-46C6-BACD-0CE7E5E9D4AB}" srcOrd="2" destOrd="0" parTransId="{C62DD197-D0FB-4D48-8C18-9D1920E5A4D3}" sibTransId="{C3E7830D-472F-46D4-8E05-E0B659161AB1}"/>
    <dgm:cxn modelId="{8DFB5F08-644D-4F66-AF9F-8F3CC681EB2D}" type="presOf" srcId="{A8651E8E-F08A-4E00-886B-4CEA68ABF20A}" destId="{5384833C-BB0D-4B5A-B27C-3ACD0AAE1BD6}" srcOrd="0" destOrd="0" presId="urn:microsoft.com/office/officeart/2005/8/layout/hProcess4"/>
    <dgm:cxn modelId="{A23714FC-8057-406C-8D91-C4902D3D0104}" type="presOf" srcId="{588CFCFE-00C5-489D-8594-DBF670C93044}" destId="{460E5EA3-5366-47A3-B75B-B089ABFB6422}" srcOrd="1" destOrd="0" presId="urn:microsoft.com/office/officeart/2005/8/layout/hProcess4"/>
    <dgm:cxn modelId="{E1312EE6-D2BA-4062-AA4D-80FD8D195647}" type="presOf" srcId="{7F0A5165-B8C6-47AB-912C-DAD609E13755}" destId="{22DF5337-A19E-4F27-BED4-53D3F6BE4BDB}" srcOrd="1" destOrd="0" presId="urn:microsoft.com/office/officeart/2005/8/layout/hProcess4"/>
    <dgm:cxn modelId="{98FBCECA-4740-4E0B-BDA5-FE55830ED4FB}" type="presParOf" srcId="{009DFA7B-F5E3-4FAE-8FD4-C39DC61C3DC1}" destId="{F1757CD2-B630-4123-AA7E-4340E7E13861}" srcOrd="0" destOrd="0" presId="urn:microsoft.com/office/officeart/2005/8/layout/hProcess4"/>
    <dgm:cxn modelId="{44B23067-82C9-47B2-93C9-AA207611915B}" type="presParOf" srcId="{009DFA7B-F5E3-4FAE-8FD4-C39DC61C3DC1}" destId="{50072AA2-4CE6-4E09-BF3F-DF7C7284FA3F}" srcOrd="1" destOrd="0" presId="urn:microsoft.com/office/officeart/2005/8/layout/hProcess4"/>
    <dgm:cxn modelId="{3D2F95CD-A42D-4638-A4CB-5EDA4E2DFE24}" type="presParOf" srcId="{009DFA7B-F5E3-4FAE-8FD4-C39DC61C3DC1}" destId="{9D9EBB7F-4D47-4517-BA2A-69503890232C}" srcOrd="2" destOrd="0" presId="urn:microsoft.com/office/officeart/2005/8/layout/hProcess4"/>
    <dgm:cxn modelId="{EF375745-42C8-490A-8510-056D8332AF34}" type="presParOf" srcId="{9D9EBB7F-4D47-4517-BA2A-69503890232C}" destId="{31318A18-EE04-493F-B2E4-E25426EAD06E}" srcOrd="0" destOrd="0" presId="urn:microsoft.com/office/officeart/2005/8/layout/hProcess4"/>
    <dgm:cxn modelId="{E85318CC-ADBA-4E63-B437-1C090A23AA3A}" type="presParOf" srcId="{31318A18-EE04-493F-B2E4-E25426EAD06E}" destId="{A17B7D64-8B53-4E23-B7EF-BD8DB906F665}" srcOrd="0" destOrd="0" presId="urn:microsoft.com/office/officeart/2005/8/layout/hProcess4"/>
    <dgm:cxn modelId="{706981FB-8665-4275-93C2-DDABA01F6F79}" type="presParOf" srcId="{31318A18-EE04-493F-B2E4-E25426EAD06E}" destId="{1E3A9893-9354-44AD-B633-C560A32A8B0C}" srcOrd="1" destOrd="0" presId="urn:microsoft.com/office/officeart/2005/8/layout/hProcess4"/>
    <dgm:cxn modelId="{C7FCA0EB-74CE-4CCC-BB0A-D4494FBDE2EF}" type="presParOf" srcId="{31318A18-EE04-493F-B2E4-E25426EAD06E}" destId="{460E5EA3-5366-47A3-B75B-B089ABFB6422}" srcOrd="2" destOrd="0" presId="urn:microsoft.com/office/officeart/2005/8/layout/hProcess4"/>
    <dgm:cxn modelId="{185B42BE-EFC1-456F-B304-ED248988E39E}" type="presParOf" srcId="{31318A18-EE04-493F-B2E4-E25426EAD06E}" destId="{F5E65107-8D3F-4CD0-B531-35BF015895C9}" srcOrd="3" destOrd="0" presId="urn:microsoft.com/office/officeart/2005/8/layout/hProcess4"/>
    <dgm:cxn modelId="{8ECD61DF-ABF6-40EB-B052-109D0520665F}" type="presParOf" srcId="{31318A18-EE04-493F-B2E4-E25426EAD06E}" destId="{2E5A55FA-85DD-4F63-BA29-39BA42A81038}" srcOrd="4" destOrd="0" presId="urn:microsoft.com/office/officeart/2005/8/layout/hProcess4"/>
    <dgm:cxn modelId="{77411DB3-7DDF-44E7-9EDC-66861D143E0A}" type="presParOf" srcId="{9D9EBB7F-4D47-4517-BA2A-69503890232C}" destId="{32C4F7EA-2095-4C25-A617-DD5530A73CA8}" srcOrd="1" destOrd="0" presId="urn:microsoft.com/office/officeart/2005/8/layout/hProcess4"/>
    <dgm:cxn modelId="{E76EAB10-BCFE-4242-AFCC-16EE71955E71}" type="presParOf" srcId="{9D9EBB7F-4D47-4517-BA2A-69503890232C}" destId="{33BEA167-F178-4E2D-8FA0-DB6CC37BA53D}" srcOrd="2" destOrd="0" presId="urn:microsoft.com/office/officeart/2005/8/layout/hProcess4"/>
    <dgm:cxn modelId="{FCCBBB0C-4E5E-4AA8-911C-1C9FD57A22BA}" type="presParOf" srcId="{33BEA167-F178-4E2D-8FA0-DB6CC37BA53D}" destId="{98BB285C-B343-4726-8547-4F5E7DD07897}" srcOrd="0" destOrd="0" presId="urn:microsoft.com/office/officeart/2005/8/layout/hProcess4"/>
    <dgm:cxn modelId="{5D02F307-990A-44F5-956A-29E9C483AA1F}" type="presParOf" srcId="{33BEA167-F178-4E2D-8FA0-DB6CC37BA53D}" destId="{5384833C-BB0D-4B5A-B27C-3ACD0AAE1BD6}" srcOrd="1" destOrd="0" presId="urn:microsoft.com/office/officeart/2005/8/layout/hProcess4"/>
    <dgm:cxn modelId="{DDBF227C-5176-46CE-BD02-8F7ADA596576}" type="presParOf" srcId="{33BEA167-F178-4E2D-8FA0-DB6CC37BA53D}" destId="{711DADB3-8BBF-4FF7-9B64-34D15D16A3A8}" srcOrd="2" destOrd="0" presId="urn:microsoft.com/office/officeart/2005/8/layout/hProcess4"/>
    <dgm:cxn modelId="{D2208A6B-A985-42A9-B230-96982C53DE72}" type="presParOf" srcId="{33BEA167-F178-4E2D-8FA0-DB6CC37BA53D}" destId="{CEC2294D-41EF-425C-8C06-B23918746D2D}" srcOrd="3" destOrd="0" presId="urn:microsoft.com/office/officeart/2005/8/layout/hProcess4"/>
    <dgm:cxn modelId="{F23BEF35-3FCC-4CB4-AADC-1A15EEAF1FB6}" type="presParOf" srcId="{33BEA167-F178-4E2D-8FA0-DB6CC37BA53D}" destId="{942ED34E-6C99-457C-8B68-6059934A3064}" srcOrd="4" destOrd="0" presId="urn:microsoft.com/office/officeart/2005/8/layout/hProcess4"/>
    <dgm:cxn modelId="{68E91D1E-5B41-4F9E-91FC-99A7A1EAF9E7}" type="presParOf" srcId="{9D9EBB7F-4D47-4517-BA2A-69503890232C}" destId="{5ABC6A5C-FA44-4332-BFDF-834B9D297AF2}" srcOrd="3" destOrd="0" presId="urn:microsoft.com/office/officeart/2005/8/layout/hProcess4"/>
    <dgm:cxn modelId="{B554FF5F-48E8-4B43-92CE-2F9F7B97EE40}" type="presParOf" srcId="{9D9EBB7F-4D47-4517-BA2A-69503890232C}" destId="{BBFD69D9-9EDD-473E-AEB0-5D734A3A8A85}" srcOrd="4" destOrd="0" presId="urn:microsoft.com/office/officeart/2005/8/layout/hProcess4"/>
    <dgm:cxn modelId="{50D02C0A-7C70-4C0F-82BC-54AEC891E4C5}" type="presParOf" srcId="{BBFD69D9-9EDD-473E-AEB0-5D734A3A8A85}" destId="{93FB3F2B-27DD-4804-AF5B-80A9056CCF72}" srcOrd="0" destOrd="0" presId="urn:microsoft.com/office/officeart/2005/8/layout/hProcess4"/>
    <dgm:cxn modelId="{465523CA-C0D9-4C8D-B48C-518A4A731B83}" type="presParOf" srcId="{BBFD69D9-9EDD-473E-AEB0-5D734A3A8A85}" destId="{1A144BF0-9FD8-48E7-9FA3-7CBE075E8125}" srcOrd="1" destOrd="0" presId="urn:microsoft.com/office/officeart/2005/8/layout/hProcess4"/>
    <dgm:cxn modelId="{42FBF66A-81A9-4022-9225-C95080241EA9}" type="presParOf" srcId="{BBFD69D9-9EDD-473E-AEB0-5D734A3A8A85}" destId="{22DF5337-A19E-4F27-BED4-53D3F6BE4BDB}" srcOrd="2" destOrd="0" presId="urn:microsoft.com/office/officeart/2005/8/layout/hProcess4"/>
    <dgm:cxn modelId="{E1697CA2-72B4-4A3D-8D3E-7BFD5C1646C3}" type="presParOf" srcId="{BBFD69D9-9EDD-473E-AEB0-5D734A3A8A85}" destId="{005C617F-6CA6-4563-B967-6E93163BD09F}" srcOrd="3" destOrd="0" presId="urn:microsoft.com/office/officeart/2005/8/layout/hProcess4"/>
    <dgm:cxn modelId="{98CCDBB3-A0B4-4938-A8F9-7B96B9014AC4}" type="presParOf" srcId="{BBFD69D9-9EDD-473E-AEB0-5D734A3A8A85}" destId="{1DAC12C2-7165-4478-BA14-709859D7A7D5}"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0B669D-75F0-4C20-B0C3-742A32DEEB59}" type="doc">
      <dgm:prSet loTypeId="urn:microsoft.com/office/officeart/2005/8/layout/vList4" loCatId="list" qsTypeId="urn:microsoft.com/office/officeart/2005/8/quickstyle/simple3" qsCatId="simple" csTypeId="urn:microsoft.com/office/officeart/2005/8/colors/colorful1" csCatId="colorful" phldr="1"/>
      <dgm:spPr/>
      <dgm:t>
        <a:bodyPr/>
        <a:lstStyle/>
        <a:p>
          <a:endParaRPr lang="uk-UA"/>
        </a:p>
      </dgm:t>
    </dgm:pt>
    <dgm:pt modelId="{7947376F-33E2-4A68-8591-B0D93F98C2FF}">
      <dgm:prSet phldrT="[Текст]"/>
      <dgm:spPr/>
      <dgm:t>
        <a:bodyPr/>
        <a:lstStyle/>
        <a:p>
          <a:r>
            <a:rPr lang="uk-UA" dirty="0" smtClean="0"/>
            <a:t>На палітрі обрати основний колір малювання – Колір 1</a:t>
          </a:r>
          <a:endParaRPr lang="uk-UA" dirty="0"/>
        </a:p>
      </dgm:t>
    </dgm:pt>
    <dgm:pt modelId="{DA9D4EE6-4C57-44A1-847A-34183CEF8FA7}" type="parTrans" cxnId="{3D29EC62-3AEE-4285-B609-886936EC7982}">
      <dgm:prSet/>
      <dgm:spPr/>
      <dgm:t>
        <a:bodyPr/>
        <a:lstStyle/>
        <a:p>
          <a:endParaRPr lang="uk-UA"/>
        </a:p>
      </dgm:t>
    </dgm:pt>
    <dgm:pt modelId="{A4505130-C60B-4171-863B-D4735156C4E2}" type="sibTrans" cxnId="{3D29EC62-3AEE-4285-B609-886936EC7982}">
      <dgm:prSet/>
      <dgm:spPr/>
      <dgm:t>
        <a:bodyPr/>
        <a:lstStyle/>
        <a:p>
          <a:endParaRPr lang="uk-UA"/>
        </a:p>
      </dgm:t>
    </dgm:pt>
    <dgm:pt modelId="{B6A6E430-534E-446C-81D9-445A929C9BBC}">
      <dgm:prSet phldrT="[Текст]"/>
      <dgm:spPr/>
      <dgm:t>
        <a:bodyPr/>
        <a:lstStyle/>
        <a:p>
          <a:r>
            <a:rPr lang="uk-UA" dirty="0" smtClean="0"/>
            <a:t>Вказати товщину лінії на стрічці Розмір</a:t>
          </a:r>
          <a:endParaRPr lang="uk-UA" dirty="0"/>
        </a:p>
      </dgm:t>
    </dgm:pt>
    <dgm:pt modelId="{90D8197C-B2E6-40AA-AF70-DF0BDA67210E}" type="parTrans" cxnId="{2303FD2E-8817-4D71-9BC5-046F65202AE9}">
      <dgm:prSet/>
      <dgm:spPr/>
      <dgm:t>
        <a:bodyPr/>
        <a:lstStyle/>
        <a:p>
          <a:endParaRPr lang="uk-UA"/>
        </a:p>
      </dgm:t>
    </dgm:pt>
    <dgm:pt modelId="{74AABD67-6C63-4D03-972A-CA639D79B07D}" type="sibTrans" cxnId="{2303FD2E-8817-4D71-9BC5-046F65202AE9}">
      <dgm:prSet/>
      <dgm:spPr/>
      <dgm:t>
        <a:bodyPr/>
        <a:lstStyle/>
        <a:p>
          <a:endParaRPr lang="uk-UA"/>
        </a:p>
      </dgm:t>
    </dgm:pt>
    <dgm:pt modelId="{47B4FD28-6E42-4949-87E0-A63F3D39D7CB}">
      <dgm:prSet phldrT="[Текст]"/>
      <dgm:spPr/>
      <dgm:t>
        <a:bodyPr/>
        <a:lstStyle/>
        <a:p>
          <a:r>
            <a:rPr lang="uk-UA" dirty="0" smtClean="0"/>
            <a:t>Вибрати інструмент для зображення контуру</a:t>
          </a:r>
          <a:endParaRPr lang="uk-UA" dirty="0"/>
        </a:p>
      </dgm:t>
    </dgm:pt>
    <dgm:pt modelId="{43B73753-AAFA-443A-9F0A-233963789A30}" type="parTrans" cxnId="{CBAD72A1-A45F-4307-B8EB-0FEA39812CC2}">
      <dgm:prSet/>
      <dgm:spPr/>
      <dgm:t>
        <a:bodyPr/>
        <a:lstStyle/>
        <a:p>
          <a:endParaRPr lang="uk-UA"/>
        </a:p>
      </dgm:t>
    </dgm:pt>
    <dgm:pt modelId="{D3DA972C-969F-4A7F-86FA-41A47C68FB2B}" type="sibTrans" cxnId="{CBAD72A1-A45F-4307-B8EB-0FEA39812CC2}">
      <dgm:prSet/>
      <dgm:spPr/>
      <dgm:t>
        <a:bodyPr/>
        <a:lstStyle/>
        <a:p>
          <a:endParaRPr lang="uk-UA"/>
        </a:p>
      </dgm:t>
    </dgm:pt>
    <dgm:pt modelId="{FEDA17EC-CC17-4162-8A89-6CC77F024FB4}" type="pres">
      <dgm:prSet presAssocID="{390B669D-75F0-4C20-B0C3-742A32DEEB59}" presName="linear" presStyleCnt="0">
        <dgm:presLayoutVars>
          <dgm:dir/>
          <dgm:resizeHandles val="exact"/>
        </dgm:presLayoutVars>
      </dgm:prSet>
      <dgm:spPr/>
      <dgm:t>
        <a:bodyPr/>
        <a:lstStyle/>
        <a:p>
          <a:endParaRPr lang="uk-UA"/>
        </a:p>
      </dgm:t>
    </dgm:pt>
    <dgm:pt modelId="{55ED2FBD-27B2-49D6-97EF-F49824A0CC94}" type="pres">
      <dgm:prSet presAssocID="{7947376F-33E2-4A68-8591-B0D93F98C2FF}" presName="comp" presStyleCnt="0"/>
      <dgm:spPr/>
    </dgm:pt>
    <dgm:pt modelId="{EC516614-DF8C-436A-BBAD-39207BC2898E}" type="pres">
      <dgm:prSet presAssocID="{7947376F-33E2-4A68-8591-B0D93F98C2FF}" presName="box" presStyleLbl="node1" presStyleIdx="0" presStyleCnt="3"/>
      <dgm:spPr/>
      <dgm:t>
        <a:bodyPr/>
        <a:lstStyle/>
        <a:p>
          <a:endParaRPr lang="uk-UA"/>
        </a:p>
      </dgm:t>
    </dgm:pt>
    <dgm:pt modelId="{6BE117D5-9A24-4FBF-8B13-FD4DD3492619}" type="pres">
      <dgm:prSet presAssocID="{7947376F-33E2-4A68-8591-B0D93F98C2FF}" presName="img" presStyleLbl="fgImgPlace1" presStyleIdx="0" presStyleCnt="3" custScaleX="85795"/>
      <dgm:spPr>
        <a:blipFill rotWithShape="1">
          <a:blip xmlns:r="http://schemas.openxmlformats.org/officeDocument/2006/relationships" r:embed="rId1"/>
          <a:stretch>
            <a:fillRect/>
          </a:stretch>
        </a:blipFill>
      </dgm:spPr>
    </dgm:pt>
    <dgm:pt modelId="{983DAD53-2405-4195-8FCF-F6572D7A928E}" type="pres">
      <dgm:prSet presAssocID="{7947376F-33E2-4A68-8591-B0D93F98C2FF}" presName="text" presStyleLbl="node1" presStyleIdx="0" presStyleCnt="3">
        <dgm:presLayoutVars>
          <dgm:bulletEnabled val="1"/>
        </dgm:presLayoutVars>
      </dgm:prSet>
      <dgm:spPr/>
      <dgm:t>
        <a:bodyPr/>
        <a:lstStyle/>
        <a:p>
          <a:endParaRPr lang="uk-UA"/>
        </a:p>
      </dgm:t>
    </dgm:pt>
    <dgm:pt modelId="{E816BB02-37FA-42CC-8B5B-D6426BDEDF96}" type="pres">
      <dgm:prSet presAssocID="{A4505130-C60B-4171-863B-D4735156C4E2}" presName="spacer" presStyleCnt="0"/>
      <dgm:spPr/>
    </dgm:pt>
    <dgm:pt modelId="{1F0D7DD7-0094-4B49-AA5C-131B6E7596C2}" type="pres">
      <dgm:prSet presAssocID="{B6A6E430-534E-446C-81D9-445A929C9BBC}" presName="comp" presStyleCnt="0"/>
      <dgm:spPr/>
    </dgm:pt>
    <dgm:pt modelId="{834FA84A-105E-4CC9-BBD1-5D0FBF8E32EC}" type="pres">
      <dgm:prSet presAssocID="{B6A6E430-534E-446C-81D9-445A929C9BBC}" presName="box" presStyleLbl="node1" presStyleIdx="1" presStyleCnt="3"/>
      <dgm:spPr/>
      <dgm:t>
        <a:bodyPr/>
        <a:lstStyle/>
        <a:p>
          <a:endParaRPr lang="uk-UA"/>
        </a:p>
      </dgm:t>
    </dgm:pt>
    <dgm:pt modelId="{7C64BD20-C859-4321-9029-A41CBCBAA635}" type="pres">
      <dgm:prSet presAssocID="{B6A6E430-534E-446C-81D9-445A929C9BBC}" presName="img" presStyleLbl="fgImgPlace1" presStyleIdx="1" presStyleCnt="3" custScaleX="75169"/>
      <dgm:spPr>
        <a:blipFill rotWithShape="1">
          <a:blip xmlns:r="http://schemas.openxmlformats.org/officeDocument/2006/relationships" r:embed="rId2"/>
          <a:stretch>
            <a:fillRect/>
          </a:stretch>
        </a:blipFill>
      </dgm:spPr>
    </dgm:pt>
    <dgm:pt modelId="{FA0192B7-8FCC-4B2F-9D9C-7068B5C71F72}" type="pres">
      <dgm:prSet presAssocID="{B6A6E430-534E-446C-81D9-445A929C9BBC}" presName="text" presStyleLbl="node1" presStyleIdx="1" presStyleCnt="3">
        <dgm:presLayoutVars>
          <dgm:bulletEnabled val="1"/>
        </dgm:presLayoutVars>
      </dgm:prSet>
      <dgm:spPr/>
      <dgm:t>
        <a:bodyPr/>
        <a:lstStyle/>
        <a:p>
          <a:endParaRPr lang="uk-UA"/>
        </a:p>
      </dgm:t>
    </dgm:pt>
    <dgm:pt modelId="{2310FAB7-691E-4A56-B85B-A24726AE6952}" type="pres">
      <dgm:prSet presAssocID="{74AABD67-6C63-4D03-972A-CA639D79B07D}" presName="spacer" presStyleCnt="0"/>
      <dgm:spPr/>
    </dgm:pt>
    <dgm:pt modelId="{42389474-AB78-4D1E-9B10-20BAB4E08221}" type="pres">
      <dgm:prSet presAssocID="{47B4FD28-6E42-4949-87E0-A63F3D39D7CB}" presName="comp" presStyleCnt="0"/>
      <dgm:spPr/>
    </dgm:pt>
    <dgm:pt modelId="{EB12D22D-12C1-463E-A273-BFFC71A6FE78}" type="pres">
      <dgm:prSet presAssocID="{47B4FD28-6E42-4949-87E0-A63F3D39D7CB}" presName="box" presStyleLbl="node1" presStyleIdx="2" presStyleCnt="3"/>
      <dgm:spPr/>
      <dgm:t>
        <a:bodyPr/>
        <a:lstStyle/>
        <a:p>
          <a:endParaRPr lang="uk-UA"/>
        </a:p>
      </dgm:t>
    </dgm:pt>
    <dgm:pt modelId="{F294B681-EE89-409E-AD38-E52261D5B012}" type="pres">
      <dgm:prSet presAssocID="{47B4FD28-6E42-4949-87E0-A63F3D39D7CB}" presName="img" presStyleLbl="fgImgPlace1" presStyleIdx="2" presStyleCnt="3" custScaleY="53117"/>
      <dgm:spPr>
        <a:blipFill rotWithShape="1">
          <a:blip xmlns:r="http://schemas.openxmlformats.org/officeDocument/2006/relationships" r:embed="rId3"/>
          <a:stretch>
            <a:fillRect/>
          </a:stretch>
        </a:blipFill>
      </dgm:spPr>
    </dgm:pt>
    <dgm:pt modelId="{A08312AD-21F5-4D0A-89D7-3FD68EFF516E}" type="pres">
      <dgm:prSet presAssocID="{47B4FD28-6E42-4949-87E0-A63F3D39D7CB}" presName="text" presStyleLbl="node1" presStyleIdx="2" presStyleCnt="3">
        <dgm:presLayoutVars>
          <dgm:bulletEnabled val="1"/>
        </dgm:presLayoutVars>
      </dgm:prSet>
      <dgm:spPr/>
      <dgm:t>
        <a:bodyPr/>
        <a:lstStyle/>
        <a:p>
          <a:endParaRPr lang="uk-UA"/>
        </a:p>
      </dgm:t>
    </dgm:pt>
  </dgm:ptLst>
  <dgm:cxnLst>
    <dgm:cxn modelId="{CE76469C-03D5-4B6F-B3B0-32E349661761}" type="presOf" srcId="{7947376F-33E2-4A68-8591-B0D93F98C2FF}" destId="{983DAD53-2405-4195-8FCF-F6572D7A928E}" srcOrd="1" destOrd="0" presId="urn:microsoft.com/office/officeart/2005/8/layout/vList4"/>
    <dgm:cxn modelId="{2303FD2E-8817-4D71-9BC5-046F65202AE9}" srcId="{390B669D-75F0-4C20-B0C3-742A32DEEB59}" destId="{B6A6E430-534E-446C-81D9-445A929C9BBC}" srcOrd="1" destOrd="0" parTransId="{90D8197C-B2E6-40AA-AF70-DF0BDA67210E}" sibTransId="{74AABD67-6C63-4D03-972A-CA639D79B07D}"/>
    <dgm:cxn modelId="{3F94DBB7-2AFF-4074-AD4A-B1100F636A61}" type="presOf" srcId="{390B669D-75F0-4C20-B0C3-742A32DEEB59}" destId="{FEDA17EC-CC17-4162-8A89-6CC77F024FB4}" srcOrd="0" destOrd="0" presId="urn:microsoft.com/office/officeart/2005/8/layout/vList4"/>
    <dgm:cxn modelId="{EDAB5F00-937D-4CDC-93E7-2B079CDD3F92}" type="presOf" srcId="{7947376F-33E2-4A68-8591-B0D93F98C2FF}" destId="{EC516614-DF8C-436A-BBAD-39207BC2898E}" srcOrd="0" destOrd="0" presId="urn:microsoft.com/office/officeart/2005/8/layout/vList4"/>
    <dgm:cxn modelId="{3C692FDE-880C-433F-AD69-B52EF2AAF0F6}" type="presOf" srcId="{47B4FD28-6E42-4949-87E0-A63F3D39D7CB}" destId="{A08312AD-21F5-4D0A-89D7-3FD68EFF516E}" srcOrd="1" destOrd="0" presId="urn:microsoft.com/office/officeart/2005/8/layout/vList4"/>
    <dgm:cxn modelId="{0B8AFFF3-55B1-455E-B84E-FCF1AE47B41B}" type="presOf" srcId="{B6A6E430-534E-446C-81D9-445A929C9BBC}" destId="{FA0192B7-8FCC-4B2F-9D9C-7068B5C71F72}" srcOrd="1" destOrd="0" presId="urn:microsoft.com/office/officeart/2005/8/layout/vList4"/>
    <dgm:cxn modelId="{5AADCB75-B58B-4E19-8E56-197A8A28B30D}" type="presOf" srcId="{47B4FD28-6E42-4949-87E0-A63F3D39D7CB}" destId="{EB12D22D-12C1-463E-A273-BFFC71A6FE78}" srcOrd="0" destOrd="0" presId="urn:microsoft.com/office/officeart/2005/8/layout/vList4"/>
    <dgm:cxn modelId="{CBAD72A1-A45F-4307-B8EB-0FEA39812CC2}" srcId="{390B669D-75F0-4C20-B0C3-742A32DEEB59}" destId="{47B4FD28-6E42-4949-87E0-A63F3D39D7CB}" srcOrd="2" destOrd="0" parTransId="{43B73753-AAFA-443A-9F0A-233963789A30}" sibTransId="{D3DA972C-969F-4A7F-86FA-41A47C68FB2B}"/>
    <dgm:cxn modelId="{3D29EC62-3AEE-4285-B609-886936EC7982}" srcId="{390B669D-75F0-4C20-B0C3-742A32DEEB59}" destId="{7947376F-33E2-4A68-8591-B0D93F98C2FF}" srcOrd="0" destOrd="0" parTransId="{DA9D4EE6-4C57-44A1-847A-34183CEF8FA7}" sibTransId="{A4505130-C60B-4171-863B-D4735156C4E2}"/>
    <dgm:cxn modelId="{04D40151-D87B-42FD-B201-AA7F839AB3E6}" type="presOf" srcId="{B6A6E430-534E-446C-81D9-445A929C9BBC}" destId="{834FA84A-105E-4CC9-BBD1-5D0FBF8E32EC}" srcOrd="0" destOrd="0" presId="urn:microsoft.com/office/officeart/2005/8/layout/vList4"/>
    <dgm:cxn modelId="{B86809C0-B377-4F4E-808E-BBC98E478873}" type="presParOf" srcId="{FEDA17EC-CC17-4162-8A89-6CC77F024FB4}" destId="{55ED2FBD-27B2-49D6-97EF-F49824A0CC94}" srcOrd="0" destOrd="0" presId="urn:microsoft.com/office/officeart/2005/8/layout/vList4"/>
    <dgm:cxn modelId="{014E1D85-3386-4291-9243-7D46D9CB7A8A}" type="presParOf" srcId="{55ED2FBD-27B2-49D6-97EF-F49824A0CC94}" destId="{EC516614-DF8C-436A-BBAD-39207BC2898E}" srcOrd="0" destOrd="0" presId="urn:microsoft.com/office/officeart/2005/8/layout/vList4"/>
    <dgm:cxn modelId="{B62F3FA4-DAF6-4FE3-A755-55FE1044944A}" type="presParOf" srcId="{55ED2FBD-27B2-49D6-97EF-F49824A0CC94}" destId="{6BE117D5-9A24-4FBF-8B13-FD4DD3492619}" srcOrd="1" destOrd="0" presId="urn:microsoft.com/office/officeart/2005/8/layout/vList4"/>
    <dgm:cxn modelId="{C981823A-C323-4947-9DA0-5B1361A2B848}" type="presParOf" srcId="{55ED2FBD-27B2-49D6-97EF-F49824A0CC94}" destId="{983DAD53-2405-4195-8FCF-F6572D7A928E}" srcOrd="2" destOrd="0" presId="urn:microsoft.com/office/officeart/2005/8/layout/vList4"/>
    <dgm:cxn modelId="{18B0B24B-2F4E-4B39-B109-DCE0339C40D9}" type="presParOf" srcId="{FEDA17EC-CC17-4162-8A89-6CC77F024FB4}" destId="{E816BB02-37FA-42CC-8B5B-D6426BDEDF96}" srcOrd="1" destOrd="0" presId="urn:microsoft.com/office/officeart/2005/8/layout/vList4"/>
    <dgm:cxn modelId="{F99EFA58-C1D5-4380-AC1A-856D1CC6EE78}" type="presParOf" srcId="{FEDA17EC-CC17-4162-8A89-6CC77F024FB4}" destId="{1F0D7DD7-0094-4B49-AA5C-131B6E7596C2}" srcOrd="2" destOrd="0" presId="urn:microsoft.com/office/officeart/2005/8/layout/vList4"/>
    <dgm:cxn modelId="{B82305B8-FC7A-450D-B98E-2E8BA459EA36}" type="presParOf" srcId="{1F0D7DD7-0094-4B49-AA5C-131B6E7596C2}" destId="{834FA84A-105E-4CC9-BBD1-5D0FBF8E32EC}" srcOrd="0" destOrd="0" presId="urn:microsoft.com/office/officeart/2005/8/layout/vList4"/>
    <dgm:cxn modelId="{6850E6F2-E931-4933-A71F-F5E99BE0CE9F}" type="presParOf" srcId="{1F0D7DD7-0094-4B49-AA5C-131B6E7596C2}" destId="{7C64BD20-C859-4321-9029-A41CBCBAA635}" srcOrd="1" destOrd="0" presId="urn:microsoft.com/office/officeart/2005/8/layout/vList4"/>
    <dgm:cxn modelId="{BFBDD703-6A4C-44FC-9EE6-A8849D5CABA4}" type="presParOf" srcId="{1F0D7DD7-0094-4B49-AA5C-131B6E7596C2}" destId="{FA0192B7-8FCC-4B2F-9D9C-7068B5C71F72}" srcOrd="2" destOrd="0" presId="urn:microsoft.com/office/officeart/2005/8/layout/vList4"/>
    <dgm:cxn modelId="{75ADD9DB-1B96-4ACC-BB20-3FBCCC943C27}" type="presParOf" srcId="{FEDA17EC-CC17-4162-8A89-6CC77F024FB4}" destId="{2310FAB7-691E-4A56-B85B-A24726AE6952}" srcOrd="3" destOrd="0" presId="urn:microsoft.com/office/officeart/2005/8/layout/vList4"/>
    <dgm:cxn modelId="{9E12FDBC-E77C-46CF-B566-7F46DF3BDD20}" type="presParOf" srcId="{FEDA17EC-CC17-4162-8A89-6CC77F024FB4}" destId="{42389474-AB78-4D1E-9B10-20BAB4E08221}" srcOrd="4" destOrd="0" presId="urn:microsoft.com/office/officeart/2005/8/layout/vList4"/>
    <dgm:cxn modelId="{57121CD7-030A-4B0C-A916-8C4DC70B345D}" type="presParOf" srcId="{42389474-AB78-4D1E-9B10-20BAB4E08221}" destId="{EB12D22D-12C1-463E-A273-BFFC71A6FE78}" srcOrd="0" destOrd="0" presId="urn:microsoft.com/office/officeart/2005/8/layout/vList4"/>
    <dgm:cxn modelId="{80178EB6-234F-4BD4-812B-57BE9EAE1AB3}" type="presParOf" srcId="{42389474-AB78-4D1E-9B10-20BAB4E08221}" destId="{F294B681-EE89-409E-AD38-E52261D5B012}" srcOrd="1" destOrd="0" presId="urn:microsoft.com/office/officeart/2005/8/layout/vList4"/>
    <dgm:cxn modelId="{5D351764-F12C-4A63-8CE3-8BF26CA931A9}" type="presParOf" srcId="{42389474-AB78-4D1E-9B10-20BAB4E08221}" destId="{A08312AD-21F5-4D0A-89D7-3FD68EFF516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E58F6D-F840-4D41-84FC-B7143A5706F8}" type="doc">
      <dgm:prSet loTypeId="urn:microsoft.com/office/officeart/2005/8/layout/vList4" loCatId="list" qsTypeId="urn:microsoft.com/office/officeart/2005/8/quickstyle/simple3" qsCatId="simple" csTypeId="urn:microsoft.com/office/officeart/2005/8/colors/accent1_1" csCatId="accent1" phldr="1"/>
      <dgm:spPr/>
      <dgm:t>
        <a:bodyPr/>
        <a:lstStyle/>
        <a:p>
          <a:endParaRPr lang="uk-UA"/>
        </a:p>
      </dgm:t>
    </dgm:pt>
    <dgm:pt modelId="{4B10951C-4998-4131-B6E2-4610E25C2EDB}">
      <dgm:prSet phldrT="[Текст]"/>
      <dgm:spPr/>
      <dgm:t>
        <a:bodyPr/>
        <a:lstStyle/>
        <a:p>
          <a:r>
            <a:rPr lang="uk-UA" dirty="0" smtClean="0">
              <a:solidFill>
                <a:srgbClr val="00B050"/>
              </a:solidFill>
            </a:rPr>
            <a:t>Вказати початок лінії, натиснути ліву кнопку миші та виконати протягування до кінця лінії. Лінія буде відображена у вигляді прямої</a:t>
          </a:r>
          <a:endParaRPr lang="uk-UA" dirty="0">
            <a:solidFill>
              <a:srgbClr val="00B050"/>
            </a:solidFill>
          </a:endParaRPr>
        </a:p>
      </dgm:t>
    </dgm:pt>
    <dgm:pt modelId="{A5504C6D-2247-4D53-B756-34471B863926}" type="parTrans" cxnId="{791B55BB-CC6B-450D-B71C-BADD7585A15A}">
      <dgm:prSet/>
      <dgm:spPr/>
      <dgm:t>
        <a:bodyPr/>
        <a:lstStyle/>
        <a:p>
          <a:endParaRPr lang="uk-UA"/>
        </a:p>
      </dgm:t>
    </dgm:pt>
    <dgm:pt modelId="{D4939FFA-3DEC-4D36-A294-BB97C0902423}" type="sibTrans" cxnId="{791B55BB-CC6B-450D-B71C-BADD7585A15A}">
      <dgm:prSet/>
      <dgm:spPr/>
      <dgm:t>
        <a:bodyPr/>
        <a:lstStyle/>
        <a:p>
          <a:endParaRPr lang="uk-UA"/>
        </a:p>
      </dgm:t>
    </dgm:pt>
    <dgm:pt modelId="{3CCC8A71-82C8-4F53-AFEB-5EFA336C3CCE}">
      <dgm:prSet phldrT="[Текст]"/>
      <dgm:spPr/>
      <dgm:t>
        <a:bodyPr/>
        <a:lstStyle/>
        <a:p>
          <a:r>
            <a:rPr lang="uk-UA" dirty="0" smtClean="0">
              <a:solidFill>
                <a:srgbClr val="7030A0"/>
              </a:solidFill>
            </a:rPr>
            <a:t>Навести вказівник миші на те місце лінії, де вона має викривлятися, натиснути ліву кнопку миші та  виконати протягування в напрямку, в якому лінія має викривлятися</a:t>
          </a:r>
          <a:endParaRPr lang="uk-UA" dirty="0">
            <a:solidFill>
              <a:srgbClr val="7030A0"/>
            </a:solidFill>
          </a:endParaRPr>
        </a:p>
      </dgm:t>
    </dgm:pt>
    <dgm:pt modelId="{53F6FC31-E1C5-4142-BE78-BD5314418817}" type="parTrans" cxnId="{B084EC71-9CBC-49C5-8A0C-B99424CF147A}">
      <dgm:prSet/>
      <dgm:spPr/>
      <dgm:t>
        <a:bodyPr/>
        <a:lstStyle/>
        <a:p>
          <a:endParaRPr lang="uk-UA"/>
        </a:p>
      </dgm:t>
    </dgm:pt>
    <dgm:pt modelId="{DCC80CEF-7CFF-4692-A705-52EFB42E3774}" type="sibTrans" cxnId="{B084EC71-9CBC-49C5-8A0C-B99424CF147A}">
      <dgm:prSet/>
      <dgm:spPr/>
      <dgm:t>
        <a:bodyPr/>
        <a:lstStyle/>
        <a:p>
          <a:endParaRPr lang="uk-UA"/>
        </a:p>
      </dgm:t>
    </dgm:pt>
    <dgm:pt modelId="{B223DD71-91BD-4700-A4AF-9FB06BD8F67A}">
      <dgm:prSet phldrT="[Текст]"/>
      <dgm:spPr/>
      <dgm:t>
        <a:bodyPr/>
        <a:lstStyle/>
        <a:p>
          <a:r>
            <a:rPr lang="uk-UA" dirty="0" smtClean="0">
              <a:solidFill>
                <a:srgbClr val="0070C0"/>
              </a:solidFill>
            </a:rPr>
            <a:t>Навести вказівник миші на інше місце викривлення лінії, натиснути ліву кнопку миші та використати протягування у відповідному напрямку. Після цього форма лінії вже створена, і лінія виділяється пунктирним прямокутником з маркерами зміни розміру</a:t>
          </a:r>
          <a:endParaRPr lang="uk-UA" dirty="0">
            <a:solidFill>
              <a:srgbClr val="0070C0"/>
            </a:solidFill>
          </a:endParaRPr>
        </a:p>
      </dgm:t>
    </dgm:pt>
    <dgm:pt modelId="{287CA727-DB85-49FD-96FB-19BD39468415}" type="parTrans" cxnId="{F565F957-FDCA-4348-87EC-86A3DD887176}">
      <dgm:prSet/>
      <dgm:spPr/>
      <dgm:t>
        <a:bodyPr/>
        <a:lstStyle/>
        <a:p>
          <a:endParaRPr lang="uk-UA"/>
        </a:p>
      </dgm:t>
    </dgm:pt>
    <dgm:pt modelId="{91ED0C03-1CD5-44AA-AF63-74C1237D191B}" type="sibTrans" cxnId="{F565F957-FDCA-4348-87EC-86A3DD887176}">
      <dgm:prSet/>
      <dgm:spPr/>
      <dgm:t>
        <a:bodyPr/>
        <a:lstStyle/>
        <a:p>
          <a:endParaRPr lang="uk-UA"/>
        </a:p>
      </dgm:t>
    </dgm:pt>
    <dgm:pt modelId="{1D3D2ED9-3F3E-49DA-B4BC-713B75D66E1C}">
      <dgm:prSet phldrT="[Текст]"/>
      <dgm:spPr/>
      <dgm:t>
        <a:bodyPr/>
        <a:lstStyle/>
        <a:p>
          <a:r>
            <a:rPr lang="uk-UA" dirty="0" smtClean="0">
              <a:solidFill>
                <a:schemeClr val="accent6">
                  <a:lumMod val="50000"/>
                </a:schemeClr>
              </a:solidFill>
            </a:rPr>
            <a:t>Поки лінія виділена, її можна переміщувати, змінювати розміри та значення інших властивостей. Для завершення треба клацнути за межами пунктирного прямокутника</a:t>
          </a:r>
          <a:r>
            <a:rPr lang="uk-UA" dirty="0" smtClean="0"/>
            <a:t>.</a:t>
          </a:r>
          <a:endParaRPr lang="uk-UA" dirty="0"/>
        </a:p>
      </dgm:t>
    </dgm:pt>
    <dgm:pt modelId="{7DC9564C-3E3B-4F94-8BDD-08669A71D58B}" type="parTrans" cxnId="{81DCE55C-8BB6-4081-AA6C-74039AC4DCE1}">
      <dgm:prSet/>
      <dgm:spPr/>
      <dgm:t>
        <a:bodyPr/>
        <a:lstStyle/>
        <a:p>
          <a:endParaRPr lang="uk-UA"/>
        </a:p>
      </dgm:t>
    </dgm:pt>
    <dgm:pt modelId="{7DEAAEBD-0B68-489B-B1D7-E0A00AFF02E8}" type="sibTrans" cxnId="{81DCE55C-8BB6-4081-AA6C-74039AC4DCE1}">
      <dgm:prSet/>
      <dgm:spPr/>
      <dgm:t>
        <a:bodyPr/>
        <a:lstStyle/>
        <a:p>
          <a:endParaRPr lang="uk-UA"/>
        </a:p>
      </dgm:t>
    </dgm:pt>
    <dgm:pt modelId="{9BA427C8-9B06-40BF-8FBD-4B895E0ED3AA}" type="pres">
      <dgm:prSet presAssocID="{37E58F6D-F840-4D41-84FC-B7143A5706F8}" presName="linear" presStyleCnt="0">
        <dgm:presLayoutVars>
          <dgm:dir/>
          <dgm:resizeHandles val="exact"/>
        </dgm:presLayoutVars>
      </dgm:prSet>
      <dgm:spPr/>
      <dgm:t>
        <a:bodyPr/>
        <a:lstStyle/>
        <a:p>
          <a:endParaRPr lang="uk-UA"/>
        </a:p>
      </dgm:t>
    </dgm:pt>
    <dgm:pt modelId="{DA3D08E7-650C-4DBF-B0AE-3E4D29598BFC}" type="pres">
      <dgm:prSet presAssocID="{4B10951C-4998-4131-B6E2-4610E25C2EDB}" presName="comp" presStyleCnt="0"/>
      <dgm:spPr/>
    </dgm:pt>
    <dgm:pt modelId="{6A19AE1C-E6D1-44C4-A56F-7EDF7232B973}" type="pres">
      <dgm:prSet presAssocID="{4B10951C-4998-4131-B6E2-4610E25C2EDB}" presName="box" presStyleLbl="node1" presStyleIdx="0" presStyleCnt="4"/>
      <dgm:spPr/>
      <dgm:t>
        <a:bodyPr/>
        <a:lstStyle/>
        <a:p>
          <a:endParaRPr lang="uk-UA"/>
        </a:p>
      </dgm:t>
    </dgm:pt>
    <dgm:pt modelId="{90321079-1FA2-44BC-AED3-97329792CF2F}" type="pres">
      <dgm:prSet presAssocID="{4B10951C-4998-4131-B6E2-4610E25C2EDB}" presName="img" presStyleLbl="fgImgPlace1" presStyleIdx="0" presStyleCnt="4"/>
      <dgm:spPr>
        <a:blipFill rotWithShape="1">
          <a:blip xmlns:r="http://schemas.openxmlformats.org/officeDocument/2006/relationships" r:embed="rId1"/>
          <a:stretch>
            <a:fillRect/>
          </a:stretch>
        </a:blipFill>
      </dgm:spPr>
      <dgm:t>
        <a:bodyPr/>
        <a:lstStyle/>
        <a:p>
          <a:endParaRPr lang="uk-UA"/>
        </a:p>
      </dgm:t>
    </dgm:pt>
    <dgm:pt modelId="{67D733D1-D04F-4534-BB7E-13F7A9C135AE}" type="pres">
      <dgm:prSet presAssocID="{4B10951C-4998-4131-B6E2-4610E25C2EDB}" presName="text" presStyleLbl="node1" presStyleIdx="0" presStyleCnt="4">
        <dgm:presLayoutVars>
          <dgm:bulletEnabled val="1"/>
        </dgm:presLayoutVars>
      </dgm:prSet>
      <dgm:spPr/>
      <dgm:t>
        <a:bodyPr/>
        <a:lstStyle/>
        <a:p>
          <a:endParaRPr lang="uk-UA"/>
        </a:p>
      </dgm:t>
    </dgm:pt>
    <dgm:pt modelId="{F3F59BAB-907D-40E5-98CC-87BAD767331D}" type="pres">
      <dgm:prSet presAssocID="{D4939FFA-3DEC-4D36-A294-BB97C0902423}" presName="spacer" presStyleCnt="0"/>
      <dgm:spPr/>
    </dgm:pt>
    <dgm:pt modelId="{142338C2-E6D4-4B4C-BC72-0DE77FE7A137}" type="pres">
      <dgm:prSet presAssocID="{3CCC8A71-82C8-4F53-AFEB-5EFA336C3CCE}" presName="comp" presStyleCnt="0"/>
      <dgm:spPr/>
    </dgm:pt>
    <dgm:pt modelId="{3F777AD9-2F21-47BF-8FCE-527FE51F2E59}" type="pres">
      <dgm:prSet presAssocID="{3CCC8A71-82C8-4F53-AFEB-5EFA336C3CCE}" presName="box" presStyleLbl="node1" presStyleIdx="1" presStyleCnt="4"/>
      <dgm:spPr/>
      <dgm:t>
        <a:bodyPr/>
        <a:lstStyle/>
        <a:p>
          <a:endParaRPr lang="uk-UA"/>
        </a:p>
      </dgm:t>
    </dgm:pt>
    <dgm:pt modelId="{EC59BCC5-B9AA-47FC-8F70-0BE8A8B64679}" type="pres">
      <dgm:prSet presAssocID="{3CCC8A71-82C8-4F53-AFEB-5EFA336C3CCE}" presName="img" presStyleLbl="fgImgPlace1" presStyleIdx="1" presStyleCnt="4"/>
      <dgm:spPr>
        <a:blipFill rotWithShape="1">
          <a:blip xmlns:r="http://schemas.openxmlformats.org/officeDocument/2006/relationships" r:embed="rId2"/>
          <a:stretch>
            <a:fillRect/>
          </a:stretch>
        </a:blipFill>
      </dgm:spPr>
      <dgm:t>
        <a:bodyPr/>
        <a:lstStyle/>
        <a:p>
          <a:endParaRPr lang="uk-UA"/>
        </a:p>
      </dgm:t>
    </dgm:pt>
    <dgm:pt modelId="{2C4522D1-DC0E-4E27-85B2-5A604155CFF0}" type="pres">
      <dgm:prSet presAssocID="{3CCC8A71-82C8-4F53-AFEB-5EFA336C3CCE}" presName="text" presStyleLbl="node1" presStyleIdx="1" presStyleCnt="4">
        <dgm:presLayoutVars>
          <dgm:bulletEnabled val="1"/>
        </dgm:presLayoutVars>
      </dgm:prSet>
      <dgm:spPr/>
      <dgm:t>
        <a:bodyPr/>
        <a:lstStyle/>
        <a:p>
          <a:endParaRPr lang="uk-UA"/>
        </a:p>
      </dgm:t>
    </dgm:pt>
    <dgm:pt modelId="{19ED8AAD-6952-428C-B255-AD89CA7364E9}" type="pres">
      <dgm:prSet presAssocID="{DCC80CEF-7CFF-4692-A705-52EFB42E3774}" presName="spacer" presStyleCnt="0"/>
      <dgm:spPr/>
    </dgm:pt>
    <dgm:pt modelId="{261994B3-62D1-4CB4-A55A-445813D3AC50}" type="pres">
      <dgm:prSet presAssocID="{B223DD71-91BD-4700-A4AF-9FB06BD8F67A}" presName="comp" presStyleCnt="0"/>
      <dgm:spPr/>
    </dgm:pt>
    <dgm:pt modelId="{DB30D1E7-6F46-47E5-AE7E-BEB075F8C261}" type="pres">
      <dgm:prSet presAssocID="{B223DD71-91BD-4700-A4AF-9FB06BD8F67A}" presName="box" presStyleLbl="node1" presStyleIdx="2" presStyleCnt="4"/>
      <dgm:spPr/>
      <dgm:t>
        <a:bodyPr/>
        <a:lstStyle/>
        <a:p>
          <a:endParaRPr lang="uk-UA"/>
        </a:p>
      </dgm:t>
    </dgm:pt>
    <dgm:pt modelId="{ABD52513-1045-4C5C-83D5-CF5B68EC4A68}" type="pres">
      <dgm:prSet presAssocID="{B223DD71-91BD-4700-A4AF-9FB06BD8F67A}" presName="img" presStyleLbl="fgImgPlace1" presStyleIdx="2" presStyleCnt="4"/>
      <dgm:spPr>
        <a:blipFill rotWithShape="1">
          <a:blip xmlns:r="http://schemas.openxmlformats.org/officeDocument/2006/relationships" r:embed="rId3"/>
          <a:stretch>
            <a:fillRect/>
          </a:stretch>
        </a:blipFill>
      </dgm:spPr>
      <dgm:t>
        <a:bodyPr/>
        <a:lstStyle/>
        <a:p>
          <a:endParaRPr lang="uk-UA"/>
        </a:p>
      </dgm:t>
    </dgm:pt>
    <dgm:pt modelId="{9F9E0142-75EF-48C0-8569-FED4301DE7CA}" type="pres">
      <dgm:prSet presAssocID="{B223DD71-91BD-4700-A4AF-9FB06BD8F67A}" presName="text" presStyleLbl="node1" presStyleIdx="2" presStyleCnt="4">
        <dgm:presLayoutVars>
          <dgm:bulletEnabled val="1"/>
        </dgm:presLayoutVars>
      </dgm:prSet>
      <dgm:spPr/>
      <dgm:t>
        <a:bodyPr/>
        <a:lstStyle/>
        <a:p>
          <a:endParaRPr lang="uk-UA"/>
        </a:p>
      </dgm:t>
    </dgm:pt>
    <dgm:pt modelId="{0B6B75EE-C711-45F6-BCD0-65415C7EDE3E}" type="pres">
      <dgm:prSet presAssocID="{91ED0C03-1CD5-44AA-AF63-74C1237D191B}" presName="spacer" presStyleCnt="0"/>
      <dgm:spPr/>
    </dgm:pt>
    <dgm:pt modelId="{F6E0925B-B0F2-4BCA-B683-EEC516A887CD}" type="pres">
      <dgm:prSet presAssocID="{1D3D2ED9-3F3E-49DA-B4BC-713B75D66E1C}" presName="comp" presStyleCnt="0"/>
      <dgm:spPr/>
    </dgm:pt>
    <dgm:pt modelId="{0F0960E4-A24B-486E-B50B-B4B58F561C83}" type="pres">
      <dgm:prSet presAssocID="{1D3D2ED9-3F3E-49DA-B4BC-713B75D66E1C}" presName="box" presStyleLbl="node1" presStyleIdx="3" presStyleCnt="4"/>
      <dgm:spPr/>
      <dgm:t>
        <a:bodyPr/>
        <a:lstStyle/>
        <a:p>
          <a:endParaRPr lang="uk-UA"/>
        </a:p>
      </dgm:t>
    </dgm:pt>
    <dgm:pt modelId="{0CAB5766-5167-4D46-8547-484A7175389D}" type="pres">
      <dgm:prSet presAssocID="{1D3D2ED9-3F3E-49DA-B4BC-713B75D66E1C}" presName="img" presStyleLbl="fgImgPlace1" presStyleIdx="3" presStyleCnt="4"/>
      <dgm:spPr>
        <a:blipFill rotWithShape="1">
          <a:blip xmlns:r="http://schemas.openxmlformats.org/officeDocument/2006/relationships" r:embed="rId4"/>
          <a:stretch>
            <a:fillRect/>
          </a:stretch>
        </a:blipFill>
      </dgm:spPr>
      <dgm:t>
        <a:bodyPr/>
        <a:lstStyle/>
        <a:p>
          <a:endParaRPr lang="uk-UA"/>
        </a:p>
      </dgm:t>
    </dgm:pt>
    <dgm:pt modelId="{D4B70907-A389-4755-A3C0-B91E1AFF0BA6}" type="pres">
      <dgm:prSet presAssocID="{1D3D2ED9-3F3E-49DA-B4BC-713B75D66E1C}" presName="text" presStyleLbl="node1" presStyleIdx="3" presStyleCnt="4">
        <dgm:presLayoutVars>
          <dgm:bulletEnabled val="1"/>
        </dgm:presLayoutVars>
      </dgm:prSet>
      <dgm:spPr/>
      <dgm:t>
        <a:bodyPr/>
        <a:lstStyle/>
        <a:p>
          <a:endParaRPr lang="uk-UA"/>
        </a:p>
      </dgm:t>
    </dgm:pt>
  </dgm:ptLst>
  <dgm:cxnLst>
    <dgm:cxn modelId="{F565F957-FDCA-4348-87EC-86A3DD887176}" srcId="{37E58F6D-F840-4D41-84FC-B7143A5706F8}" destId="{B223DD71-91BD-4700-A4AF-9FB06BD8F67A}" srcOrd="2" destOrd="0" parTransId="{287CA727-DB85-49FD-96FB-19BD39468415}" sibTransId="{91ED0C03-1CD5-44AA-AF63-74C1237D191B}"/>
    <dgm:cxn modelId="{3A420535-EBE2-4825-8AC6-19AC407DDC4B}" type="presOf" srcId="{1D3D2ED9-3F3E-49DA-B4BC-713B75D66E1C}" destId="{0F0960E4-A24B-486E-B50B-B4B58F561C83}" srcOrd="0" destOrd="0" presId="urn:microsoft.com/office/officeart/2005/8/layout/vList4"/>
    <dgm:cxn modelId="{B084EC71-9CBC-49C5-8A0C-B99424CF147A}" srcId="{37E58F6D-F840-4D41-84FC-B7143A5706F8}" destId="{3CCC8A71-82C8-4F53-AFEB-5EFA336C3CCE}" srcOrd="1" destOrd="0" parTransId="{53F6FC31-E1C5-4142-BE78-BD5314418817}" sibTransId="{DCC80CEF-7CFF-4692-A705-52EFB42E3774}"/>
    <dgm:cxn modelId="{5EFE8E06-9209-412F-906B-E1DDE8E2D1C4}" type="presOf" srcId="{4B10951C-4998-4131-B6E2-4610E25C2EDB}" destId="{6A19AE1C-E6D1-44C4-A56F-7EDF7232B973}" srcOrd="0" destOrd="0" presId="urn:microsoft.com/office/officeart/2005/8/layout/vList4"/>
    <dgm:cxn modelId="{EA725A66-36EE-4159-BA4B-A98F291F115B}" type="presOf" srcId="{3CCC8A71-82C8-4F53-AFEB-5EFA336C3CCE}" destId="{2C4522D1-DC0E-4E27-85B2-5A604155CFF0}" srcOrd="1" destOrd="0" presId="urn:microsoft.com/office/officeart/2005/8/layout/vList4"/>
    <dgm:cxn modelId="{4116D5FF-8400-45DE-B147-DAEC0546D55A}" type="presOf" srcId="{37E58F6D-F840-4D41-84FC-B7143A5706F8}" destId="{9BA427C8-9B06-40BF-8FBD-4B895E0ED3AA}" srcOrd="0" destOrd="0" presId="urn:microsoft.com/office/officeart/2005/8/layout/vList4"/>
    <dgm:cxn modelId="{403BF1BD-270C-4C21-ACD5-54A35422E7E9}" type="presOf" srcId="{B223DD71-91BD-4700-A4AF-9FB06BD8F67A}" destId="{DB30D1E7-6F46-47E5-AE7E-BEB075F8C261}" srcOrd="0" destOrd="0" presId="urn:microsoft.com/office/officeart/2005/8/layout/vList4"/>
    <dgm:cxn modelId="{CFFB62DC-12E0-424F-8007-729807650DB2}" type="presOf" srcId="{3CCC8A71-82C8-4F53-AFEB-5EFA336C3CCE}" destId="{3F777AD9-2F21-47BF-8FCE-527FE51F2E59}" srcOrd="0" destOrd="0" presId="urn:microsoft.com/office/officeart/2005/8/layout/vList4"/>
    <dgm:cxn modelId="{81DCE55C-8BB6-4081-AA6C-74039AC4DCE1}" srcId="{37E58F6D-F840-4D41-84FC-B7143A5706F8}" destId="{1D3D2ED9-3F3E-49DA-B4BC-713B75D66E1C}" srcOrd="3" destOrd="0" parTransId="{7DC9564C-3E3B-4F94-8BDD-08669A71D58B}" sibTransId="{7DEAAEBD-0B68-489B-B1D7-E0A00AFF02E8}"/>
    <dgm:cxn modelId="{791B55BB-CC6B-450D-B71C-BADD7585A15A}" srcId="{37E58F6D-F840-4D41-84FC-B7143A5706F8}" destId="{4B10951C-4998-4131-B6E2-4610E25C2EDB}" srcOrd="0" destOrd="0" parTransId="{A5504C6D-2247-4D53-B756-34471B863926}" sibTransId="{D4939FFA-3DEC-4D36-A294-BB97C0902423}"/>
    <dgm:cxn modelId="{2A097B27-D10E-4E4F-985C-9A816B0F3DE5}" type="presOf" srcId="{4B10951C-4998-4131-B6E2-4610E25C2EDB}" destId="{67D733D1-D04F-4534-BB7E-13F7A9C135AE}" srcOrd="1" destOrd="0" presId="urn:microsoft.com/office/officeart/2005/8/layout/vList4"/>
    <dgm:cxn modelId="{C12F943A-650C-4EAE-AA24-8BDE8C34F79E}" type="presOf" srcId="{B223DD71-91BD-4700-A4AF-9FB06BD8F67A}" destId="{9F9E0142-75EF-48C0-8569-FED4301DE7CA}" srcOrd="1" destOrd="0" presId="urn:microsoft.com/office/officeart/2005/8/layout/vList4"/>
    <dgm:cxn modelId="{011153C7-A1FB-411E-92C3-DB08B3721C04}" type="presOf" srcId="{1D3D2ED9-3F3E-49DA-B4BC-713B75D66E1C}" destId="{D4B70907-A389-4755-A3C0-B91E1AFF0BA6}" srcOrd="1" destOrd="0" presId="urn:microsoft.com/office/officeart/2005/8/layout/vList4"/>
    <dgm:cxn modelId="{354E604C-B613-404E-A350-65B3B6DEC71A}" type="presParOf" srcId="{9BA427C8-9B06-40BF-8FBD-4B895E0ED3AA}" destId="{DA3D08E7-650C-4DBF-B0AE-3E4D29598BFC}" srcOrd="0" destOrd="0" presId="urn:microsoft.com/office/officeart/2005/8/layout/vList4"/>
    <dgm:cxn modelId="{57C1A20B-60D1-4AF8-8B25-159354E00E3F}" type="presParOf" srcId="{DA3D08E7-650C-4DBF-B0AE-3E4D29598BFC}" destId="{6A19AE1C-E6D1-44C4-A56F-7EDF7232B973}" srcOrd="0" destOrd="0" presId="urn:microsoft.com/office/officeart/2005/8/layout/vList4"/>
    <dgm:cxn modelId="{E1EEFA7B-5B27-4D2D-A3C8-BA063AD05B64}" type="presParOf" srcId="{DA3D08E7-650C-4DBF-B0AE-3E4D29598BFC}" destId="{90321079-1FA2-44BC-AED3-97329792CF2F}" srcOrd="1" destOrd="0" presId="urn:microsoft.com/office/officeart/2005/8/layout/vList4"/>
    <dgm:cxn modelId="{AAB9B633-EAD3-43C6-A749-1F8041FD9D06}" type="presParOf" srcId="{DA3D08E7-650C-4DBF-B0AE-3E4D29598BFC}" destId="{67D733D1-D04F-4534-BB7E-13F7A9C135AE}" srcOrd="2" destOrd="0" presId="urn:microsoft.com/office/officeart/2005/8/layout/vList4"/>
    <dgm:cxn modelId="{9B9BB48E-026B-4B95-9F2A-717946C52BE1}" type="presParOf" srcId="{9BA427C8-9B06-40BF-8FBD-4B895E0ED3AA}" destId="{F3F59BAB-907D-40E5-98CC-87BAD767331D}" srcOrd="1" destOrd="0" presId="urn:microsoft.com/office/officeart/2005/8/layout/vList4"/>
    <dgm:cxn modelId="{562D46A7-D7C0-4DA5-A8CA-6D2E9A93F52A}" type="presParOf" srcId="{9BA427C8-9B06-40BF-8FBD-4B895E0ED3AA}" destId="{142338C2-E6D4-4B4C-BC72-0DE77FE7A137}" srcOrd="2" destOrd="0" presId="urn:microsoft.com/office/officeart/2005/8/layout/vList4"/>
    <dgm:cxn modelId="{A505D74F-3622-49CF-B9AF-256E6915692B}" type="presParOf" srcId="{142338C2-E6D4-4B4C-BC72-0DE77FE7A137}" destId="{3F777AD9-2F21-47BF-8FCE-527FE51F2E59}" srcOrd="0" destOrd="0" presId="urn:microsoft.com/office/officeart/2005/8/layout/vList4"/>
    <dgm:cxn modelId="{E1A3A7F2-0AF1-4F7C-9028-113C73042A79}" type="presParOf" srcId="{142338C2-E6D4-4B4C-BC72-0DE77FE7A137}" destId="{EC59BCC5-B9AA-47FC-8F70-0BE8A8B64679}" srcOrd="1" destOrd="0" presId="urn:microsoft.com/office/officeart/2005/8/layout/vList4"/>
    <dgm:cxn modelId="{20EA425D-2766-4CEC-9101-5B2F0C8F22D4}" type="presParOf" srcId="{142338C2-E6D4-4B4C-BC72-0DE77FE7A137}" destId="{2C4522D1-DC0E-4E27-85B2-5A604155CFF0}" srcOrd="2" destOrd="0" presId="urn:microsoft.com/office/officeart/2005/8/layout/vList4"/>
    <dgm:cxn modelId="{7EDCF70A-86A5-4259-BC08-17A1D678EA86}" type="presParOf" srcId="{9BA427C8-9B06-40BF-8FBD-4B895E0ED3AA}" destId="{19ED8AAD-6952-428C-B255-AD89CA7364E9}" srcOrd="3" destOrd="0" presId="urn:microsoft.com/office/officeart/2005/8/layout/vList4"/>
    <dgm:cxn modelId="{84F47643-85E9-448E-924E-B7ADD75405A0}" type="presParOf" srcId="{9BA427C8-9B06-40BF-8FBD-4B895E0ED3AA}" destId="{261994B3-62D1-4CB4-A55A-445813D3AC50}" srcOrd="4" destOrd="0" presId="urn:microsoft.com/office/officeart/2005/8/layout/vList4"/>
    <dgm:cxn modelId="{9C8154AC-F2A8-4F10-95ED-81B597083226}" type="presParOf" srcId="{261994B3-62D1-4CB4-A55A-445813D3AC50}" destId="{DB30D1E7-6F46-47E5-AE7E-BEB075F8C261}" srcOrd="0" destOrd="0" presId="urn:microsoft.com/office/officeart/2005/8/layout/vList4"/>
    <dgm:cxn modelId="{87F8BD4A-87BD-4D47-8E8A-D35C0127C128}" type="presParOf" srcId="{261994B3-62D1-4CB4-A55A-445813D3AC50}" destId="{ABD52513-1045-4C5C-83D5-CF5B68EC4A68}" srcOrd="1" destOrd="0" presId="urn:microsoft.com/office/officeart/2005/8/layout/vList4"/>
    <dgm:cxn modelId="{4723C977-F98A-42E9-B57F-CEB6AC18AABC}" type="presParOf" srcId="{261994B3-62D1-4CB4-A55A-445813D3AC50}" destId="{9F9E0142-75EF-48C0-8569-FED4301DE7CA}" srcOrd="2" destOrd="0" presId="urn:microsoft.com/office/officeart/2005/8/layout/vList4"/>
    <dgm:cxn modelId="{34F0FEE9-EF20-4633-98F6-A3011EB49DA2}" type="presParOf" srcId="{9BA427C8-9B06-40BF-8FBD-4B895E0ED3AA}" destId="{0B6B75EE-C711-45F6-BCD0-65415C7EDE3E}" srcOrd="5" destOrd="0" presId="urn:microsoft.com/office/officeart/2005/8/layout/vList4"/>
    <dgm:cxn modelId="{8D50B292-B3FF-4B21-9770-DB945D86C4E1}" type="presParOf" srcId="{9BA427C8-9B06-40BF-8FBD-4B895E0ED3AA}" destId="{F6E0925B-B0F2-4BCA-B683-EEC516A887CD}" srcOrd="6" destOrd="0" presId="urn:microsoft.com/office/officeart/2005/8/layout/vList4"/>
    <dgm:cxn modelId="{B558721B-5EF3-4D91-A4E0-7B05B95CB71D}" type="presParOf" srcId="{F6E0925B-B0F2-4BCA-B683-EEC516A887CD}" destId="{0F0960E4-A24B-486E-B50B-B4B58F561C83}" srcOrd="0" destOrd="0" presId="urn:microsoft.com/office/officeart/2005/8/layout/vList4"/>
    <dgm:cxn modelId="{B9605385-98F6-41B2-8634-B19D9FBE0D43}" type="presParOf" srcId="{F6E0925B-B0F2-4BCA-B683-EEC516A887CD}" destId="{0CAB5766-5167-4D46-8547-484A7175389D}" srcOrd="1" destOrd="0" presId="urn:microsoft.com/office/officeart/2005/8/layout/vList4"/>
    <dgm:cxn modelId="{036D4988-0BDF-422D-8ABA-E2A4869464AC}" type="presParOf" srcId="{F6E0925B-B0F2-4BCA-B683-EEC516A887CD}" destId="{D4B70907-A389-4755-A3C0-B91E1AFF0BA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D365F7-7545-4363-A91E-F3BC86FCDBB0}" type="doc">
      <dgm:prSet loTypeId="urn:microsoft.com/office/officeart/2005/8/layout/vList4#3" loCatId="list" qsTypeId="urn:microsoft.com/office/officeart/2005/8/quickstyle/simple3" qsCatId="simple" csTypeId="urn:microsoft.com/office/officeart/2005/8/colors/accent1_2" csCatId="accent1" phldr="1"/>
      <dgm:spPr/>
      <dgm:t>
        <a:bodyPr/>
        <a:lstStyle/>
        <a:p>
          <a:endParaRPr lang="ru-RU"/>
        </a:p>
      </dgm:t>
    </dgm:pt>
    <dgm:pt modelId="{CAAC1930-F32B-482F-BFA4-C4C045B60DDF}">
      <dgm:prSet phldrT="[Текст]" custT="1"/>
      <dgm:spPr/>
      <dgm:t>
        <a:bodyPr/>
        <a:lstStyle/>
        <a:p>
          <a:r>
            <a:rPr lang="uk-UA" sz="2200" b="1" dirty="0" smtClean="0"/>
            <a:t>Вправи 1. З яких простих фігур складаються дорожні знаки, зображені на малюнку. За допомогою яких інструментів із групи Фігури на стрічці можна створити побудову таких знаків?</a:t>
          </a:r>
        </a:p>
        <a:p>
          <a:r>
            <a:rPr lang="uk-UA" sz="2200" b="1" dirty="0" smtClean="0"/>
            <a:t>Вправи 2, 3. (ст. 166)</a:t>
          </a:r>
          <a:endParaRPr lang="ru-RU" sz="2200" dirty="0"/>
        </a:p>
      </dgm:t>
    </dgm:pt>
    <dgm:pt modelId="{49FF1268-67D3-40AA-8094-F8DA4DA0127D}" type="parTrans" cxnId="{2B10E810-5137-4B7D-B03E-21182E2D0192}">
      <dgm:prSet/>
      <dgm:spPr/>
      <dgm:t>
        <a:bodyPr/>
        <a:lstStyle/>
        <a:p>
          <a:endParaRPr lang="ru-RU"/>
        </a:p>
      </dgm:t>
    </dgm:pt>
    <dgm:pt modelId="{3FA24087-8296-4229-B475-A279D2F0E4EA}" type="sibTrans" cxnId="{2B10E810-5137-4B7D-B03E-21182E2D0192}">
      <dgm:prSet/>
      <dgm:spPr/>
      <dgm:t>
        <a:bodyPr/>
        <a:lstStyle/>
        <a:p>
          <a:endParaRPr lang="ru-RU"/>
        </a:p>
      </dgm:t>
    </dgm:pt>
    <dgm:pt modelId="{A04534A9-E890-4AF3-9C81-BC280D2D6374}" type="pres">
      <dgm:prSet presAssocID="{2ED365F7-7545-4363-A91E-F3BC86FCDBB0}" presName="linear" presStyleCnt="0">
        <dgm:presLayoutVars>
          <dgm:dir/>
          <dgm:resizeHandles val="exact"/>
        </dgm:presLayoutVars>
      </dgm:prSet>
      <dgm:spPr/>
      <dgm:t>
        <a:bodyPr/>
        <a:lstStyle/>
        <a:p>
          <a:endParaRPr lang="ru-RU"/>
        </a:p>
      </dgm:t>
    </dgm:pt>
    <dgm:pt modelId="{CA70D292-286B-47B9-9AF0-D097CE6D69C9}" type="pres">
      <dgm:prSet presAssocID="{CAAC1930-F32B-482F-BFA4-C4C045B60DDF}" presName="comp" presStyleCnt="0"/>
      <dgm:spPr/>
    </dgm:pt>
    <dgm:pt modelId="{1A3EB3C5-0C49-407E-B6A9-4F06E73A4004}" type="pres">
      <dgm:prSet presAssocID="{CAAC1930-F32B-482F-BFA4-C4C045B60DDF}" presName="box" presStyleLbl="node1" presStyleIdx="0" presStyleCnt="1" custScaleY="100098"/>
      <dgm:spPr/>
      <dgm:t>
        <a:bodyPr/>
        <a:lstStyle/>
        <a:p>
          <a:endParaRPr lang="ru-RU"/>
        </a:p>
      </dgm:t>
    </dgm:pt>
    <dgm:pt modelId="{00E4200C-50D8-4A3B-B13B-E98186C3614E}" type="pres">
      <dgm:prSet presAssocID="{CAAC1930-F32B-482F-BFA4-C4C045B60DDF}" presName="img" presStyleLbl="fgImgPlace1" presStyleIdx="0" presStyleCnt="1" custScaleY="83333" custLinFactNeighborX="-6422" custLinFactNeighborY="0"/>
      <dgm:spPr>
        <a:blipFill rotWithShape="0">
          <a:blip xmlns:r="http://schemas.openxmlformats.org/officeDocument/2006/relationships" r:embed="rId1"/>
          <a:stretch>
            <a:fillRect/>
          </a:stretch>
        </a:blipFill>
      </dgm:spPr>
    </dgm:pt>
    <dgm:pt modelId="{8E65A334-53A6-4A5C-9DD5-F6DB264C03C9}" type="pres">
      <dgm:prSet presAssocID="{CAAC1930-F32B-482F-BFA4-C4C045B60DDF}" presName="text" presStyleLbl="node1" presStyleIdx="0" presStyleCnt="1">
        <dgm:presLayoutVars>
          <dgm:bulletEnabled val="1"/>
        </dgm:presLayoutVars>
      </dgm:prSet>
      <dgm:spPr/>
      <dgm:t>
        <a:bodyPr/>
        <a:lstStyle/>
        <a:p>
          <a:endParaRPr lang="ru-RU"/>
        </a:p>
      </dgm:t>
    </dgm:pt>
  </dgm:ptLst>
  <dgm:cxnLst>
    <dgm:cxn modelId="{C7140474-368E-4F3E-885B-D0ADCDAC5FDD}" type="presOf" srcId="{CAAC1930-F32B-482F-BFA4-C4C045B60DDF}" destId="{1A3EB3C5-0C49-407E-B6A9-4F06E73A4004}" srcOrd="0" destOrd="0" presId="urn:microsoft.com/office/officeart/2005/8/layout/vList4#3"/>
    <dgm:cxn modelId="{5BBDB44E-B6A1-44C4-A043-D9ECC286B4A4}" type="presOf" srcId="{2ED365F7-7545-4363-A91E-F3BC86FCDBB0}" destId="{A04534A9-E890-4AF3-9C81-BC280D2D6374}" srcOrd="0" destOrd="0" presId="urn:microsoft.com/office/officeart/2005/8/layout/vList4#3"/>
    <dgm:cxn modelId="{2B10E810-5137-4B7D-B03E-21182E2D0192}" srcId="{2ED365F7-7545-4363-A91E-F3BC86FCDBB0}" destId="{CAAC1930-F32B-482F-BFA4-C4C045B60DDF}" srcOrd="0" destOrd="0" parTransId="{49FF1268-67D3-40AA-8094-F8DA4DA0127D}" sibTransId="{3FA24087-8296-4229-B475-A279D2F0E4EA}"/>
    <dgm:cxn modelId="{FCBDB12D-DD24-41AD-BDF1-E53F7A1593C9}" type="presOf" srcId="{CAAC1930-F32B-482F-BFA4-C4C045B60DDF}" destId="{8E65A334-53A6-4A5C-9DD5-F6DB264C03C9}" srcOrd="1" destOrd="0" presId="urn:microsoft.com/office/officeart/2005/8/layout/vList4#3"/>
    <dgm:cxn modelId="{5B1A153B-5EA9-4DE8-90E7-4FF74690F926}" type="presParOf" srcId="{A04534A9-E890-4AF3-9C81-BC280D2D6374}" destId="{CA70D292-286B-47B9-9AF0-D097CE6D69C9}" srcOrd="0" destOrd="0" presId="urn:microsoft.com/office/officeart/2005/8/layout/vList4#3"/>
    <dgm:cxn modelId="{E65EB9DF-57D9-4518-9DCA-4310CDC80047}" type="presParOf" srcId="{CA70D292-286B-47B9-9AF0-D097CE6D69C9}" destId="{1A3EB3C5-0C49-407E-B6A9-4F06E73A4004}" srcOrd="0" destOrd="0" presId="urn:microsoft.com/office/officeart/2005/8/layout/vList4#3"/>
    <dgm:cxn modelId="{25665ED0-8476-40BC-9D0E-FA567BF1C9CD}" type="presParOf" srcId="{CA70D292-286B-47B9-9AF0-D097CE6D69C9}" destId="{00E4200C-50D8-4A3B-B13B-E98186C3614E}" srcOrd="1" destOrd="0" presId="urn:microsoft.com/office/officeart/2005/8/layout/vList4#3"/>
    <dgm:cxn modelId="{55C7D96C-A1CF-4BA7-B2E4-08834F7F3631}" type="presParOf" srcId="{CA70D292-286B-47B9-9AF0-D097CE6D69C9}" destId="{8E65A334-53A6-4A5C-9DD5-F6DB264C03C9}" srcOrd="2" destOrd="0" presId="urn:microsoft.com/office/officeart/2005/8/layout/vList4#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27B413-A2B4-431A-886A-9E69AE033872}"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ru-RU"/>
        </a:p>
      </dgm:t>
    </dgm:pt>
    <dgm:pt modelId="{E4DC7A6D-6458-4D40-8B72-786E2B43194F}">
      <dgm:prSet phldrT="[Текст]"/>
      <dgm:spPr/>
      <dgm:t>
        <a:bodyPr/>
        <a:lstStyle/>
        <a:p>
          <a:r>
            <a:rPr lang="uk-UA" dirty="0" smtClean="0"/>
            <a:t>Коментоване виконання завдання з рубрики “Обговорюємо” ст. 165</a:t>
          </a:r>
          <a:endParaRPr lang="en-US" dirty="0" smtClean="0"/>
        </a:p>
        <a:p>
          <a:r>
            <a:rPr lang="uk-UA" dirty="0" smtClean="0"/>
            <a:t>Як працювати із завданнями рубрики «Оціни свої знання та вміння» ст. 168</a:t>
          </a:r>
          <a:endParaRPr lang="ru-RU" dirty="0"/>
        </a:p>
      </dgm:t>
    </dgm:pt>
    <dgm:pt modelId="{5DA025A0-926B-4178-8E1E-D63C2F38CBF0}" type="parTrans" cxnId="{61F115A4-A2AC-407F-B60D-5A12A912C187}">
      <dgm:prSet/>
      <dgm:spPr/>
      <dgm:t>
        <a:bodyPr/>
        <a:lstStyle/>
        <a:p>
          <a:endParaRPr lang="ru-RU"/>
        </a:p>
      </dgm:t>
    </dgm:pt>
    <dgm:pt modelId="{1B1FA1B5-111E-4BAC-9F0F-E935AA39B567}" type="sibTrans" cxnId="{61F115A4-A2AC-407F-B60D-5A12A912C187}">
      <dgm:prSet/>
      <dgm:spPr/>
      <dgm:t>
        <a:bodyPr/>
        <a:lstStyle/>
        <a:p>
          <a:endParaRPr lang="ru-RU"/>
        </a:p>
      </dgm:t>
    </dgm:pt>
    <dgm:pt modelId="{5E032831-D853-4C13-97AC-21D3F99245D7}" type="pres">
      <dgm:prSet presAssocID="{F627B413-A2B4-431A-886A-9E69AE033872}" presName="linear" presStyleCnt="0">
        <dgm:presLayoutVars>
          <dgm:dir/>
          <dgm:resizeHandles val="exact"/>
        </dgm:presLayoutVars>
      </dgm:prSet>
      <dgm:spPr/>
      <dgm:t>
        <a:bodyPr/>
        <a:lstStyle/>
        <a:p>
          <a:endParaRPr lang="ru-RU"/>
        </a:p>
      </dgm:t>
    </dgm:pt>
    <dgm:pt modelId="{FD012F7B-13FE-47A0-B83B-EC23C2DD5EDC}" type="pres">
      <dgm:prSet presAssocID="{E4DC7A6D-6458-4D40-8B72-786E2B43194F}" presName="comp" presStyleCnt="0"/>
      <dgm:spPr/>
    </dgm:pt>
    <dgm:pt modelId="{E07D53DF-6452-4009-8A85-F59B951C65CA}" type="pres">
      <dgm:prSet presAssocID="{E4DC7A6D-6458-4D40-8B72-786E2B43194F}" presName="box" presStyleLbl="node1" presStyleIdx="0" presStyleCnt="1"/>
      <dgm:spPr/>
      <dgm:t>
        <a:bodyPr/>
        <a:lstStyle/>
        <a:p>
          <a:endParaRPr lang="ru-RU"/>
        </a:p>
      </dgm:t>
    </dgm:pt>
    <dgm:pt modelId="{E2502320-D2CF-4315-97ED-EB529052F563}" type="pres">
      <dgm:prSet presAssocID="{E4DC7A6D-6458-4D40-8B72-786E2B43194F}" presName="img" presStyleLbl="fgImgPlace1" presStyleIdx="0" presStyleCnt="1"/>
      <dgm:spPr>
        <a:blipFill rotWithShape="0">
          <a:blip xmlns:r="http://schemas.openxmlformats.org/officeDocument/2006/relationships" r:embed="rId1"/>
          <a:stretch>
            <a:fillRect/>
          </a:stretch>
        </a:blipFill>
      </dgm:spPr>
    </dgm:pt>
    <dgm:pt modelId="{654347DA-5AB8-4D3E-B0C7-A56D667A19FF}" type="pres">
      <dgm:prSet presAssocID="{E4DC7A6D-6458-4D40-8B72-786E2B43194F}" presName="text" presStyleLbl="node1" presStyleIdx="0" presStyleCnt="1">
        <dgm:presLayoutVars>
          <dgm:bulletEnabled val="1"/>
        </dgm:presLayoutVars>
      </dgm:prSet>
      <dgm:spPr/>
      <dgm:t>
        <a:bodyPr/>
        <a:lstStyle/>
        <a:p>
          <a:endParaRPr lang="ru-RU"/>
        </a:p>
      </dgm:t>
    </dgm:pt>
  </dgm:ptLst>
  <dgm:cxnLst>
    <dgm:cxn modelId="{61F115A4-A2AC-407F-B60D-5A12A912C187}" srcId="{F627B413-A2B4-431A-886A-9E69AE033872}" destId="{E4DC7A6D-6458-4D40-8B72-786E2B43194F}" srcOrd="0" destOrd="0" parTransId="{5DA025A0-926B-4178-8E1E-D63C2F38CBF0}" sibTransId="{1B1FA1B5-111E-4BAC-9F0F-E935AA39B567}"/>
    <dgm:cxn modelId="{00AF790E-7445-45A0-B7CA-90DCC340DC5F}" type="presOf" srcId="{F627B413-A2B4-431A-886A-9E69AE033872}" destId="{5E032831-D853-4C13-97AC-21D3F99245D7}" srcOrd="0" destOrd="0" presId="urn:microsoft.com/office/officeart/2005/8/layout/vList4#2"/>
    <dgm:cxn modelId="{94B06D49-5039-4308-9FA6-618830C22292}" type="presOf" srcId="{E4DC7A6D-6458-4D40-8B72-786E2B43194F}" destId="{654347DA-5AB8-4D3E-B0C7-A56D667A19FF}" srcOrd="1" destOrd="0" presId="urn:microsoft.com/office/officeart/2005/8/layout/vList4#2"/>
    <dgm:cxn modelId="{7A052C8D-A25F-4F28-852C-E49780E9B9D7}" type="presOf" srcId="{E4DC7A6D-6458-4D40-8B72-786E2B43194F}" destId="{E07D53DF-6452-4009-8A85-F59B951C65CA}" srcOrd="0" destOrd="0" presId="urn:microsoft.com/office/officeart/2005/8/layout/vList4#2"/>
    <dgm:cxn modelId="{3D2E9D00-D78E-4A09-9D35-821DFBC40B2A}" type="presParOf" srcId="{5E032831-D853-4C13-97AC-21D3F99245D7}" destId="{FD012F7B-13FE-47A0-B83B-EC23C2DD5EDC}" srcOrd="0" destOrd="0" presId="urn:microsoft.com/office/officeart/2005/8/layout/vList4#2"/>
    <dgm:cxn modelId="{3EFC11EC-7883-4914-B881-2B7B139DDDCD}" type="presParOf" srcId="{FD012F7B-13FE-47A0-B83B-EC23C2DD5EDC}" destId="{E07D53DF-6452-4009-8A85-F59B951C65CA}" srcOrd="0" destOrd="0" presId="urn:microsoft.com/office/officeart/2005/8/layout/vList4#2"/>
    <dgm:cxn modelId="{DDF29E72-9406-4A7B-987F-F0244404A893}" type="presParOf" srcId="{FD012F7B-13FE-47A0-B83B-EC23C2DD5EDC}" destId="{E2502320-D2CF-4315-97ED-EB529052F563}" srcOrd="1" destOrd="0" presId="urn:microsoft.com/office/officeart/2005/8/layout/vList4#2"/>
    <dgm:cxn modelId="{B0EC8138-339A-4693-9F04-640AA1C70E03}" type="presParOf" srcId="{FD012F7B-13FE-47A0-B83B-EC23C2DD5EDC}" destId="{654347DA-5AB8-4D3E-B0C7-A56D667A19FF}"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6C93D6-948A-47CA-B48B-514D5A94E7C0}" type="doc">
      <dgm:prSet loTypeId="urn:microsoft.com/office/officeart/2005/8/layout/vList4" loCatId="list" qsTypeId="urn:microsoft.com/office/officeart/2005/8/quickstyle/simple3" qsCatId="simple" csTypeId="urn:microsoft.com/office/officeart/2005/8/colors/accent1_2" csCatId="accent1" phldr="1"/>
      <dgm:spPr/>
      <dgm:t>
        <a:bodyPr/>
        <a:lstStyle/>
        <a:p>
          <a:endParaRPr lang="uk-UA"/>
        </a:p>
      </dgm:t>
    </dgm:pt>
    <dgm:pt modelId="{18E77F73-9AAA-4DCC-AF48-C73B220C63BC}">
      <dgm:prSet phldrT="[Текст]"/>
      <dgm:spPr/>
      <dgm:t>
        <a:bodyPr/>
        <a:lstStyle/>
        <a:p>
          <a:r>
            <a:rPr lang="uk-UA" b="1" cap="all" dirty="0" smtClean="0">
              <a:ln w="0"/>
              <a:effectLst>
                <a:reflection blurRad="12700" stA="50000" endPos="50000" dist="5000" dir="5400000" sy="-100000" rotWithShape="0"/>
              </a:effectLst>
            </a:rPr>
            <a:t>Словничок</a:t>
          </a:r>
          <a:endParaRPr lang="uk-UA" dirty="0"/>
        </a:p>
      </dgm:t>
    </dgm:pt>
    <dgm:pt modelId="{8EC8CEE8-3FA2-436F-B07E-1DCFFEF9099F}" type="parTrans" cxnId="{993B0E7F-182B-4698-B598-A4806C5EB8FF}">
      <dgm:prSet/>
      <dgm:spPr/>
      <dgm:t>
        <a:bodyPr/>
        <a:lstStyle/>
        <a:p>
          <a:endParaRPr lang="uk-UA"/>
        </a:p>
      </dgm:t>
    </dgm:pt>
    <dgm:pt modelId="{8AD52B57-FF59-4FEB-8556-CD5D39462617}" type="sibTrans" cxnId="{993B0E7F-182B-4698-B598-A4806C5EB8FF}">
      <dgm:prSet/>
      <dgm:spPr/>
      <dgm:t>
        <a:bodyPr/>
        <a:lstStyle/>
        <a:p>
          <a:endParaRPr lang="uk-UA"/>
        </a:p>
      </dgm:t>
    </dgm:pt>
    <dgm:pt modelId="{E780363D-FD32-4ACC-B9F9-85AA6ADFB5E9}" type="pres">
      <dgm:prSet presAssocID="{C76C93D6-948A-47CA-B48B-514D5A94E7C0}" presName="linear" presStyleCnt="0">
        <dgm:presLayoutVars>
          <dgm:dir/>
          <dgm:resizeHandles val="exact"/>
        </dgm:presLayoutVars>
      </dgm:prSet>
      <dgm:spPr/>
      <dgm:t>
        <a:bodyPr/>
        <a:lstStyle/>
        <a:p>
          <a:endParaRPr lang="uk-UA"/>
        </a:p>
      </dgm:t>
    </dgm:pt>
    <dgm:pt modelId="{08B3B227-B69F-48AF-BE60-E822A5D29973}" type="pres">
      <dgm:prSet presAssocID="{18E77F73-9AAA-4DCC-AF48-C73B220C63BC}" presName="comp" presStyleCnt="0"/>
      <dgm:spPr/>
    </dgm:pt>
    <dgm:pt modelId="{CF6E34D8-E829-4186-A51D-6C3F9066F48C}" type="pres">
      <dgm:prSet presAssocID="{18E77F73-9AAA-4DCC-AF48-C73B220C63BC}" presName="box" presStyleLbl="node1" presStyleIdx="0" presStyleCnt="1"/>
      <dgm:spPr/>
      <dgm:t>
        <a:bodyPr/>
        <a:lstStyle/>
        <a:p>
          <a:endParaRPr lang="uk-UA"/>
        </a:p>
      </dgm:t>
    </dgm:pt>
    <dgm:pt modelId="{A12AEEBC-C124-45C8-B0E3-FBE7E2BBDE88}" type="pres">
      <dgm:prSet presAssocID="{18E77F73-9AAA-4DCC-AF48-C73B220C63BC}" presName="img" presStyleLbl="fgImgPlace1" presStyleIdx="0" presStyleCnt="1"/>
      <dgm:spPr>
        <a:blipFill rotWithShape="1">
          <a:blip xmlns:r="http://schemas.openxmlformats.org/officeDocument/2006/relationships" r:embed="rId1"/>
          <a:stretch>
            <a:fillRect/>
          </a:stretch>
        </a:blipFill>
      </dgm:spPr>
    </dgm:pt>
    <dgm:pt modelId="{87CD9510-C4FA-4549-93B8-EB6E199DA3A4}" type="pres">
      <dgm:prSet presAssocID="{18E77F73-9AAA-4DCC-AF48-C73B220C63BC}" presName="text" presStyleLbl="node1" presStyleIdx="0" presStyleCnt="1">
        <dgm:presLayoutVars>
          <dgm:bulletEnabled val="1"/>
        </dgm:presLayoutVars>
      </dgm:prSet>
      <dgm:spPr/>
      <dgm:t>
        <a:bodyPr/>
        <a:lstStyle/>
        <a:p>
          <a:endParaRPr lang="uk-UA"/>
        </a:p>
      </dgm:t>
    </dgm:pt>
  </dgm:ptLst>
  <dgm:cxnLst>
    <dgm:cxn modelId="{42456EB8-514E-4E00-818D-236BEEB03DB9}" type="presOf" srcId="{C76C93D6-948A-47CA-B48B-514D5A94E7C0}" destId="{E780363D-FD32-4ACC-B9F9-85AA6ADFB5E9}" srcOrd="0" destOrd="0" presId="urn:microsoft.com/office/officeart/2005/8/layout/vList4"/>
    <dgm:cxn modelId="{245C1F33-93E3-4AE9-904E-3F97C004970F}" type="presOf" srcId="{18E77F73-9AAA-4DCC-AF48-C73B220C63BC}" destId="{CF6E34D8-E829-4186-A51D-6C3F9066F48C}" srcOrd="0" destOrd="0" presId="urn:microsoft.com/office/officeart/2005/8/layout/vList4"/>
    <dgm:cxn modelId="{EC6E62BA-7CC8-4440-958C-00E4D4FC2CAD}" type="presOf" srcId="{18E77F73-9AAA-4DCC-AF48-C73B220C63BC}" destId="{87CD9510-C4FA-4549-93B8-EB6E199DA3A4}" srcOrd="1" destOrd="0" presId="urn:microsoft.com/office/officeart/2005/8/layout/vList4"/>
    <dgm:cxn modelId="{993B0E7F-182B-4698-B598-A4806C5EB8FF}" srcId="{C76C93D6-948A-47CA-B48B-514D5A94E7C0}" destId="{18E77F73-9AAA-4DCC-AF48-C73B220C63BC}" srcOrd="0" destOrd="0" parTransId="{8EC8CEE8-3FA2-436F-B07E-1DCFFEF9099F}" sibTransId="{8AD52B57-FF59-4FEB-8556-CD5D39462617}"/>
    <dgm:cxn modelId="{16D8B73A-D8B9-4DE7-A1E7-9E8AA87EB1DD}" type="presParOf" srcId="{E780363D-FD32-4ACC-B9F9-85AA6ADFB5E9}" destId="{08B3B227-B69F-48AF-BE60-E822A5D29973}" srcOrd="0" destOrd="0" presId="urn:microsoft.com/office/officeart/2005/8/layout/vList4"/>
    <dgm:cxn modelId="{2DEE48D0-9A32-448E-9E6F-6C245F227034}" type="presParOf" srcId="{08B3B227-B69F-48AF-BE60-E822A5D29973}" destId="{CF6E34D8-E829-4186-A51D-6C3F9066F48C}" srcOrd="0" destOrd="0" presId="urn:microsoft.com/office/officeart/2005/8/layout/vList4"/>
    <dgm:cxn modelId="{F226E6C3-458A-4C5A-844C-66E07A670284}" type="presParOf" srcId="{08B3B227-B69F-48AF-BE60-E822A5D29973}" destId="{A12AEEBC-C124-45C8-B0E3-FBE7E2BBDE88}" srcOrd="1" destOrd="0" presId="urn:microsoft.com/office/officeart/2005/8/layout/vList4"/>
    <dgm:cxn modelId="{956AA9BE-7612-4894-86E9-E2EC70BAD790}" type="presParOf" srcId="{08B3B227-B69F-48AF-BE60-E822A5D29973}" destId="{87CD9510-C4FA-4549-93B8-EB6E199DA3A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3B3F6A-BAE9-4F8A-8D40-4A13218FEA73}" type="doc">
      <dgm:prSet loTypeId="urn:microsoft.com/office/officeart/2005/8/layout/hProcess4" loCatId="process" qsTypeId="urn:microsoft.com/office/officeart/2005/8/quickstyle/simple3" qsCatId="simple" csTypeId="urn:microsoft.com/office/officeart/2005/8/colors/colorful1" csCatId="colorful" phldr="1"/>
      <dgm:spPr/>
      <dgm:t>
        <a:bodyPr/>
        <a:lstStyle/>
        <a:p>
          <a:endParaRPr lang="uk-UA"/>
        </a:p>
      </dgm:t>
    </dgm:pt>
    <dgm:pt modelId="{588CFCFE-00C5-489D-8594-DBF670C93044}">
      <dgm:prSet phldrT="[Текст]"/>
      <dgm:spPr/>
      <dgm:t>
        <a:bodyPr/>
        <a:lstStyle/>
        <a:p>
          <a:r>
            <a:rPr lang="uk-UA" dirty="0" smtClean="0">
              <a:solidFill>
                <a:srgbClr val="FF0000"/>
              </a:solidFill>
            </a:rPr>
            <a:t>Які геометричні фігури можна додати до зображення</a:t>
          </a:r>
          <a:endParaRPr lang="ru-RU" dirty="0">
            <a:solidFill>
              <a:srgbClr val="FF0000"/>
            </a:solidFill>
          </a:endParaRPr>
        </a:p>
      </dgm:t>
    </dgm:pt>
    <dgm:pt modelId="{1A768751-2E3A-406E-81C7-109FD41911CE}" type="parTrans" cxnId="{53FD173B-8BD9-4D06-BFA0-6079DD17C62A}">
      <dgm:prSet/>
      <dgm:spPr/>
      <dgm:t>
        <a:bodyPr/>
        <a:lstStyle/>
        <a:p>
          <a:endParaRPr lang="uk-UA"/>
        </a:p>
      </dgm:t>
    </dgm:pt>
    <dgm:pt modelId="{E5960822-8F1F-4919-B202-2644BEEE74B2}" type="sibTrans" cxnId="{53FD173B-8BD9-4D06-BFA0-6079DD17C62A}">
      <dgm:prSet/>
      <dgm:spPr/>
      <dgm:t>
        <a:bodyPr/>
        <a:lstStyle/>
        <a:p>
          <a:endParaRPr lang="uk-UA"/>
        </a:p>
      </dgm:t>
    </dgm:pt>
    <dgm:pt modelId="{A8651E8E-F08A-4E00-886B-4CEA68ABF20A}">
      <dgm:prSet phldrT="[Текст]"/>
      <dgm:spPr/>
      <dgm:t>
        <a:bodyPr/>
        <a:lstStyle/>
        <a:p>
          <a:r>
            <a:rPr lang="uk-UA" dirty="0" smtClean="0"/>
            <a:t>Як змінити значення властивостей геометричних фігур</a:t>
          </a:r>
          <a:endParaRPr lang="ru-RU" dirty="0"/>
        </a:p>
      </dgm:t>
    </dgm:pt>
    <dgm:pt modelId="{8A902C07-69AD-471D-A749-30CF9A453567}" type="parTrans" cxnId="{5F139CC5-C01C-4BF9-A1BA-02238CB2CAEF}">
      <dgm:prSet/>
      <dgm:spPr/>
      <dgm:t>
        <a:bodyPr/>
        <a:lstStyle/>
        <a:p>
          <a:endParaRPr lang="uk-UA"/>
        </a:p>
      </dgm:t>
    </dgm:pt>
    <dgm:pt modelId="{E0F5EE27-2D6D-44CA-86E0-B3A72498F4C3}" type="sibTrans" cxnId="{5F139CC5-C01C-4BF9-A1BA-02238CB2CAEF}">
      <dgm:prSet/>
      <dgm:spPr/>
      <dgm:t>
        <a:bodyPr/>
        <a:lstStyle/>
        <a:p>
          <a:endParaRPr lang="uk-UA"/>
        </a:p>
      </dgm:t>
    </dgm:pt>
    <dgm:pt modelId="{A074D33B-DCE4-46C6-BACD-0CE7E5E9D4AB}">
      <dgm:prSet phldrT="[Текст]"/>
      <dgm:spPr/>
      <dgm:t>
        <a:bodyPr/>
        <a:lstStyle/>
        <a:p>
          <a:r>
            <a:rPr lang="ru-RU" dirty="0" smtClean="0"/>
            <a:t>3</a:t>
          </a:r>
          <a:endParaRPr lang="ru-RU" dirty="0"/>
        </a:p>
      </dgm:t>
    </dgm:pt>
    <dgm:pt modelId="{C62DD197-D0FB-4D48-8C18-9D1920E5A4D3}" type="parTrans" cxnId="{5E639DC0-C8D4-47EA-8601-DC80F143FE91}">
      <dgm:prSet/>
      <dgm:spPr/>
      <dgm:t>
        <a:bodyPr/>
        <a:lstStyle/>
        <a:p>
          <a:endParaRPr lang="uk-UA"/>
        </a:p>
      </dgm:t>
    </dgm:pt>
    <dgm:pt modelId="{C3E7830D-472F-46D4-8E05-E0B659161AB1}" type="sibTrans" cxnId="{5E639DC0-C8D4-47EA-8601-DC80F143FE91}">
      <dgm:prSet/>
      <dgm:spPr/>
      <dgm:t>
        <a:bodyPr/>
        <a:lstStyle/>
        <a:p>
          <a:endParaRPr lang="uk-UA"/>
        </a:p>
      </dgm:t>
    </dgm:pt>
    <dgm:pt modelId="{7F0A5165-B8C6-47AB-912C-DAD609E13755}">
      <dgm:prSet phldrT="[Текст]"/>
      <dgm:spPr/>
      <dgm:t>
        <a:bodyPr/>
        <a:lstStyle/>
        <a:p>
          <a:r>
            <a:rPr lang="uk-UA" dirty="0" smtClean="0">
              <a:solidFill>
                <a:srgbClr val="FF0000"/>
              </a:solidFill>
            </a:rPr>
            <a:t>Як намалювати прямі і криві лінії</a:t>
          </a:r>
          <a:endParaRPr lang="ru-RU" dirty="0">
            <a:solidFill>
              <a:srgbClr val="FF0000"/>
            </a:solidFill>
          </a:endParaRPr>
        </a:p>
      </dgm:t>
    </dgm:pt>
    <dgm:pt modelId="{B71FC40F-C183-421C-BF2C-3F060950DD25}" type="parTrans" cxnId="{3321F845-94D9-4F33-AB93-454E47F1665F}">
      <dgm:prSet/>
      <dgm:spPr/>
      <dgm:t>
        <a:bodyPr/>
        <a:lstStyle/>
        <a:p>
          <a:endParaRPr lang="uk-UA"/>
        </a:p>
      </dgm:t>
    </dgm:pt>
    <dgm:pt modelId="{A31BC35B-E4A6-41EB-AF3F-7E7B371A452B}" type="sibTrans" cxnId="{3321F845-94D9-4F33-AB93-454E47F1665F}">
      <dgm:prSet/>
      <dgm:spPr/>
      <dgm:t>
        <a:bodyPr/>
        <a:lstStyle/>
        <a:p>
          <a:endParaRPr lang="uk-UA"/>
        </a:p>
      </dgm:t>
    </dgm:pt>
    <dgm:pt modelId="{0C9EFA09-3B87-4C05-A618-CBFA0025D84C}">
      <dgm:prSet phldrT="[Текст]"/>
      <dgm:spPr/>
      <dgm:t>
        <a:bodyPr/>
        <a:lstStyle/>
        <a:p>
          <a:r>
            <a:rPr lang="uk-UA" dirty="0" smtClean="0"/>
            <a:t>1</a:t>
          </a:r>
          <a:endParaRPr lang="uk-UA" dirty="0"/>
        </a:p>
      </dgm:t>
    </dgm:pt>
    <dgm:pt modelId="{69B8F93D-5DF1-41C3-9E78-F8B4F1F4C063}" type="parTrans" cxnId="{EEAA9D28-2483-4020-97A6-2D8E0DC55A25}">
      <dgm:prSet/>
      <dgm:spPr/>
      <dgm:t>
        <a:bodyPr/>
        <a:lstStyle/>
        <a:p>
          <a:endParaRPr lang="uk-UA"/>
        </a:p>
      </dgm:t>
    </dgm:pt>
    <dgm:pt modelId="{0EECD0D0-DC63-4927-B18E-F54F6FA9CE46}" type="sibTrans" cxnId="{EEAA9D28-2483-4020-97A6-2D8E0DC55A25}">
      <dgm:prSet/>
      <dgm:spPr/>
      <dgm:t>
        <a:bodyPr/>
        <a:lstStyle/>
        <a:p>
          <a:endParaRPr lang="uk-UA"/>
        </a:p>
      </dgm:t>
    </dgm:pt>
    <dgm:pt modelId="{203D7F08-DF73-46D8-A551-F086B2D1DC21}">
      <dgm:prSet phldrT="[Текст]"/>
      <dgm:spPr/>
      <dgm:t>
        <a:bodyPr/>
        <a:lstStyle/>
        <a:p>
          <a:r>
            <a:rPr lang="ru-RU" dirty="0" smtClean="0"/>
            <a:t>2</a:t>
          </a:r>
          <a:endParaRPr lang="ru-RU" dirty="0"/>
        </a:p>
      </dgm:t>
    </dgm:pt>
    <dgm:pt modelId="{0BEB0472-DE1F-4ABA-BCA2-9AA9E10C29A9}" type="parTrans" cxnId="{9D30EE1B-101B-4948-9B30-347DA3BC0A98}">
      <dgm:prSet/>
      <dgm:spPr/>
      <dgm:t>
        <a:bodyPr/>
        <a:lstStyle/>
        <a:p>
          <a:endParaRPr lang="uk-UA"/>
        </a:p>
      </dgm:t>
    </dgm:pt>
    <dgm:pt modelId="{6F8DB91D-B2F7-43F5-B4E4-1489F625701B}" type="sibTrans" cxnId="{9D30EE1B-101B-4948-9B30-347DA3BC0A98}">
      <dgm:prSet/>
      <dgm:spPr/>
      <dgm:t>
        <a:bodyPr/>
        <a:lstStyle/>
        <a:p>
          <a:endParaRPr lang="uk-UA"/>
        </a:p>
      </dgm:t>
    </dgm:pt>
    <dgm:pt modelId="{009DFA7B-F5E3-4FAE-8FD4-C39DC61C3DC1}" type="pres">
      <dgm:prSet presAssocID="{4E3B3F6A-BAE9-4F8A-8D40-4A13218FEA73}" presName="Name0" presStyleCnt="0">
        <dgm:presLayoutVars>
          <dgm:dir/>
          <dgm:animLvl val="lvl"/>
          <dgm:resizeHandles val="exact"/>
        </dgm:presLayoutVars>
      </dgm:prSet>
      <dgm:spPr/>
      <dgm:t>
        <a:bodyPr/>
        <a:lstStyle/>
        <a:p>
          <a:endParaRPr lang="uk-UA"/>
        </a:p>
      </dgm:t>
    </dgm:pt>
    <dgm:pt modelId="{F1757CD2-B630-4123-AA7E-4340E7E13861}" type="pres">
      <dgm:prSet presAssocID="{4E3B3F6A-BAE9-4F8A-8D40-4A13218FEA73}" presName="tSp" presStyleCnt="0"/>
      <dgm:spPr/>
    </dgm:pt>
    <dgm:pt modelId="{50072AA2-4CE6-4E09-BF3F-DF7C7284FA3F}" type="pres">
      <dgm:prSet presAssocID="{4E3B3F6A-BAE9-4F8A-8D40-4A13218FEA73}" presName="bSp" presStyleCnt="0"/>
      <dgm:spPr/>
    </dgm:pt>
    <dgm:pt modelId="{9D9EBB7F-4D47-4517-BA2A-69503890232C}" type="pres">
      <dgm:prSet presAssocID="{4E3B3F6A-BAE9-4F8A-8D40-4A13218FEA73}" presName="process" presStyleCnt="0"/>
      <dgm:spPr/>
    </dgm:pt>
    <dgm:pt modelId="{31318A18-EE04-493F-B2E4-E25426EAD06E}" type="pres">
      <dgm:prSet presAssocID="{0C9EFA09-3B87-4C05-A618-CBFA0025D84C}" presName="composite1" presStyleCnt="0"/>
      <dgm:spPr/>
    </dgm:pt>
    <dgm:pt modelId="{A17B7D64-8B53-4E23-B7EF-BD8DB906F665}" type="pres">
      <dgm:prSet presAssocID="{0C9EFA09-3B87-4C05-A618-CBFA0025D84C}" presName="dummyNode1" presStyleLbl="node1" presStyleIdx="0" presStyleCnt="3"/>
      <dgm:spPr/>
    </dgm:pt>
    <dgm:pt modelId="{1E3A9893-9354-44AD-B633-C560A32A8B0C}" type="pres">
      <dgm:prSet presAssocID="{0C9EFA09-3B87-4C05-A618-CBFA0025D84C}" presName="childNode1" presStyleLbl="bgAcc1" presStyleIdx="0" presStyleCnt="3">
        <dgm:presLayoutVars>
          <dgm:bulletEnabled val="1"/>
        </dgm:presLayoutVars>
      </dgm:prSet>
      <dgm:spPr/>
      <dgm:t>
        <a:bodyPr/>
        <a:lstStyle/>
        <a:p>
          <a:endParaRPr lang="uk-UA"/>
        </a:p>
      </dgm:t>
    </dgm:pt>
    <dgm:pt modelId="{460E5EA3-5366-47A3-B75B-B089ABFB6422}" type="pres">
      <dgm:prSet presAssocID="{0C9EFA09-3B87-4C05-A618-CBFA0025D84C}" presName="childNode1tx" presStyleLbl="bgAcc1" presStyleIdx="0" presStyleCnt="3">
        <dgm:presLayoutVars>
          <dgm:bulletEnabled val="1"/>
        </dgm:presLayoutVars>
      </dgm:prSet>
      <dgm:spPr/>
      <dgm:t>
        <a:bodyPr/>
        <a:lstStyle/>
        <a:p>
          <a:endParaRPr lang="uk-UA"/>
        </a:p>
      </dgm:t>
    </dgm:pt>
    <dgm:pt modelId="{F5E65107-8D3F-4CD0-B531-35BF015895C9}" type="pres">
      <dgm:prSet presAssocID="{0C9EFA09-3B87-4C05-A618-CBFA0025D84C}" presName="parentNode1" presStyleLbl="node1" presStyleIdx="0" presStyleCnt="3">
        <dgm:presLayoutVars>
          <dgm:chMax val="1"/>
          <dgm:bulletEnabled val="1"/>
        </dgm:presLayoutVars>
      </dgm:prSet>
      <dgm:spPr/>
      <dgm:t>
        <a:bodyPr/>
        <a:lstStyle/>
        <a:p>
          <a:endParaRPr lang="uk-UA"/>
        </a:p>
      </dgm:t>
    </dgm:pt>
    <dgm:pt modelId="{2E5A55FA-85DD-4F63-BA29-39BA42A81038}" type="pres">
      <dgm:prSet presAssocID="{0C9EFA09-3B87-4C05-A618-CBFA0025D84C}" presName="connSite1" presStyleCnt="0"/>
      <dgm:spPr/>
    </dgm:pt>
    <dgm:pt modelId="{32C4F7EA-2095-4C25-A617-DD5530A73CA8}" type="pres">
      <dgm:prSet presAssocID="{0EECD0D0-DC63-4927-B18E-F54F6FA9CE46}" presName="Name9" presStyleLbl="sibTrans2D1" presStyleIdx="0" presStyleCnt="2"/>
      <dgm:spPr/>
      <dgm:t>
        <a:bodyPr/>
        <a:lstStyle/>
        <a:p>
          <a:endParaRPr lang="uk-UA"/>
        </a:p>
      </dgm:t>
    </dgm:pt>
    <dgm:pt modelId="{33BEA167-F178-4E2D-8FA0-DB6CC37BA53D}" type="pres">
      <dgm:prSet presAssocID="{203D7F08-DF73-46D8-A551-F086B2D1DC21}" presName="composite2" presStyleCnt="0"/>
      <dgm:spPr/>
    </dgm:pt>
    <dgm:pt modelId="{98BB285C-B343-4726-8547-4F5E7DD07897}" type="pres">
      <dgm:prSet presAssocID="{203D7F08-DF73-46D8-A551-F086B2D1DC21}" presName="dummyNode2" presStyleLbl="node1" presStyleIdx="0" presStyleCnt="3"/>
      <dgm:spPr/>
    </dgm:pt>
    <dgm:pt modelId="{5384833C-BB0D-4B5A-B27C-3ACD0AAE1BD6}" type="pres">
      <dgm:prSet presAssocID="{203D7F08-DF73-46D8-A551-F086B2D1DC21}" presName="childNode2" presStyleLbl="bgAcc1" presStyleIdx="1" presStyleCnt="3">
        <dgm:presLayoutVars>
          <dgm:bulletEnabled val="1"/>
        </dgm:presLayoutVars>
      </dgm:prSet>
      <dgm:spPr/>
      <dgm:t>
        <a:bodyPr/>
        <a:lstStyle/>
        <a:p>
          <a:endParaRPr lang="uk-UA"/>
        </a:p>
      </dgm:t>
    </dgm:pt>
    <dgm:pt modelId="{711DADB3-8BBF-4FF7-9B64-34D15D16A3A8}" type="pres">
      <dgm:prSet presAssocID="{203D7F08-DF73-46D8-A551-F086B2D1DC21}" presName="childNode2tx" presStyleLbl="bgAcc1" presStyleIdx="1" presStyleCnt="3">
        <dgm:presLayoutVars>
          <dgm:bulletEnabled val="1"/>
        </dgm:presLayoutVars>
      </dgm:prSet>
      <dgm:spPr/>
      <dgm:t>
        <a:bodyPr/>
        <a:lstStyle/>
        <a:p>
          <a:endParaRPr lang="uk-UA"/>
        </a:p>
      </dgm:t>
    </dgm:pt>
    <dgm:pt modelId="{CEC2294D-41EF-425C-8C06-B23918746D2D}" type="pres">
      <dgm:prSet presAssocID="{203D7F08-DF73-46D8-A551-F086B2D1DC21}" presName="parentNode2" presStyleLbl="node1" presStyleIdx="1" presStyleCnt="3">
        <dgm:presLayoutVars>
          <dgm:chMax val="0"/>
          <dgm:bulletEnabled val="1"/>
        </dgm:presLayoutVars>
      </dgm:prSet>
      <dgm:spPr/>
      <dgm:t>
        <a:bodyPr/>
        <a:lstStyle/>
        <a:p>
          <a:endParaRPr lang="uk-UA"/>
        </a:p>
      </dgm:t>
    </dgm:pt>
    <dgm:pt modelId="{942ED34E-6C99-457C-8B68-6059934A3064}" type="pres">
      <dgm:prSet presAssocID="{203D7F08-DF73-46D8-A551-F086B2D1DC21}" presName="connSite2" presStyleCnt="0"/>
      <dgm:spPr/>
    </dgm:pt>
    <dgm:pt modelId="{5ABC6A5C-FA44-4332-BFDF-834B9D297AF2}" type="pres">
      <dgm:prSet presAssocID="{6F8DB91D-B2F7-43F5-B4E4-1489F625701B}" presName="Name18" presStyleLbl="sibTrans2D1" presStyleIdx="1" presStyleCnt="2"/>
      <dgm:spPr/>
      <dgm:t>
        <a:bodyPr/>
        <a:lstStyle/>
        <a:p>
          <a:endParaRPr lang="uk-UA"/>
        </a:p>
      </dgm:t>
    </dgm:pt>
    <dgm:pt modelId="{BBFD69D9-9EDD-473E-AEB0-5D734A3A8A85}" type="pres">
      <dgm:prSet presAssocID="{A074D33B-DCE4-46C6-BACD-0CE7E5E9D4AB}" presName="composite1" presStyleCnt="0"/>
      <dgm:spPr/>
    </dgm:pt>
    <dgm:pt modelId="{93FB3F2B-27DD-4804-AF5B-80A9056CCF72}" type="pres">
      <dgm:prSet presAssocID="{A074D33B-DCE4-46C6-BACD-0CE7E5E9D4AB}" presName="dummyNode1" presStyleLbl="node1" presStyleIdx="1" presStyleCnt="3"/>
      <dgm:spPr/>
    </dgm:pt>
    <dgm:pt modelId="{1A144BF0-9FD8-48E7-9FA3-7CBE075E8125}" type="pres">
      <dgm:prSet presAssocID="{A074D33B-DCE4-46C6-BACD-0CE7E5E9D4AB}" presName="childNode1" presStyleLbl="bgAcc1" presStyleIdx="2" presStyleCnt="3">
        <dgm:presLayoutVars>
          <dgm:bulletEnabled val="1"/>
        </dgm:presLayoutVars>
      </dgm:prSet>
      <dgm:spPr/>
      <dgm:t>
        <a:bodyPr/>
        <a:lstStyle/>
        <a:p>
          <a:endParaRPr lang="uk-UA"/>
        </a:p>
      </dgm:t>
    </dgm:pt>
    <dgm:pt modelId="{22DF5337-A19E-4F27-BED4-53D3F6BE4BDB}" type="pres">
      <dgm:prSet presAssocID="{A074D33B-DCE4-46C6-BACD-0CE7E5E9D4AB}" presName="childNode1tx" presStyleLbl="bgAcc1" presStyleIdx="2" presStyleCnt="3">
        <dgm:presLayoutVars>
          <dgm:bulletEnabled val="1"/>
        </dgm:presLayoutVars>
      </dgm:prSet>
      <dgm:spPr/>
      <dgm:t>
        <a:bodyPr/>
        <a:lstStyle/>
        <a:p>
          <a:endParaRPr lang="uk-UA"/>
        </a:p>
      </dgm:t>
    </dgm:pt>
    <dgm:pt modelId="{005C617F-6CA6-4563-B967-6E93163BD09F}" type="pres">
      <dgm:prSet presAssocID="{A074D33B-DCE4-46C6-BACD-0CE7E5E9D4AB}" presName="parentNode1" presStyleLbl="node1" presStyleIdx="2" presStyleCnt="3">
        <dgm:presLayoutVars>
          <dgm:chMax val="1"/>
          <dgm:bulletEnabled val="1"/>
        </dgm:presLayoutVars>
      </dgm:prSet>
      <dgm:spPr/>
      <dgm:t>
        <a:bodyPr/>
        <a:lstStyle/>
        <a:p>
          <a:endParaRPr lang="uk-UA"/>
        </a:p>
      </dgm:t>
    </dgm:pt>
    <dgm:pt modelId="{1DAC12C2-7165-4478-BA14-709859D7A7D5}" type="pres">
      <dgm:prSet presAssocID="{A074D33B-DCE4-46C6-BACD-0CE7E5E9D4AB}" presName="connSite1" presStyleCnt="0"/>
      <dgm:spPr/>
    </dgm:pt>
  </dgm:ptLst>
  <dgm:cxnLst>
    <dgm:cxn modelId="{BD07576F-A7B9-46A1-905C-4FF5A25F5EAE}" type="presOf" srcId="{0C9EFA09-3B87-4C05-A618-CBFA0025D84C}" destId="{F5E65107-8D3F-4CD0-B531-35BF015895C9}" srcOrd="0" destOrd="0" presId="urn:microsoft.com/office/officeart/2005/8/layout/hProcess4"/>
    <dgm:cxn modelId="{D863799C-E260-4558-99C5-8BCA36C0EED3}" type="presOf" srcId="{A8651E8E-F08A-4E00-886B-4CEA68ABF20A}" destId="{5384833C-BB0D-4B5A-B27C-3ACD0AAE1BD6}" srcOrd="0" destOrd="0" presId="urn:microsoft.com/office/officeart/2005/8/layout/hProcess4"/>
    <dgm:cxn modelId="{F6D940C5-604A-4E90-9125-D3EA1407FC78}" type="presOf" srcId="{7F0A5165-B8C6-47AB-912C-DAD609E13755}" destId="{22DF5337-A19E-4F27-BED4-53D3F6BE4BDB}" srcOrd="1" destOrd="0" presId="urn:microsoft.com/office/officeart/2005/8/layout/hProcess4"/>
    <dgm:cxn modelId="{A2BCDE2D-6317-468E-A345-1F292308B78D}" type="presOf" srcId="{6F8DB91D-B2F7-43F5-B4E4-1489F625701B}" destId="{5ABC6A5C-FA44-4332-BFDF-834B9D297AF2}" srcOrd="0" destOrd="0" presId="urn:microsoft.com/office/officeart/2005/8/layout/hProcess4"/>
    <dgm:cxn modelId="{1D869783-8ED4-419B-BDF0-9F8863D78A5A}" type="presOf" srcId="{588CFCFE-00C5-489D-8594-DBF670C93044}" destId="{1E3A9893-9354-44AD-B633-C560A32A8B0C}" srcOrd="0" destOrd="0" presId="urn:microsoft.com/office/officeart/2005/8/layout/hProcess4"/>
    <dgm:cxn modelId="{E4EDC4C5-6DA8-49F0-BB11-199D0D0A0101}" type="presOf" srcId="{A074D33B-DCE4-46C6-BACD-0CE7E5E9D4AB}" destId="{005C617F-6CA6-4563-B967-6E93163BD09F}" srcOrd="0" destOrd="0" presId="urn:microsoft.com/office/officeart/2005/8/layout/hProcess4"/>
    <dgm:cxn modelId="{2E1A8AC8-88F2-4FDC-98C5-D35A46134EB0}" type="presOf" srcId="{4E3B3F6A-BAE9-4F8A-8D40-4A13218FEA73}" destId="{009DFA7B-F5E3-4FAE-8FD4-C39DC61C3DC1}" srcOrd="0" destOrd="0" presId="urn:microsoft.com/office/officeart/2005/8/layout/hProcess4"/>
    <dgm:cxn modelId="{EEAA9D28-2483-4020-97A6-2D8E0DC55A25}" srcId="{4E3B3F6A-BAE9-4F8A-8D40-4A13218FEA73}" destId="{0C9EFA09-3B87-4C05-A618-CBFA0025D84C}" srcOrd="0" destOrd="0" parTransId="{69B8F93D-5DF1-41C3-9E78-F8B4F1F4C063}" sibTransId="{0EECD0D0-DC63-4927-B18E-F54F6FA9CE46}"/>
    <dgm:cxn modelId="{4921FE72-D468-4063-9854-1BA7514C4DCF}" type="presOf" srcId="{7F0A5165-B8C6-47AB-912C-DAD609E13755}" destId="{1A144BF0-9FD8-48E7-9FA3-7CBE075E8125}" srcOrd="0" destOrd="0" presId="urn:microsoft.com/office/officeart/2005/8/layout/hProcess4"/>
    <dgm:cxn modelId="{D669846D-FFD1-4D65-BD5C-BB87F3925D4B}" type="presOf" srcId="{A8651E8E-F08A-4E00-886B-4CEA68ABF20A}" destId="{711DADB3-8BBF-4FF7-9B64-34D15D16A3A8}" srcOrd="1" destOrd="0" presId="urn:microsoft.com/office/officeart/2005/8/layout/hProcess4"/>
    <dgm:cxn modelId="{A6E74F95-8EE5-45F0-9002-BEBD43A1F0E3}" type="presOf" srcId="{203D7F08-DF73-46D8-A551-F086B2D1DC21}" destId="{CEC2294D-41EF-425C-8C06-B23918746D2D}" srcOrd="0" destOrd="0" presId="urn:microsoft.com/office/officeart/2005/8/layout/hProcess4"/>
    <dgm:cxn modelId="{53FD173B-8BD9-4D06-BFA0-6079DD17C62A}" srcId="{0C9EFA09-3B87-4C05-A618-CBFA0025D84C}" destId="{588CFCFE-00C5-489D-8594-DBF670C93044}" srcOrd="0" destOrd="0" parTransId="{1A768751-2E3A-406E-81C7-109FD41911CE}" sibTransId="{E5960822-8F1F-4919-B202-2644BEEE74B2}"/>
    <dgm:cxn modelId="{5F139CC5-C01C-4BF9-A1BA-02238CB2CAEF}" srcId="{203D7F08-DF73-46D8-A551-F086B2D1DC21}" destId="{A8651E8E-F08A-4E00-886B-4CEA68ABF20A}" srcOrd="0" destOrd="0" parTransId="{8A902C07-69AD-471D-A749-30CF9A453567}" sibTransId="{E0F5EE27-2D6D-44CA-86E0-B3A72498F4C3}"/>
    <dgm:cxn modelId="{3321F845-94D9-4F33-AB93-454E47F1665F}" srcId="{A074D33B-DCE4-46C6-BACD-0CE7E5E9D4AB}" destId="{7F0A5165-B8C6-47AB-912C-DAD609E13755}" srcOrd="0" destOrd="0" parTransId="{B71FC40F-C183-421C-BF2C-3F060950DD25}" sibTransId="{A31BC35B-E4A6-41EB-AF3F-7E7B371A452B}"/>
    <dgm:cxn modelId="{72B49CE8-F46D-43AA-8EAF-B7A8B1CBA664}" type="presOf" srcId="{588CFCFE-00C5-489D-8594-DBF670C93044}" destId="{460E5EA3-5366-47A3-B75B-B089ABFB6422}" srcOrd="1" destOrd="0" presId="urn:microsoft.com/office/officeart/2005/8/layout/hProcess4"/>
    <dgm:cxn modelId="{56E35292-0DA2-44E2-9EA3-E1827EDFD7CE}" type="presOf" srcId="{0EECD0D0-DC63-4927-B18E-F54F6FA9CE46}" destId="{32C4F7EA-2095-4C25-A617-DD5530A73CA8}" srcOrd="0" destOrd="0" presId="urn:microsoft.com/office/officeart/2005/8/layout/hProcess4"/>
    <dgm:cxn modelId="{9D30EE1B-101B-4948-9B30-347DA3BC0A98}" srcId="{4E3B3F6A-BAE9-4F8A-8D40-4A13218FEA73}" destId="{203D7F08-DF73-46D8-A551-F086B2D1DC21}" srcOrd="1" destOrd="0" parTransId="{0BEB0472-DE1F-4ABA-BCA2-9AA9E10C29A9}" sibTransId="{6F8DB91D-B2F7-43F5-B4E4-1489F625701B}"/>
    <dgm:cxn modelId="{5E639DC0-C8D4-47EA-8601-DC80F143FE91}" srcId="{4E3B3F6A-BAE9-4F8A-8D40-4A13218FEA73}" destId="{A074D33B-DCE4-46C6-BACD-0CE7E5E9D4AB}" srcOrd="2" destOrd="0" parTransId="{C62DD197-D0FB-4D48-8C18-9D1920E5A4D3}" sibTransId="{C3E7830D-472F-46D4-8E05-E0B659161AB1}"/>
    <dgm:cxn modelId="{2A56C449-4CF7-4A62-815D-0DC17E6604A8}" type="presParOf" srcId="{009DFA7B-F5E3-4FAE-8FD4-C39DC61C3DC1}" destId="{F1757CD2-B630-4123-AA7E-4340E7E13861}" srcOrd="0" destOrd="0" presId="urn:microsoft.com/office/officeart/2005/8/layout/hProcess4"/>
    <dgm:cxn modelId="{B6741186-09D8-4C10-AAD9-5EF9A348587D}" type="presParOf" srcId="{009DFA7B-F5E3-4FAE-8FD4-C39DC61C3DC1}" destId="{50072AA2-4CE6-4E09-BF3F-DF7C7284FA3F}" srcOrd="1" destOrd="0" presId="urn:microsoft.com/office/officeart/2005/8/layout/hProcess4"/>
    <dgm:cxn modelId="{F968B656-A986-4E22-8855-D5B7ACDF4045}" type="presParOf" srcId="{009DFA7B-F5E3-4FAE-8FD4-C39DC61C3DC1}" destId="{9D9EBB7F-4D47-4517-BA2A-69503890232C}" srcOrd="2" destOrd="0" presId="urn:microsoft.com/office/officeart/2005/8/layout/hProcess4"/>
    <dgm:cxn modelId="{1316B80C-891A-428B-8213-D2937C6A05D6}" type="presParOf" srcId="{9D9EBB7F-4D47-4517-BA2A-69503890232C}" destId="{31318A18-EE04-493F-B2E4-E25426EAD06E}" srcOrd="0" destOrd="0" presId="urn:microsoft.com/office/officeart/2005/8/layout/hProcess4"/>
    <dgm:cxn modelId="{828142DA-7BFB-48D0-ACA4-2E134A931A73}" type="presParOf" srcId="{31318A18-EE04-493F-B2E4-E25426EAD06E}" destId="{A17B7D64-8B53-4E23-B7EF-BD8DB906F665}" srcOrd="0" destOrd="0" presId="urn:microsoft.com/office/officeart/2005/8/layout/hProcess4"/>
    <dgm:cxn modelId="{9053D9EE-0899-4E12-9845-F711A44EFC9E}" type="presParOf" srcId="{31318A18-EE04-493F-B2E4-E25426EAD06E}" destId="{1E3A9893-9354-44AD-B633-C560A32A8B0C}" srcOrd="1" destOrd="0" presId="urn:microsoft.com/office/officeart/2005/8/layout/hProcess4"/>
    <dgm:cxn modelId="{B9AB5730-D26D-4D70-96E5-B1D99CC4959D}" type="presParOf" srcId="{31318A18-EE04-493F-B2E4-E25426EAD06E}" destId="{460E5EA3-5366-47A3-B75B-B089ABFB6422}" srcOrd="2" destOrd="0" presId="urn:microsoft.com/office/officeart/2005/8/layout/hProcess4"/>
    <dgm:cxn modelId="{A2F0D295-C39B-4199-838D-DE28B5B31D0C}" type="presParOf" srcId="{31318A18-EE04-493F-B2E4-E25426EAD06E}" destId="{F5E65107-8D3F-4CD0-B531-35BF015895C9}" srcOrd="3" destOrd="0" presId="urn:microsoft.com/office/officeart/2005/8/layout/hProcess4"/>
    <dgm:cxn modelId="{182C4360-C5D1-4627-8435-E90F1EFDC3EB}" type="presParOf" srcId="{31318A18-EE04-493F-B2E4-E25426EAD06E}" destId="{2E5A55FA-85DD-4F63-BA29-39BA42A81038}" srcOrd="4" destOrd="0" presId="urn:microsoft.com/office/officeart/2005/8/layout/hProcess4"/>
    <dgm:cxn modelId="{0A49A11A-112C-4996-8167-EEF697194D46}" type="presParOf" srcId="{9D9EBB7F-4D47-4517-BA2A-69503890232C}" destId="{32C4F7EA-2095-4C25-A617-DD5530A73CA8}" srcOrd="1" destOrd="0" presId="urn:microsoft.com/office/officeart/2005/8/layout/hProcess4"/>
    <dgm:cxn modelId="{BC42156F-ED0C-431D-B44D-D2CD1E0ED33F}" type="presParOf" srcId="{9D9EBB7F-4D47-4517-BA2A-69503890232C}" destId="{33BEA167-F178-4E2D-8FA0-DB6CC37BA53D}" srcOrd="2" destOrd="0" presId="urn:microsoft.com/office/officeart/2005/8/layout/hProcess4"/>
    <dgm:cxn modelId="{DCAF5DFB-49E7-435F-A502-EED21DF8556A}" type="presParOf" srcId="{33BEA167-F178-4E2D-8FA0-DB6CC37BA53D}" destId="{98BB285C-B343-4726-8547-4F5E7DD07897}" srcOrd="0" destOrd="0" presId="urn:microsoft.com/office/officeart/2005/8/layout/hProcess4"/>
    <dgm:cxn modelId="{88532AAA-A9E8-4350-AEC3-FFFD4A098075}" type="presParOf" srcId="{33BEA167-F178-4E2D-8FA0-DB6CC37BA53D}" destId="{5384833C-BB0D-4B5A-B27C-3ACD0AAE1BD6}" srcOrd="1" destOrd="0" presId="urn:microsoft.com/office/officeart/2005/8/layout/hProcess4"/>
    <dgm:cxn modelId="{09BB627A-74E5-47F8-94F9-40C8901BF294}" type="presParOf" srcId="{33BEA167-F178-4E2D-8FA0-DB6CC37BA53D}" destId="{711DADB3-8BBF-4FF7-9B64-34D15D16A3A8}" srcOrd="2" destOrd="0" presId="urn:microsoft.com/office/officeart/2005/8/layout/hProcess4"/>
    <dgm:cxn modelId="{91937EC5-E20A-4E61-8CBB-3E0F9F766744}" type="presParOf" srcId="{33BEA167-F178-4E2D-8FA0-DB6CC37BA53D}" destId="{CEC2294D-41EF-425C-8C06-B23918746D2D}" srcOrd="3" destOrd="0" presId="urn:microsoft.com/office/officeart/2005/8/layout/hProcess4"/>
    <dgm:cxn modelId="{433A0837-3681-4F0B-A4EF-F2A858D349C1}" type="presParOf" srcId="{33BEA167-F178-4E2D-8FA0-DB6CC37BA53D}" destId="{942ED34E-6C99-457C-8B68-6059934A3064}" srcOrd="4" destOrd="0" presId="urn:microsoft.com/office/officeart/2005/8/layout/hProcess4"/>
    <dgm:cxn modelId="{E815F4D7-3FF0-49E8-9457-84F85B5096FA}" type="presParOf" srcId="{9D9EBB7F-4D47-4517-BA2A-69503890232C}" destId="{5ABC6A5C-FA44-4332-BFDF-834B9D297AF2}" srcOrd="3" destOrd="0" presId="urn:microsoft.com/office/officeart/2005/8/layout/hProcess4"/>
    <dgm:cxn modelId="{745061EB-3160-4B4D-90B4-5C0E241E9F00}" type="presParOf" srcId="{9D9EBB7F-4D47-4517-BA2A-69503890232C}" destId="{BBFD69D9-9EDD-473E-AEB0-5D734A3A8A85}" srcOrd="4" destOrd="0" presId="urn:microsoft.com/office/officeart/2005/8/layout/hProcess4"/>
    <dgm:cxn modelId="{7E62A89D-E808-446D-8C85-226C5DB2F6BB}" type="presParOf" srcId="{BBFD69D9-9EDD-473E-AEB0-5D734A3A8A85}" destId="{93FB3F2B-27DD-4804-AF5B-80A9056CCF72}" srcOrd="0" destOrd="0" presId="urn:microsoft.com/office/officeart/2005/8/layout/hProcess4"/>
    <dgm:cxn modelId="{017A8829-90AE-4503-8A94-D7314613FFCF}" type="presParOf" srcId="{BBFD69D9-9EDD-473E-AEB0-5D734A3A8A85}" destId="{1A144BF0-9FD8-48E7-9FA3-7CBE075E8125}" srcOrd="1" destOrd="0" presId="urn:microsoft.com/office/officeart/2005/8/layout/hProcess4"/>
    <dgm:cxn modelId="{53E466FF-D542-4097-A478-BC743F8B6A24}" type="presParOf" srcId="{BBFD69D9-9EDD-473E-AEB0-5D734A3A8A85}" destId="{22DF5337-A19E-4F27-BED4-53D3F6BE4BDB}" srcOrd="2" destOrd="0" presId="urn:microsoft.com/office/officeart/2005/8/layout/hProcess4"/>
    <dgm:cxn modelId="{07A35C08-D8A7-4DFD-AA97-730B9B03FBCF}" type="presParOf" srcId="{BBFD69D9-9EDD-473E-AEB0-5D734A3A8A85}" destId="{005C617F-6CA6-4563-B967-6E93163BD09F}" srcOrd="3" destOrd="0" presId="urn:microsoft.com/office/officeart/2005/8/layout/hProcess4"/>
    <dgm:cxn modelId="{4A60DE4F-948F-4B06-AA1D-86ED91E2C139}" type="presParOf" srcId="{BBFD69D9-9EDD-473E-AEB0-5D734A3A8A85}" destId="{1DAC12C2-7165-4478-BA14-709859D7A7D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A9893-9354-44AD-B633-C560A32A8B0C}">
      <dsp:nvSpPr>
        <dsp:cNvPr id="0" name=""/>
        <dsp:cNvSpPr/>
      </dsp:nvSpPr>
      <dsp:spPr>
        <a:xfrm>
          <a:off x="2695" y="947518"/>
          <a:ext cx="1956057" cy="161333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solidFill>
                <a:srgbClr val="FF0000"/>
              </a:solidFill>
            </a:rPr>
            <a:t>Які геометричні фігури можна додати до зображення</a:t>
          </a:r>
          <a:endParaRPr lang="ru-RU" sz="1600" kern="1200" dirty="0">
            <a:solidFill>
              <a:srgbClr val="FF0000"/>
            </a:solidFill>
          </a:endParaRPr>
        </a:p>
      </dsp:txBody>
      <dsp:txXfrm>
        <a:off x="39822" y="984645"/>
        <a:ext cx="1881803" cy="1193369"/>
      </dsp:txXfrm>
    </dsp:sp>
    <dsp:sp modelId="{32C4F7EA-2095-4C25-A617-DD5530A73CA8}">
      <dsp:nvSpPr>
        <dsp:cNvPr id="0" name=""/>
        <dsp:cNvSpPr/>
      </dsp:nvSpPr>
      <dsp:spPr>
        <a:xfrm>
          <a:off x="1097745" y="1316668"/>
          <a:ext cx="2179470" cy="2179470"/>
        </a:xfrm>
        <a:prstGeom prst="leftCircularArrow">
          <a:avLst>
            <a:gd name="adj1" fmla="val 3256"/>
            <a:gd name="adj2" fmla="val 401654"/>
            <a:gd name="adj3" fmla="val 2177164"/>
            <a:gd name="adj4" fmla="val 9024489"/>
            <a:gd name="adj5" fmla="val 3799"/>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F5E65107-8D3F-4CD0-B531-35BF015895C9}">
      <dsp:nvSpPr>
        <dsp:cNvPr id="0" name=""/>
        <dsp:cNvSpPr/>
      </dsp:nvSpPr>
      <dsp:spPr>
        <a:xfrm>
          <a:off x="437375" y="2215141"/>
          <a:ext cx="1738718" cy="691430"/>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uk-UA" sz="3900" kern="1200" dirty="0" smtClean="0"/>
            <a:t>1</a:t>
          </a:r>
          <a:endParaRPr lang="uk-UA" sz="3900" kern="1200" dirty="0"/>
        </a:p>
      </dsp:txBody>
      <dsp:txXfrm>
        <a:off x="457626" y="2235392"/>
        <a:ext cx="1698216" cy="650928"/>
      </dsp:txXfrm>
    </dsp:sp>
    <dsp:sp modelId="{5384833C-BB0D-4B5A-B27C-3ACD0AAE1BD6}">
      <dsp:nvSpPr>
        <dsp:cNvPr id="0" name=""/>
        <dsp:cNvSpPr/>
      </dsp:nvSpPr>
      <dsp:spPr>
        <a:xfrm>
          <a:off x="2514011" y="947518"/>
          <a:ext cx="1956057" cy="1613338"/>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t>Як змінити значення властивостей геометричних фігур</a:t>
          </a:r>
          <a:endParaRPr lang="ru-RU" sz="1600" kern="1200" dirty="0"/>
        </a:p>
      </dsp:txBody>
      <dsp:txXfrm>
        <a:off x="2551138" y="1330360"/>
        <a:ext cx="1881803" cy="1193369"/>
      </dsp:txXfrm>
    </dsp:sp>
    <dsp:sp modelId="{5ABC6A5C-FA44-4332-BFDF-834B9D297AF2}">
      <dsp:nvSpPr>
        <dsp:cNvPr id="0" name=""/>
        <dsp:cNvSpPr/>
      </dsp:nvSpPr>
      <dsp:spPr>
        <a:xfrm>
          <a:off x="3592760" y="-51022"/>
          <a:ext cx="2429411" cy="2429411"/>
        </a:xfrm>
        <a:prstGeom prst="circularArrow">
          <a:avLst>
            <a:gd name="adj1" fmla="val 2921"/>
            <a:gd name="adj2" fmla="val 357497"/>
            <a:gd name="adj3" fmla="val 19466992"/>
            <a:gd name="adj4" fmla="val 12575511"/>
            <a:gd name="adj5" fmla="val 3408"/>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CEC2294D-41EF-425C-8C06-B23918746D2D}">
      <dsp:nvSpPr>
        <dsp:cNvPr id="0" name=""/>
        <dsp:cNvSpPr/>
      </dsp:nvSpPr>
      <dsp:spPr>
        <a:xfrm>
          <a:off x="2948690" y="601802"/>
          <a:ext cx="1738718" cy="691430"/>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ru-RU" sz="3900" kern="1200" dirty="0" smtClean="0"/>
            <a:t>2</a:t>
          </a:r>
          <a:endParaRPr lang="ru-RU" sz="3900" kern="1200" dirty="0"/>
        </a:p>
      </dsp:txBody>
      <dsp:txXfrm>
        <a:off x="2968941" y="622053"/>
        <a:ext cx="1698216" cy="650928"/>
      </dsp:txXfrm>
    </dsp:sp>
    <dsp:sp modelId="{1A144BF0-9FD8-48E7-9FA3-7CBE075E8125}">
      <dsp:nvSpPr>
        <dsp:cNvPr id="0" name=""/>
        <dsp:cNvSpPr/>
      </dsp:nvSpPr>
      <dsp:spPr>
        <a:xfrm>
          <a:off x="5025326" y="947518"/>
          <a:ext cx="1956057" cy="161333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171450" lvl="1" indent="-171450" algn="l" defTabSz="711200">
            <a:lnSpc>
              <a:spcPct val="90000"/>
            </a:lnSpc>
            <a:spcBef>
              <a:spcPct val="0"/>
            </a:spcBef>
            <a:spcAft>
              <a:spcPct val="15000"/>
            </a:spcAft>
            <a:buChar char="••"/>
          </a:pPr>
          <a:r>
            <a:rPr lang="uk-UA" sz="1600" kern="1200" dirty="0" smtClean="0">
              <a:solidFill>
                <a:srgbClr val="FF0000"/>
              </a:solidFill>
            </a:rPr>
            <a:t>Як намалювати прямі і криві лінії</a:t>
          </a:r>
          <a:endParaRPr lang="ru-RU" sz="1600" kern="1200" dirty="0">
            <a:solidFill>
              <a:srgbClr val="FF0000"/>
            </a:solidFill>
          </a:endParaRPr>
        </a:p>
      </dsp:txBody>
      <dsp:txXfrm>
        <a:off x="5062453" y="984645"/>
        <a:ext cx="1881803" cy="1193369"/>
      </dsp:txXfrm>
    </dsp:sp>
    <dsp:sp modelId="{005C617F-6CA6-4563-B967-6E93163BD09F}">
      <dsp:nvSpPr>
        <dsp:cNvPr id="0" name=""/>
        <dsp:cNvSpPr/>
      </dsp:nvSpPr>
      <dsp:spPr>
        <a:xfrm>
          <a:off x="5460006" y="2215141"/>
          <a:ext cx="1738718" cy="691430"/>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4295" tIns="49530" rIns="74295" bIns="49530" numCol="1" spcCol="1270" anchor="ctr" anchorCtr="0">
          <a:noAutofit/>
        </a:bodyPr>
        <a:lstStyle/>
        <a:p>
          <a:pPr lvl="0" algn="ctr" defTabSz="1733550">
            <a:lnSpc>
              <a:spcPct val="90000"/>
            </a:lnSpc>
            <a:spcBef>
              <a:spcPct val="0"/>
            </a:spcBef>
            <a:spcAft>
              <a:spcPct val="35000"/>
            </a:spcAft>
          </a:pPr>
          <a:r>
            <a:rPr lang="ru-RU" sz="3900" kern="1200" dirty="0" smtClean="0"/>
            <a:t>3</a:t>
          </a:r>
          <a:endParaRPr lang="ru-RU" sz="3900" kern="1200" dirty="0"/>
        </a:p>
      </dsp:txBody>
      <dsp:txXfrm>
        <a:off x="5480257" y="2235392"/>
        <a:ext cx="1698216" cy="650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16614-DF8C-436A-BBAD-39207BC2898E}">
      <dsp:nvSpPr>
        <dsp:cNvPr id="0" name=""/>
        <dsp:cNvSpPr/>
      </dsp:nvSpPr>
      <dsp:spPr>
        <a:xfrm>
          <a:off x="0" y="0"/>
          <a:ext cx="6777037" cy="1096367"/>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t>На палітрі обрати основний колір малювання – Колір 1</a:t>
          </a:r>
          <a:endParaRPr lang="uk-UA" sz="2800" kern="1200" dirty="0"/>
        </a:p>
      </dsp:txBody>
      <dsp:txXfrm>
        <a:off x="1465044" y="0"/>
        <a:ext cx="5311992" cy="1096367"/>
      </dsp:txXfrm>
    </dsp:sp>
    <dsp:sp modelId="{6BE117D5-9A24-4FBF-8B13-FD4DD3492619}">
      <dsp:nvSpPr>
        <dsp:cNvPr id="0" name=""/>
        <dsp:cNvSpPr/>
      </dsp:nvSpPr>
      <dsp:spPr>
        <a:xfrm>
          <a:off x="205904" y="109636"/>
          <a:ext cx="1162871" cy="877093"/>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834FA84A-105E-4CC9-BBD1-5D0FBF8E32EC}">
      <dsp:nvSpPr>
        <dsp:cNvPr id="0" name=""/>
        <dsp:cNvSpPr/>
      </dsp:nvSpPr>
      <dsp:spPr>
        <a:xfrm>
          <a:off x="0" y="1206003"/>
          <a:ext cx="6777037" cy="1096367"/>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t>Вказати товщину лінії на стрічці Розмір</a:t>
          </a:r>
          <a:endParaRPr lang="uk-UA" sz="2800" kern="1200" dirty="0"/>
        </a:p>
      </dsp:txBody>
      <dsp:txXfrm>
        <a:off x="1465044" y="1206003"/>
        <a:ext cx="5311992" cy="1096367"/>
      </dsp:txXfrm>
    </dsp:sp>
    <dsp:sp modelId="{7C64BD20-C859-4321-9029-A41CBCBAA635}">
      <dsp:nvSpPr>
        <dsp:cNvPr id="0" name=""/>
        <dsp:cNvSpPr/>
      </dsp:nvSpPr>
      <dsp:spPr>
        <a:xfrm>
          <a:off x="277917" y="1315640"/>
          <a:ext cx="1018846" cy="877093"/>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EB12D22D-12C1-463E-A273-BFFC71A6FE78}">
      <dsp:nvSpPr>
        <dsp:cNvPr id="0" name=""/>
        <dsp:cNvSpPr/>
      </dsp:nvSpPr>
      <dsp:spPr>
        <a:xfrm>
          <a:off x="0" y="2412007"/>
          <a:ext cx="6777037" cy="1096367"/>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uk-UA" sz="2800" kern="1200" dirty="0" smtClean="0"/>
            <a:t>Вибрати інструмент для зображення контуру</a:t>
          </a:r>
          <a:endParaRPr lang="uk-UA" sz="2800" kern="1200" dirty="0"/>
        </a:p>
      </dsp:txBody>
      <dsp:txXfrm>
        <a:off x="1465044" y="2412007"/>
        <a:ext cx="5311992" cy="1096367"/>
      </dsp:txXfrm>
    </dsp:sp>
    <dsp:sp modelId="{F294B681-EE89-409E-AD38-E52261D5B012}">
      <dsp:nvSpPr>
        <dsp:cNvPr id="0" name=""/>
        <dsp:cNvSpPr/>
      </dsp:nvSpPr>
      <dsp:spPr>
        <a:xfrm>
          <a:off x="109636" y="2727248"/>
          <a:ext cx="1355407" cy="465885"/>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AE1C-E6D1-44C4-A56F-7EDF7232B973}">
      <dsp:nvSpPr>
        <dsp:cNvPr id="0" name=""/>
        <dsp:cNvSpPr/>
      </dsp:nvSpPr>
      <dsp:spPr>
        <a:xfrm>
          <a:off x="0" y="0"/>
          <a:ext cx="7417444" cy="117153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solidFill>
                <a:srgbClr val="00B050"/>
              </a:solidFill>
            </a:rPr>
            <a:t>Вказати початок лінії, натиснути ліву кнопку миші та виконати протягування до кінця лінії. Лінія буде відображена у вигляді прямої</a:t>
          </a:r>
          <a:endParaRPr lang="uk-UA" sz="1500" kern="1200" dirty="0">
            <a:solidFill>
              <a:srgbClr val="00B050"/>
            </a:solidFill>
          </a:endParaRPr>
        </a:p>
      </dsp:txBody>
      <dsp:txXfrm>
        <a:off x="1600642" y="0"/>
        <a:ext cx="5816801" cy="1171536"/>
      </dsp:txXfrm>
    </dsp:sp>
    <dsp:sp modelId="{90321079-1FA2-44BC-AED3-97329792CF2F}">
      <dsp:nvSpPr>
        <dsp:cNvPr id="0" name=""/>
        <dsp:cNvSpPr/>
      </dsp:nvSpPr>
      <dsp:spPr>
        <a:xfrm>
          <a:off x="117153" y="117153"/>
          <a:ext cx="1483488" cy="937229"/>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F777AD9-2F21-47BF-8FCE-527FE51F2E59}">
      <dsp:nvSpPr>
        <dsp:cNvPr id="0" name=""/>
        <dsp:cNvSpPr/>
      </dsp:nvSpPr>
      <dsp:spPr>
        <a:xfrm>
          <a:off x="0" y="1288690"/>
          <a:ext cx="7417444" cy="117153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solidFill>
                <a:srgbClr val="7030A0"/>
              </a:solidFill>
            </a:rPr>
            <a:t>Навести вказівник миші на те місце лінії, де вона має викривлятися, натиснути ліву кнопку миші та  виконати протягування в напрямку, в якому лінія має викривлятися</a:t>
          </a:r>
          <a:endParaRPr lang="uk-UA" sz="1500" kern="1200" dirty="0">
            <a:solidFill>
              <a:srgbClr val="7030A0"/>
            </a:solidFill>
          </a:endParaRPr>
        </a:p>
      </dsp:txBody>
      <dsp:txXfrm>
        <a:off x="1600642" y="1288690"/>
        <a:ext cx="5816801" cy="1171536"/>
      </dsp:txXfrm>
    </dsp:sp>
    <dsp:sp modelId="{EC59BCC5-B9AA-47FC-8F70-0BE8A8B64679}">
      <dsp:nvSpPr>
        <dsp:cNvPr id="0" name=""/>
        <dsp:cNvSpPr/>
      </dsp:nvSpPr>
      <dsp:spPr>
        <a:xfrm>
          <a:off x="117153" y="1405843"/>
          <a:ext cx="1483488" cy="937229"/>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DB30D1E7-6F46-47E5-AE7E-BEB075F8C261}">
      <dsp:nvSpPr>
        <dsp:cNvPr id="0" name=""/>
        <dsp:cNvSpPr/>
      </dsp:nvSpPr>
      <dsp:spPr>
        <a:xfrm>
          <a:off x="0" y="2577380"/>
          <a:ext cx="7417444" cy="117153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solidFill>
                <a:srgbClr val="0070C0"/>
              </a:solidFill>
            </a:rPr>
            <a:t>Навести вказівник миші на інше місце викривлення лінії, натиснути ліву кнопку миші та використати протягування у відповідному напрямку. Після цього форма лінії вже створена, і лінія виділяється пунктирним прямокутником з маркерами зміни розміру</a:t>
          </a:r>
          <a:endParaRPr lang="uk-UA" sz="1500" kern="1200" dirty="0">
            <a:solidFill>
              <a:srgbClr val="0070C0"/>
            </a:solidFill>
          </a:endParaRPr>
        </a:p>
      </dsp:txBody>
      <dsp:txXfrm>
        <a:off x="1600642" y="2577380"/>
        <a:ext cx="5816801" cy="1171536"/>
      </dsp:txXfrm>
    </dsp:sp>
    <dsp:sp modelId="{ABD52513-1045-4C5C-83D5-CF5B68EC4A68}">
      <dsp:nvSpPr>
        <dsp:cNvPr id="0" name=""/>
        <dsp:cNvSpPr/>
      </dsp:nvSpPr>
      <dsp:spPr>
        <a:xfrm>
          <a:off x="117153" y="2694533"/>
          <a:ext cx="1483488" cy="937229"/>
        </a:xfrm>
        <a:prstGeom prst="roundRect">
          <a:avLst>
            <a:gd name="adj" fmla="val 10000"/>
          </a:avLst>
        </a:prstGeom>
        <a:blipFill rotWithShape="1">
          <a:blip xmlns:r="http://schemas.openxmlformats.org/officeDocument/2006/relationships" r:embed="rId3"/>
          <a:stretch>
            <a:fillRect/>
          </a:stretch>
        </a:blip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0F0960E4-A24B-486E-B50B-B4B58F561C83}">
      <dsp:nvSpPr>
        <dsp:cNvPr id="0" name=""/>
        <dsp:cNvSpPr/>
      </dsp:nvSpPr>
      <dsp:spPr>
        <a:xfrm>
          <a:off x="0" y="3866070"/>
          <a:ext cx="7417444" cy="1171536"/>
        </a:xfrm>
        <a:prstGeom prst="roundRect">
          <a:avLst>
            <a:gd name="adj" fmla="val 10000"/>
          </a:avLst>
        </a:prstGeom>
        <a:gradFill rotWithShape="0">
          <a:gsLst>
            <a:gs pos="0">
              <a:schemeClr val="lt1">
                <a:hueOff val="0"/>
                <a:satOff val="0"/>
                <a:lumOff val="0"/>
                <a:alphaOff val="0"/>
                <a:tint val="20000"/>
                <a:satMod val="180000"/>
                <a:lumMod val="98000"/>
              </a:schemeClr>
            </a:gs>
            <a:gs pos="40000">
              <a:schemeClr val="lt1">
                <a:hueOff val="0"/>
                <a:satOff val="0"/>
                <a:lumOff val="0"/>
                <a:alphaOff val="0"/>
                <a:tint val="30000"/>
                <a:satMod val="260000"/>
                <a:lumMod val="84000"/>
              </a:schemeClr>
            </a:gs>
            <a:gs pos="100000">
              <a:schemeClr val="l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uk-UA" sz="1500" kern="1200" dirty="0" smtClean="0">
              <a:solidFill>
                <a:schemeClr val="accent6">
                  <a:lumMod val="50000"/>
                </a:schemeClr>
              </a:solidFill>
            </a:rPr>
            <a:t>Поки лінія виділена, її можна переміщувати, змінювати розміри та значення інших властивостей. Для завершення треба клацнути за межами пунктирного прямокутника</a:t>
          </a:r>
          <a:r>
            <a:rPr lang="uk-UA" sz="1500" kern="1200" dirty="0" smtClean="0"/>
            <a:t>.</a:t>
          </a:r>
          <a:endParaRPr lang="uk-UA" sz="1500" kern="1200" dirty="0"/>
        </a:p>
      </dsp:txBody>
      <dsp:txXfrm>
        <a:off x="1600642" y="3866070"/>
        <a:ext cx="5816801" cy="1171536"/>
      </dsp:txXfrm>
    </dsp:sp>
    <dsp:sp modelId="{0CAB5766-5167-4D46-8547-484A7175389D}">
      <dsp:nvSpPr>
        <dsp:cNvPr id="0" name=""/>
        <dsp:cNvSpPr/>
      </dsp:nvSpPr>
      <dsp:spPr>
        <a:xfrm>
          <a:off x="117153" y="3983223"/>
          <a:ext cx="1483488" cy="937229"/>
        </a:xfrm>
        <a:prstGeom prst="roundRect">
          <a:avLst>
            <a:gd name="adj" fmla="val 10000"/>
          </a:avLst>
        </a:prstGeom>
        <a:blipFill rotWithShape="1">
          <a:blip xmlns:r="http://schemas.openxmlformats.org/officeDocument/2006/relationships" r:embed="rId4"/>
          <a:stretch>
            <a:fillRect/>
          </a:stretch>
        </a:blip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3EB3C5-0C49-407E-B6A9-4F06E73A4004}">
      <dsp:nvSpPr>
        <dsp:cNvPr id="0" name=""/>
        <dsp:cNvSpPr/>
      </dsp:nvSpPr>
      <dsp:spPr>
        <a:xfrm>
          <a:off x="0" y="0"/>
          <a:ext cx="7848872" cy="1942320"/>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uk-UA" sz="2200" b="1" kern="1200" dirty="0" smtClean="0"/>
            <a:t>Вправи 1. З яких простих фігур складаються дорожні знаки, зображені на малюнку. За допомогою яких інструментів із групи Фігури на стрічці можна створити побудову таких знаків?</a:t>
          </a:r>
        </a:p>
        <a:p>
          <a:pPr lvl="0" algn="l" defTabSz="977900">
            <a:lnSpc>
              <a:spcPct val="90000"/>
            </a:lnSpc>
            <a:spcBef>
              <a:spcPct val="0"/>
            </a:spcBef>
            <a:spcAft>
              <a:spcPct val="35000"/>
            </a:spcAft>
          </a:pPr>
          <a:r>
            <a:rPr lang="uk-UA" sz="2200" b="1" kern="1200" dirty="0" smtClean="0"/>
            <a:t>Вправи 2, 3. (ст. 166)</a:t>
          </a:r>
          <a:endParaRPr lang="ru-RU" sz="2200" kern="1200" dirty="0"/>
        </a:p>
      </dsp:txBody>
      <dsp:txXfrm>
        <a:off x="1763816" y="0"/>
        <a:ext cx="6085055" cy="1942320"/>
      </dsp:txXfrm>
    </dsp:sp>
    <dsp:sp modelId="{00E4200C-50D8-4A3B-B13B-E98186C3614E}">
      <dsp:nvSpPr>
        <dsp:cNvPr id="0" name=""/>
        <dsp:cNvSpPr/>
      </dsp:nvSpPr>
      <dsp:spPr>
        <a:xfrm>
          <a:off x="93230" y="324356"/>
          <a:ext cx="1569774" cy="1293607"/>
        </a:xfrm>
        <a:prstGeom prst="roundRect">
          <a:avLst>
            <a:gd name="adj" fmla="val 10000"/>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7D53DF-6452-4009-8A85-F59B951C65CA}">
      <dsp:nvSpPr>
        <dsp:cNvPr id="0" name=""/>
        <dsp:cNvSpPr/>
      </dsp:nvSpPr>
      <dsp:spPr>
        <a:xfrm>
          <a:off x="0" y="0"/>
          <a:ext cx="7920880" cy="208823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uk-UA" sz="2500" kern="1200" dirty="0" smtClean="0"/>
            <a:t>Коментоване виконання завдання з рубрики “Обговорюємо” ст. 165</a:t>
          </a:r>
          <a:endParaRPr lang="en-US" sz="2500" kern="1200" dirty="0" smtClean="0"/>
        </a:p>
        <a:p>
          <a:pPr lvl="0" algn="l" defTabSz="1111250">
            <a:lnSpc>
              <a:spcPct val="90000"/>
            </a:lnSpc>
            <a:spcBef>
              <a:spcPct val="0"/>
            </a:spcBef>
            <a:spcAft>
              <a:spcPct val="35000"/>
            </a:spcAft>
          </a:pPr>
          <a:r>
            <a:rPr lang="uk-UA" sz="2500" kern="1200" dirty="0" smtClean="0"/>
            <a:t>Як працювати із завданнями рубрики «Оціни свої знання та вміння» ст. 168</a:t>
          </a:r>
          <a:endParaRPr lang="ru-RU" sz="2500" kern="1200" dirty="0"/>
        </a:p>
      </dsp:txBody>
      <dsp:txXfrm>
        <a:off x="1792999" y="0"/>
        <a:ext cx="6127880" cy="2088232"/>
      </dsp:txXfrm>
    </dsp:sp>
    <dsp:sp modelId="{E2502320-D2CF-4315-97ED-EB529052F563}">
      <dsp:nvSpPr>
        <dsp:cNvPr id="0" name=""/>
        <dsp:cNvSpPr/>
      </dsp:nvSpPr>
      <dsp:spPr>
        <a:xfrm>
          <a:off x="208823" y="208823"/>
          <a:ext cx="1584176" cy="1670585"/>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E34D8-E829-4186-A51D-6C3F9066F48C}">
      <dsp:nvSpPr>
        <dsp:cNvPr id="0" name=""/>
        <dsp:cNvSpPr/>
      </dsp:nvSpPr>
      <dsp:spPr>
        <a:xfrm>
          <a:off x="0" y="0"/>
          <a:ext cx="7968208" cy="1383928"/>
        </a:xfrm>
        <a:prstGeom prst="roundRect">
          <a:avLst>
            <a:gd name="adj" fmla="val 10000"/>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40030" tIns="240030" rIns="240030" bIns="240030" numCol="1" spcCol="1270" anchor="ctr" anchorCtr="0">
          <a:noAutofit/>
        </a:bodyPr>
        <a:lstStyle/>
        <a:p>
          <a:pPr lvl="0" algn="l" defTabSz="2800350">
            <a:lnSpc>
              <a:spcPct val="90000"/>
            </a:lnSpc>
            <a:spcBef>
              <a:spcPct val="0"/>
            </a:spcBef>
            <a:spcAft>
              <a:spcPct val="35000"/>
            </a:spcAft>
          </a:pPr>
          <a:r>
            <a:rPr lang="uk-UA" sz="6300" b="1" kern="1200" cap="all" dirty="0" smtClean="0">
              <a:ln w="0"/>
              <a:effectLst>
                <a:reflection blurRad="12700" stA="50000" endPos="50000" dist="5000" dir="5400000" sy="-100000" rotWithShape="0"/>
              </a:effectLst>
            </a:rPr>
            <a:t>Словничок</a:t>
          </a:r>
          <a:endParaRPr lang="uk-UA" sz="6300" kern="1200" dirty="0"/>
        </a:p>
      </dsp:txBody>
      <dsp:txXfrm>
        <a:off x="1732034" y="0"/>
        <a:ext cx="6236173" cy="1383928"/>
      </dsp:txXfrm>
    </dsp:sp>
    <dsp:sp modelId="{A12AEEBC-C124-45C8-B0E3-FBE7E2BBDE88}">
      <dsp:nvSpPr>
        <dsp:cNvPr id="0" name=""/>
        <dsp:cNvSpPr/>
      </dsp:nvSpPr>
      <dsp:spPr>
        <a:xfrm>
          <a:off x="138392" y="138392"/>
          <a:ext cx="1593641" cy="1107142"/>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A9893-9354-44AD-B633-C560A32A8B0C}">
      <dsp:nvSpPr>
        <dsp:cNvPr id="0" name=""/>
        <dsp:cNvSpPr/>
      </dsp:nvSpPr>
      <dsp:spPr>
        <a:xfrm>
          <a:off x="306" y="990327"/>
          <a:ext cx="1852250" cy="15277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uk-UA" sz="1500" kern="1200" dirty="0" smtClean="0">
              <a:solidFill>
                <a:srgbClr val="FF0000"/>
              </a:solidFill>
            </a:rPr>
            <a:t>Які геометричні фігури можна додати до зображення</a:t>
          </a:r>
          <a:endParaRPr lang="ru-RU" sz="1500" kern="1200" dirty="0">
            <a:solidFill>
              <a:srgbClr val="FF0000"/>
            </a:solidFill>
          </a:endParaRPr>
        </a:p>
      </dsp:txBody>
      <dsp:txXfrm>
        <a:off x="35463" y="1025484"/>
        <a:ext cx="1781936" cy="1130036"/>
      </dsp:txXfrm>
    </dsp:sp>
    <dsp:sp modelId="{32C4F7EA-2095-4C25-A617-DD5530A73CA8}">
      <dsp:nvSpPr>
        <dsp:cNvPr id="0" name=""/>
        <dsp:cNvSpPr/>
      </dsp:nvSpPr>
      <dsp:spPr>
        <a:xfrm>
          <a:off x="1042946" y="1360374"/>
          <a:ext cx="2033541" cy="2033541"/>
        </a:xfrm>
        <a:prstGeom prst="leftCircularArrow">
          <a:avLst>
            <a:gd name="adj1" fmla="val 3110"/>
            <a:gd name="adj2" fmla="val 382285"/>
            <a:gd name="adj3" fmla="val 2157796"/>
            <a:gd name="adj4" fmla="val 9024489"/>
            <a:gd name="adj5" fmla="val 3628"/>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F5E65107-8D3F-4CD0-B531-35BF015895C9}">
      <dsp:nvSpPr>
        <dsp:cNvPr id="0" name=""/>
        <dsp:cNvSpPr/>
      </dsp:nvSpPr>
      <dsp:spPr>
        <a:xfrm>
          <a:off x="411917" y="2190678"/>
          <a:ext cx="1646444" cy="654736"/>
        </a:xfrm>
        <a:prstGeom prst="roundRect">
          <a:avLst>
            <a:gd name="adj" fmla="val 10000"/>
          </a:avLst>
        </a:prstGeom>
        <a:gradFill rotWithShape="0">
          <a:gsLst>
            <a:gs pos="0">
              <a:schemeClr val="accent2">
                <a:hueOff val="0"/>
                <a:satOff val="0"/>
                <a:lumOff val="0"/>
                <a:alphaOff val="0"/>
                <a:tint val="20000"/>
                <a:satMod val="180000"/>
                <a:lumMod val="98000"/>
              </a:schemeClr>
            </a:gs>
            <a:gs pos="40000">
              <a:schemeClr val="accent2">
                <a:hueOff val="0"/>
                <a:satOff val="0"/>
                <a:lumOff val="0"/>
                <a:alphaOff val="0"/>
                <a:tint val="30000"/>
                <a:satMod val="260000"/>
                <a:lumMod val="84000"/>
              </a:schemeClr>
            </a:gs>
            <a:gs pos="100000">
              <a:schemeClr val="accent2">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uk-UA" sz="3700" kern="1200" dirty="0" smtClean="0"/>
            <a:t>1</a:t>
          </a:r>
          <a:endParaRPr lang="uk-UA" sz="3700" kern="1200" dirty="0"/>
        </a:p>
      </dsp:txBody>
      <dsp:txXfrm>
        <a:off x="431094" y="2209855"/>
        <a:ext cx="1608090" cy="616382"/>
      </dsp:txXfrm>
    </dsp:sp>
    <dsp:sp modelId="{5384833C-BB0D-4B5A-B27C-3ACD0AAE1BD6}">
      <dsp:nvSpPr>
        <dsp:cNvPr id="0" name=""/>
        <dsp:cNvSpPr/>
      </dsp:nvSpPr>
      <dsp:spPr>
        <a:xfrm>
          <a:off x="2359490" y="990327"/>
          <a:ext cx="1852250" cy="15277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uk-UA" sz="1500" kern="1200" dirty="0" smtClean="0"/>
            <a:t>Як змінити значення властивостей геометричних фігур</a:t>
          </a:r>
          <a:endParaRPr lang="ru-RU" sz="1500" kern="1200" dirty="0"/>
        </a:p>
      </dsp:txBody>
      <dsp:txXfrm>
        <a:off x="2394647" y="1352853"/>
        <a:ext cx="1781936" cy="1130036"/>
      </dsp:txXfrm>
    </dsp:sp>
    <dsp:sp modelId="{5ABC6A5C-FA44-4332-BFDF-834B9D297AF2}">
      <dsp:nvSpPr>
        <dsp:cNvPr id="0" name=""/>
        <dsp:cNvSpPr/>
      </dsp:nvSpPr>
      <dsp:spPr>
        <a:xfrm>
          <a:off x="3386695" y="54558"/>
          <a:ext cx="2270217" cy="2270217"/>
        </a:xfrm>
        <a:prstGeom prst="circularArrow">
          <a:avLst>
            <a:gd name="adj1" fmla="val 2785"/>
            <a:gd name="adj2" fmla="val 339835"/>
            <a:gd name="adj3" fmla="val 19484655"/>
            <a:gd name="adj4" fmla="val 12575511"/>
            <a:gd name="adj5" fmla="val 325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dsp:spPr>
      <dsp:style>
        <a:lnRef idx="0">
          <a:scrgbClr r="0" g="0" b="0"/>
        </a:lnRef>
        <a:fillRef idx="2">
          <a:scrgbClr r="0" g="0" b="0"/>
        </a:fillRef>
        <a:effectRef idx="1">
          <a:scrgbClr r="0" g="0" b="0"/>
        </a:effectRef>
        <a:fontRef idx="minor">
          <a:schemeClr val="dk1"/>
        </a:fontRef>
      </dsp:style>
    </dsp:sp>
    <dsp:sp modelId="{CEC2294D-41EF-425C-8C06-B23918746D2D}">
      <dsp:nvSpPr>
        <dsp:cNvPr id="0" name=""/>
        <dsp:cNvSpPr/>
      </dsp:nvSpPr>
      <dsp:spPr>
        <a:xfrm>
          <a:off x="2771101" y="662959"/>
          <a:ext cx="1646444" cy="654736"/>
        </a:xfrm>
        <a:prstGeom prst="roundRect">
          <a:avLst>
            <a:gd name="adj" fmla="val 10000"/>
          </a:avLst>
        </a:prstGeom>
        <a:gradFill rotWithShape="0">
          <a:gsLst>
            <a:gs pos="0">
              <a:schemeClr val="accent3">
                <a:hueOff val="0"/>
                <a:satOff val="0"/>
                <a:lumOff val="0"/>
                <a:alphaOff val="0"/>
                <a:tint val="20000"/>
                <a:satMod val="180000"/>
                <a:lumMod val="98000"/>
              </a:schemeClr>
            </a:gs>
            <a:gs pos="40000">
              <a:schemeClr val="accent3">
                <a:hueOff val="0"/>
                <a:satOff val="0"/>
                <a:lumOff val="0"/>
                <a:alphaOff val="0"/>
                <a:tint val="30000"/>
                <a:satMod val="260000"/>
                <a:lumMod val="84000"/>
              </a:schemeClr>
            </a:gs>
            <a:gs pos="100000">
              <a:schemeClr val="accent3">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ru-RU" sz="3700" kern="1200" dirty="0" smtClean="0"/>
            <a:t>2</a:t>
          </a:r>
          <a:endParaRPr lang="ru-RU" sz="3700" kern="1200" dirty="0"/>
        </a:p>
      </dsp:txBody>
      <dsp:txXfrm>
        <a:off x="2790278" y="682136"/>
        <a:ext cx="1608090" cy="616382"/>
      </dsp:txXfrm>
    </dsp:sp>
    <dsp:sp modelId="{1A144BF0-9FD8-48E7-9FA3-7CBE075E8125}">
      <dsp:nvSpPr>
        <dsp:cNvPr id="0" name=""/>
        <dsp:cNvSpPr/>
      </dsp:nvSpPr>
      <dsp:spPr>
        <a:xfrm>
          <a:off x="4718674" y="990327"/>
          <a:ext cx="1852250" cy="1527719"/>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uk-UA" sz="1500" kern="1200" dirty="0" smtClean="0">
              <a:solidFill>
                <a:srgbClr val="FF0000"/>
              </a:solidFill>
            </a:rPr>
            <a:t>Як намалювати прямі і криві лінії</a:t>
          </a:r>
          <a:endParaRPr lang="ru-RU" sz="1500" kern="1200" dirty="0">
            <a:solidFill>
              <a:srgbClr val="FF0000"/>
            </a:solidFill>
          </a:endParaRPr>
        </a:p>
      </dsp:txBody>
      <dsp:txXfrm>
        <a:off x="4753831" y="1025484"/>
        <a:ext cx="1781936" cy="1130036"/>
      </dsp:txXfrm>
    </dsp:sp>
    <dsp:sp modelId="{005C617F-6CA6-4563-B967-6E93163BD09F}">
      <dsp:nvSpPr>
        <dsp:cNvPr id="0" name=""/>
        <dsp:cNvSpPr/>
      </dsp:nvSpPr>
      <dsp:spPr>
        <a:xfrm>
          <a:off x="5130285" y="2190678"/>
          <a:ext cx="1646444" cy="654736"/>
        </a:xfrm>
        <a:prstGeom prst="roundRect">
          <a:avLst>
            <a:gd name="adj" fmla="val 10000"/>
          </a:avLst>
        </a:prstGeom>
        <a:gradFill rotWithShape="0">
          <a:gsLst>
            <a:gs pos="0">
              <a:schemeClr val="accent4">
                <a:hueOff val="0"/>
                <a:satOff val="0"/>
                <a:lumOff val="0"/>
                <a:alphaOff val="0"/>
                <a:tint val="20000"/>
                <a:satMod val="180000"/>
                <a:lumMod val="98000"/>
              </a:schemeClr>
            </a:gs>
            <a:gs pos="40000">
              <a:schemeClr val="accent4">
                <a:hueOff val="0"/>
                <a:satOff val="0"/>
                <a:lumOff val="0"/>
                <a:alphaOff val="0"/>
                <a:tint val="30000"/>
                <a:satMod val="260000"/>
                <a:lumMod val="84000"/>
              </a:schemeClr>
            </a:gs>
            <a:gs pos="100000">
              <a:schemeClr val="accent4">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0485" tIns="46990" rIns="70485" bIns="46990" numCol="1" spcCol="1270" anchor="ctr" anchorCtr="0">
          <a:noAutofit/>
        </a:bodyPr>
        <a:lstStyle/>
        <a:p>
          <a:pPr lvl="0" algn="ctr" defTabSz="1644650">
            <a:lnSpc>
              <a:spcPct val="90000"/>
            </a:lnSpc>
            <a:spcBef>
              <a:spcPct val="0"/>
            </a:spcBef>
            <a:spcAft>
              <a:spcPct val="35000"/>
            </a:spcAft>
          </a:pPr>
          <a:r>
            <a:rPr lang="ru-RU" sz="3700" kern="1200" dirty="0" smtClean="0"/>
            <a:t>3</a:t>
          </a:r>
          <a:endParaRPr lang="ru-RU" sz="3700" kern="1200" dirty="0"/>
        </a:p>
      </dsp:txBody>
      <dsp:txXfrm>
        <a:off x="5149462" y="2209855"/>
        <a:ext cx="1608090" cy="6163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97331-8A25-40DB-A842-4649645CC392}" type="datetimeFigureOut">
              <a:rPr lang="uk-UA" smtClean="0"/>
              <a:t>15.03.2015</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522CF-262A-4BEF-9441-D7E2197CBADB}" type="slidenum">
              <a:rPr lang="uk-UA" smtClean="0"/>
              <a:t>‹#›</a:t>
            </a:fld>
            <a:endParaRPr lang="uk-UA"/>
          </a:p>
        </p:txBody>
      </p:sp>
    </p:spTree>
    <p:extLst>
      <p:ext uri="{BB962C8B-B14F-4D97-AF65-F5344CB8AC3E}">
        <p14:creationId xmlns:p14="http://schemas.microsoft.com/office/powerpoint/2010/main" val="136706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uk-UA" smtClean="0"/>
              <a:t>Зразок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66AE2D53-3806-4D8D-BA28-D72E809F100D}" type="datetime1">
              <a:rPr lang="uk-UA" smtClean="0"/>
              <a:t>15.03.2015</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6E938ADB-76E5-4553-A8E9-EF525E0C5121}" type="datetime1">
              <a:rPr lang="uk-UA" smtClean="0"/>
              <a:t>15.03.2015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uk-UA" smtClean="0"/>
              <a:t>Зразок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DCF81467-0386-48AA-ADDF-53D685007E30}" type="datetime1">
              <a:rPr lang="uk-UA" smtClean="0"/>
              <a:t>15.03.2015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163FAFD5-706E-4BC8-B71B-4FAE96CC5BD0}" type="datetime1">
              <a:rPr lang="uk-UA" smtClean="0"/>
              <a:t>15.03.2015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uk-UA" smtClean="0"/>
              <a:t>Зразок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1A59F413-20A7-4385-A541-A591B2DB8CD4}" type="datetime1">
              <a:rPr lang="uk-UA" smtClean="0"/>
              <a:t>15.03.2015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5" name="Date Placeholder 4"/>
          <p:cNvSpPr>
            <a:spLocks noGrp="1"/>
          </p:cNvSpPr>
          <p:nvPr>
            <p:ph type="dt" sz="half" idx="10"/>
          </p:nvPr>
        </p:nvSpPr>
        <p:spPr/>
        <p:txBody>
          <a:bodyPr/>
          <a:lstStyle/>
          <a:p>
            <a:fld id="{A0AEEFA9-0A54-475F-97FB-786A25D68A8C}" type="datetime1">
              <a:rPr lang="uk-UA" smtClean="0"/>
              <a:t>15.03.2015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521B5FC9-F499-4A2A-B471-23773749A3D9}" type="datetime1">
              <a:rPr lang="uk-UA" smtClean="0"/>
              <a:t>15.03.2015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32D323A2-0E5E-40D8-9946-B77DA7DEEB78}" type="datetime1">
              <a:rPr lang="uk-UA" smtClean="0"/>
              <a:t>15.03.2015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9ABA21-6058-4C33-9E1D-638E8D4D6EAD}" type="datetime1">
              <a:rPr lang="uk-UA" smtClean="0"/>
              <a:t>15.03.2015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Вміст і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325D0CA-A879-49DE-BA12-0DCE0863DBB0}" type="datetime1">
              <a:rPr lang="uk-UA" smtClean="0"/>
              <a:t>15.03.2015</a:t>
            </a:fld>
            <a:endParaRPr lang="en-US"/>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uk-UA" smtClean="0"/>
              <a:t>Зразок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Зображення з підписом">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uk-UA" smtClean="0"/>
              <a:t>Зразок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5871ECC9-67C2-4B2B-BEB7-3235782EEDA5}" type="datetime1">
              <a:rPr lang="uk-UA" smtClean="0"/>
              <a:t>15.03.2015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9F1CB84-8FE5-4B1F-9439-646A397C501B}" type="datetime1">
              <a:rPr lang="uk-UA" smtClean="0"/>
              <a:t>15.03.2015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38.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hyperlink" Target="../../&#1058;&#1077;&#1089;&#1090;&#1080;%20&#1110;&#1085;&#1092;&#1086;&#1088;&#1084;&#1072;&#1090;&#1080;&#1082;&#1072;%205%20&#1082;&#1083;&#1072;&#1089;/test_19.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2708476"/>
            <a:ext cx="3600399" cy="1702160"/>
          </a:xfrm>
        </p:spPr>
        <p:txBody>
          <a:bodyPr/>
          <a:lstStyle/>
          <a:p>
            <a:r>
              <a:rPr lang="uk-UA" b="1" dirty="0" smtClean="0">
                <a:effectLst>
                  <a:outerShdw blurRad="38100" dist="38100" dir="2700000" algn="tl">
                    <a:srgbClr val="000000">
                      <a:alpha val="43137"/>
                    </a:srgbClr>
                  </a:outerShdw>
                </a:effectLst>
              </a:rPr>
              <a:t>Інформатика. 5 клас</a:t>
            </a:r>
            <a:endParaRPr lang="uk-UA" b="1" dirty="0">
              <a:effectLst>
                <a:outerShdw blurRad="38100" dist="38100" dir="2700000" algn="tl">
                  <a:srgbClr val="000000">
                    <a:alpha val="43137"/>
                  </a:srgbClr>
                </a:outerShdw>
              </a:effectLst>
            </a:endParaRPr>
          </a:p>
        </p:txBody>
      </p:sp>
      <p:sp>
        <p:nvSpPr>
          <p:cNvPr id="3" name="Підзаголовок 2"/>
          <p:cNvSpPr>
            <a:spLocks noGrp="1"/>
          </p:cNvSpPr>
          <p:nvPr>
            <p:ph type="subTitle" idx="1"/>
          </p:nvPr>
        </p:nvSpPr>
        <p:spPr/>
        <p:txBody>
          <a:bodyPr/>
          <a:lstStyle/>
          <a:p>
            <a:r>
              <a:rPr lang="uk-UA" dirty="0" smtClean="0"/>
              <a:t>Тема 3. Графічний редактор</a:t>
            </a:r>
            <a:endParaRPr lang="uk-U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6" y="980728"/>
            <a:ext cx="3779837"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539552" y="4941168"/>
            <a:ext cx="36718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uk-UA" altLang="uk-UA" sz="1800" dirty="0" smtClean="0"/>
              <a:t>За підручником </a:t>
            </a:r>
            <a:r>
              <a:rPr lang="uk-UA" altLang="uk-UA" sz="1800" dirty="0"/>
              <a:t>авторського колективу Н.В. Морзе, О.В. Барна, В.П. </a:t>
            </a:r>
            <a:r>
              <a:rPr lang="uk-UA" altLang="uk-UA" sz="1800" dirty="0" err="1"/>
              <a:t>Вембер</a:t>
            </a:r>
            <a:r>
              <a:rPr lang="uk-UA" altLang="uk-UA" sz="1800" dirty="0"/>
              <a:t>, О.Г. </a:t>
            </a:r>
            <a:r>
              <a:rPr lang="uk-UA" altLang="uk-UA" sz="1800" dirty="0" err="1"/>
              <a:t>Кузьмінська</a:t>
            </a:r>
            <a:r>
              <a:rPr lang="uk-UA" altLang="uk-UA" sz="1800" dirty="0"/>
              <a:t>, Н.А. </a:t>
            </a:r>
            <a:r>
              <a:rPr lang="uk-UA" altLang="uk-UA" sz="1800" dirty="0" err="1"/>
              <a:t>Саражинська</a:t>
            </a:r>
            <a:endParaRPr lang="uk-UA" altLang="uk-UA" sz="1800" dirty="0"/>
          </a:p>
        </p:txBody>
      </p:sp>
    </p:spTree>
    <p:extLst>
      <p:ext uri="{BB962C8B-B14F-4D97-AF65-F5344CB8AC3E}">
        <p14:creationId xmlns:p14="http://schemas.microsoft.com/office/powerpoint/2010/main" val="3126353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027664"/>
            <a:ext cx="7920880" cy="1143000"/>
          </a:xfrm>
        </p:spPr>
        <p:txBody>
          <a:bodyPr>
            <a:normAutofit fontScale="90000"/>
          </a:bodyPr>
          <a:lstStyle/>
          <a:p>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Інструменти для малювання</a:t>
            </a:r>
            <a:endParaRPr lang="uk-UA"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Місце для вмісту 2"/>
          <p:cNvSpPr>
            <a:spLocks noGrp="1"/>
          </p:cNvSpPr>
          <p:nvPr>
            <p:ph idx="1"/>
          </p:nvPr>
        </p:nvSpPr>
        <p:spPr>
          <a:xfrm>
            <a:off x="2699792" y="2323652"/>
            <a:ext cx="5760640" cy="3508977"/>
          </a:xfrm>
        </p:spPr>
        <p:txBody>
          <a:bodyPr/>
          <a:lstStyle/>
          <a:p>
            <a:pPr marL="68580" indent="0">
              <a:buNone/>
            </a:pPr>
            <a:r>
              <a:rPr lang="uk-UA" dirty="0" smtClean="0"/>
              <a:t>Крім Олівця і Пензлів графічні редактори мають ще й інші інструменти для малювання: спеціальні інструменти для побудови простих фігур: </a:t>
            </a:r>
            <a:r>
              <a:rPr lang="uk-UA" b="1" dirty="0" smtClean="0">
                <a:solidFill>
                  <a:srgbClr val="00B050"/>
                </a:solidFill>
              </a:rPr>
              <a:t>пряму та криву лінії.</a:t>
            </a:r>
            <a:endParaRPr lang="uk-UA" b="1" dirty="0">
              <a:solidFill>
                <a:srgbClr val="00B050"/>
              </a:solidFill>
            </a:endParaRPr>
          </a:p>
        </p:txBody>
      </p:sp>
      <p:sp>
        <p:nvSpPr>
          <p:cNvPr id="4" name="Місце для дати 3"/>
          <p:cNvSpPr>
            <a:spLocks noGrp="1"/>
          </p:cNvSpPr>
          <p:nvPr>
            <p:ph type="dt" sz="half" idx="10"/>
          </p:nvPr>
        </p:nvSpPr>
        <p:spPr/>
        <p:txBody>
          <a:bodyPr/>
          <a:lstStyle/>
          <a:p>
            <a:fld id="{0ED2BE62-35D5-4DAB-B546-8D9AA712D511}"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10</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18" y="2348881"/>
            <a:ext cx="465282"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348879"/>
            <a:ext cx="1155700" cy="134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653136"/>
            <a:ext cx="2243696" cy="923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вал 9"/>
          <p:cNvSpPr/>
          <p:nvPr/>
        </p:nvSpPr>
        <p:spPr>
          <a:xfrm>
            <a:off x="4211960" y="4581128"/>
            <a:ext cx="792088"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40845959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Інструменти для малювання</a:t>
            </a:r>
            <a:endParaRPr lang="uk-UA" b="1" dirty="0"/>
          </a:p>
        </p:txBody>
      </p:sp>
      <p:sp>
        <p:nvSpPr>
          <p:cNvPr id="3" name="Місце для вмісту 2"/>
          <p:cNvSpPr>
            <a:spLocks noGrp="1"/>
          </p:cNvSpPr>
          <p:nvPr>
            <p:ph idx="1"/>
          </p:nvPr>
        </p:nvSpPr>
        <p:spPr>
          <a:xfrm>
            <a:off x="971600" y="2323652"/>
            <a:ext cx="6849209" cy="3508977"/>
          </a:xfrm>
        </p:spPr>
        <p:txBody>
          <a:bodyPr/>
          <a:lstStyle/>
          <a:p>
            <a:pPr marL="68580" indent="0">
              <a:buNone/>
            </a:pPr>
            <a:r>
              <a:rPr lang="uk-UA" dirty="0" smtClean="0"/>
              <a:t>Можна будувати </a:t>
            </a:r>
            <a:r>
              <a:rPr lang="uk-UA" b="1" dirty="0" smtClean="0">
                <a:solidFill>
                  <a:srgbClr val="00B050"/>
                </a:solidFill>
              </a:rPr>
              <a:t>звичайний прямокутник та прямокутник з округлими кутами</a:t>
            </a:r>
            <a:endParaRPr lang="uk-UA" b="1" dirty="0">
              <a:solidFill>
                <a:srgbClr val="00B050"/>
              </a:solidFill>
            </a:endParaRPr>
          </a:p>
        </p:txBody>
      </p:sp>
      <p:sp>
        <p:nvSpPr>
          <p:cNvPr id="4" name="Місце для дати 3"/>
          <p:cNvSpPr>
            <a:spLocks noGrp="1"/>
          </p:cNvSpPr>
          <p:nvPr>
            <p:ph type="dt" sz="half" idx="10"/>
          </p:nvPr>
        </p:nvSpPr>
        <p:spPr/>
        <p:txBody>
          <a:bodyPr/>
          <a:lstStyle/>
          <a:p>
            <a:fld id="{4C36E121-59E5-4825-8863-1DFE909E10F9}"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11</a:t>
            </a:fld>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87" y="3284984"/>
            <a:ext cx="367400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вал 9"/>
          <p:cNvSpPr/>
          <p:nvPr/>
        </p:nvSpPr>
        <p:spPr>
          <a:xfrm>
            <a:off x="3851920" y="3140968"/>
            <a:ext cx="1152128"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1920081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Інструменти для малювання</a:t>
            </a:r>
            <a:endParaRPr lang="uk-UA" b="1" dirty="0"/>
          </a:p>
        </p:txBody>
      </p:sp>
      <p:sp>
        <p:nvSpPr>
          <p:cNvPr id="3" name="Місце для вмісту 2"/>
          <p:cNvSpPr>
            <a:spLocks noGrp="1"/>
          </p:cNvSpPr>
          <p:nvPr>
            <p:ph idx="1"/>
          </p:nvPr>
        </p:nvSpPr>
        <p:spPr>
          <a:xfrm>
            <a:off x="971600" y="2323652"/>
            <a:ext cx="6849209" cy="3508977"/>
          </a:xfrm>
        </p:spPr>
        <p:txBody>
          <a:bodyPr/>
          <a:lstStyle/>
          <a:p>
            <a:pPr marL="68580" indent="0">
              <a:buNone/>
            </a:pPr>
            <a:r>
              <a:rPr lang="uk-UA" dirty="0" smtClean="0"/>
              <a:t>Можна будувати </a:t>
            </a:r>
            <a:r>
              <a:rPr lang="uk-UA" b="1" dirty="0" smtClean="0">
                <a:solidFill>
                  <a:srgbClr val="00B050"/>
                </a:solidFill>
              </a:rPr>
              <a:t>овал, трикутник</a:t>
            </a:r>
            <a:endParaRPr lang="uk-UA" b="1" dirty="0">
              <a:solidFill>
                <a:srgbClr val="00B050"/>
              </a:solidFill>
            </a:endParaRPr>
          </a:p>
        </p:txBody>
      </p:sp>
      <p:sp>
        <p:nvSpPr>
          <p:cNvPr id="4" name="Місце для дати 3"/>
          <p:cNvSpPr>
            <a:spLocks noGrp="1"/>
          </p:cNvSpPr>
          <p:nvPr>
            <p:ph type="dt" sz="half" idx="10"/>
          </p:nvPr>
        </p:nvSpPr>
        <p:spPr/>
        <p:txBody>
          <a:bodyPr/>
          <a:lstStyle/>
          <a:p>
            <a:fld id="{F56807E8-8F21-4009-A0D9-6FDE3D8DB285}"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12</a:t>
            </a:fld>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87" y="3284984"/>
            <a:ext cx="367400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вал 9"/>
          <p:cNvSpPr/>
          <p:nvPr/>
        </p:nvSpPr>
        <p:spPr>
          <a:xfrm>
            <a:off x="3347864" y="3212976"/>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Овал 8"/>
          <p:cNvSpPr/>
          <p:nvPr/>
        </p:nvSpPr>
        <p:spPr>
          <a:xfrm>
            <a:off x="5402321" y="3271893"/>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p:nvSpPr>
        <p:spPr>
          <a:xfrm>
            <a:off x="2267744" y="3753036"/>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536866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Інструменти для малювання</a:t>
            </a:r>
            <a:endParaRPr lang="uk-UA" b="1" dirty="0"/>
          </a:p>
        </p:txBody>
      </p:sp>
      <p:sp>
        <p:nvSpPr>
          <p:cNvPr id="3" name="Місце для вмісту 2"/>
          <p:cNvSpPr>
            <a:spLocks noGrp="1"/>
          </p:cNvSpPr>
          <p:nvPr>
            <p:ph idx="1"/>
          </p:nvPr>
        </p:nvSpPr>
        <p:spPr>
          <a:xfrm>
            <a:off x="971600" y="2323652"/>
            <a:ext cx="6849209" cy="3508977"/>
          </a:xfrm>
        </p:spPr>
        <p:txBody>
          <a:bodyPr/>
          <a:lstStyle/>
          <a:p>
            <a:pPr marL="68580" indent="0">
              <a:buNone/>
            </a:pPr>
            <a:r>
              <a:rPr lang="uk-UA" dirty="0" smtClean="0"/>
              <a:t>Можна будувати різні </a:t>
            </a:r>
            <a:r>
              <a:rPr lang="uk-UA" b="1" dirty="0" smtClean="0"/>
              <a:t>багатокутники</a:t>
            </a:r>
            <a:r>
              <a:rPr lang="uk-UA" dirty="0" smtClean="0"/>
              <a:t> та </a:t>
            </a:r>
            <a:r>
              <a:rPr lang="uk-UA" b="1" dirty="0" smtClean="0">
                <a:solidFill>
                  <a:srgbClr val="00B050"/>
                </a:solidFill>
              </a:rPr>
              <a:t>зірки, інші фігури</a:t>
            </a:r>
            <a:endParaRPr lang="uk-UA" b="1" dirty="0">
              <a:solidFill>
                <a:srgbClr val="00B050"/>
              </a:solidFill>
            </a:endParaRPr>
          </a:p>
        </p:txBody>
      </p:sp>
      <p:sp>
        <p:nvSpPr>
          <p:cNvPr id="4" name="Місце для дати 3"/>
          <p:cNvSpPr>
            <a:spLocks noGrp="1"/>
          </p:cNvSpPr>
          <p:nvPr>
            <p:ph type="dt" sz="half" idx="10"/>
          </p:nvPr>
        </p:nvSpPr>
        <p:spPr/>
        <p:txBody>
          <a:bodyPr/>
          <a:lstStyle/>
          <a:p>
            <a:fld id="{E6F1FC92-DA4B-4852-9251-31B9B03CBF3A}"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13</a:t>
            </a:fld>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387" y="3284984"/>
            <a:ext cx="3674006"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вал 9"/>
          <p:cNvSpPr/>
          <p:nvPr/>
        </p:nvSpPr>
        <p:spPr>
          <a:xfrm>
            <a:off x="4932040" y="3220739"/>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Овал 8"/>
          <p:cNvSpPr/>
          <p:nvPr/>
        </p:nvSpPr>
        <p:spPr>
          <a:xfrm>
            <a:off x="2886664" y="4317068"/>
            <a:ext cx="168533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Овал 10"/>
          <p:cNvSpPr/>
          <p:nvPr/>
        </p:nvSpPr>
        <p:spPr>
          <a:xfrm>
            <a:off x="2886664" y="3747860"/>
            <a:ext cx="1613328"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608352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27664"/>
            <a:ext cx="8136904" cy="745152"/>
          </a:xfrm>
        </p:spPr>
        <p:txBody>
          <a:bodyPr>
            <a:normAutofit fontScale="90000"/>
          </a:bodyPr>
          <a:lstStyle/>
          <a:p>
            <a:r>
              <a:rPr lang="uk-UA" dirty="0" smtClean="0"/>
              <a:t>Створення фігур (Лінія та Крива)</a:t>
            </a:r>
            <a:endParaRPr lang="uk-UA" dirty="0"/>
          </a:p>
        </p:txBody>
      </p:sp>
      <p:graphicFrame>
        <p:nvGraphicFramePr>
          <p:cNvPr id="7" name="Місце для вмісту 6"/>
          <p:cNvGraphicFramePr>
            <a:graphicFrameLocks noGrp="1"/>
          </p:cNvGraphicFramePr>
          <p:nvPr>
            <p:ph idx="1"/>
            <p:extLst>
              <p:ext uri="{D42A27DB-BD31-4B8C-83A1-F6EECF244321}">
                <p14:modId xmlns:p14="http://schemas.microsoft.com/office/powerpoint/2010/main" val="3460602410"/>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Місце для дати 3"/>
          <p:cNvSpPr>
            <a:spLocks noGrp="1"/>
          </p:cNvSpPr>
          <p:nvPr>
            <p:ph type="dt" sz="half" idx="10"/>
          </p:nvPr>
        </p:nvSpPr>
        <p:spPr/>
        <p:txBody>
          <a:bodyPr/>
          <a:lstStyle/>
          <a:p>
            <a:fld id="{758B9C71-859E-4210-95BA-944E71F511BC}"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14</a:t>
            </a:fld>
            <a:endParaRPr lang="en-US"/>
          </a:p>
        </p:txBody>
      </p:sp>
    </p:spTree>
    <p:extLst>
      <p:ext uri="{BB962C8B-B14F-4D97-AF65-F5344CB8AC3E}">
        <p14:creationId xmlns:p14="http://schemas.microsoft.com/office/powerpoint/2010/main" val="306611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027664"/>
            <a:ext cx="8136904" cy="1143000"/>
          </a:xfrm>
        </p:spPr>
        <p:txBody>
          <a:bodyPr>
            <a:normAutofit fontScale="90000"/>
          </a:bodyPr>
          <a:lstStyle/>
          <a:p>
            <a:pPr algn="ctr"/>
            <a:r>
              <a:rPr lang="uk-UA" dirty="0" smtClean="0"/>
              <a:t>Інструменти для зображення контуру</a:t>
            </a:r>
            <a:endParaRPr lang="uk-UA" dirty="0"/>
          </a:p>
        </p:txBody>
      </p:sp>
      <p:sp>
        <p:nvSpPr>
          <p:cNvPr id="4" name="Місце для дати 3"/>
          <p:cNvSpPr>
            <a:spLocks noGrp="1"/>
          </p:cNvSpPr>
          <p:nvPr>
            <p:ph type="dt" sz="half" idx="10"/>
          </p:nvPr>
        </p:nvSpPr>
        <p:spPr/>
        <p:txBody>
          <a:bodyPr/>
          <a:lstStyle/>
          <a:p>
            <a:fld id="{9F92A034-5002-4036-A7E8-05D94C9907FD}"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15</a:t>
            </a:fld>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7287369" cy="144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861047"/>
            <a:ext cx="2036165" cy="2497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695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662274"/>
            <a:ext cx="8064896" cy="678494"/>
          </a:xfrm>
        </p:spPr>
        <p:txBody>
          <a:bodyPr>
            <a:normAutofit fontScale="90000"/>
          </a:bodyPr>
          <a:lstStyle/>
          <a:p>
            <a:r>
              <a:rPr lang="uk-UA" dirty="0" smtClean="0"/>
              <a:t>Властивості геометричних фігур</a:t>
            </a:r>
            <a:endParaRPr lang="uk-UA" dirty="0"/>
          </a:p>
        </p:txBody>
      </p:sp>
      <p:sp>
        <p:nvSpPr>
          <p:cNvPr id="3" name="Місце для дати 2"/>
          <p:cNvSpPr>
            <a:spLocks noGrp="1"/>
          </p:cNvSpPr>
          <p:nvPr>
            <p:ph type="dt" sz="half" idx="10"/>
          </p:nvPr>
        </p:nvSpPr>
        <p:spPr/>
        <p:txBody>
          <a:bodyPr/>
          <a:lstStyle/>
          <a:p>
            <a:fld id="{99E4C1AB-DB24-454D-90AD-CBDBFA698C82}" type="datetime1">
              <a:rPr lang="uk-UA" smtClean="0"/>
              <a:t>15.03.2015</a:t>
            </a:fld>
            <a:endParaRPr lang="en-US"/>
          </a:p>
        </p:txBody>
      </p:sp>
      <p:sp>
        <p:nvSpPr>
          <p:cNvPr id="5" name="Місце для номера слайда 4"/>
          <p:cNvSpPr>
            <a:spLocks noGrp="1"/>
          </p:cNvSpPr>
          <p:nvPr>
            <p:ph type="sldNum" sz="quarter" idx="12"/>
          </p:nvPr>
        </p:nvSpPr>
        <p:spPr/>
        <p:txBody>
          <a:bodyPr/>
          <a:lstStyle/>
          <a:p>
            <a:fld id="{8B37D5FE-740C-46F5-801A-FA5477D9711F}" type="slidenum">
              <a:rPr lang="en-US" smtClean="0"/>
              <a:pPr/>
              <a:t>16</a:t>
            </a:fld>
            <a:endParaRPr lang="en-US"/>
          </a:p>
        </p:txBody>
      </p:sp>
      <p:sp>
        <p:nvSpPr>
          <p:cNvPr id="6" name="Місце для вмісту 5"/>
          <p:cNvSpPr>
            <a:spLocks noGrp="1"/>
          </p:cNvSpPr>
          <p:nvPr>
            <p:ph sz="quarter" idx="13"/>
          </p:nvPr>
        </p:nvSpPr>
        <p:spPr>
          <a:xfrm>
            <a:off x="885691" y="1340768"/>
            <a:ext cx="3419856" cy="3493008"/>
          </a:xfrm>
        </p:spPr>
        <p:txBody>
          <a:bodyPr/>
          <a:lstStyle/>
          <a:p>
            <a:r>
              <a:rPr lang="uk-UA" dirty="0" smtClean="0"/>
              <a:t>Колір межі</a:t>
            </a:r>
          </a:p>
          <a:p>
            <a:r>
              <a:rPr lang="uk-UA" dirty="0" smtClean="0"/>
              <a:t>Товщина межі</a:t>
            </a:r>
          </a:p>
          <a:p>
            <a:r>
              <a:rPr lang="uk-UA" dirty="0" smtClean="0"/>
              <a:t>Колір зафарбування</a:t>
            </a:r>
          </a:p>
          <a:p>
            <a:r>
              <a:rPr lang="uk-UA" dirty="0" smtClean="0"/>
              <a:t>Спосіб заповнення</a:t>
            </a:r>
            <a:endParaRPr lang="uk-UA" dirty="0"/>
          </a:p>
        </p:txBody>
      </p:sp>
      <p:pic>
        <p:nvPicPr>
          <p:cNvPr id="9" name="Picture 2"/>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427984" y="2132856"/>
            <a:ext cx="268904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Овальна виноска 7"/>
          <p:cNvSpPr/>
          <p:nvPr/>
        </p:nvSpPr>
        <p:spPr>
          <a:xfrm>
            <a:off x="6444208" y="1556792"/>
            <a:ext cx="1224136" cy="432048"/>
          </a:xfrm>
          <a:prstGeom prst="wedgeEllipseCallout">
            <a:avLst>
              <a:gd name="adj1" fmla="val -50712"/>
              <a:gd name="adj2" fmla="val 1181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400" dirty="0" smtClean="0"/>
              <a:t>Колір межі</a:t>
            </a:r>
            <a:endParaRPr lang="uk-UA" sz="1400" dirty="0"/>
          </a:p>
        </p:txBody>
      </p:sp>
      <p:sp>
        <p:nvSpPr>
          <p:cNvPr id="10" name="Овальна виноска 9"/>
          <p:cNvSpPr/>
          <p:nvPr/>
        </p:nvSpPr>
        <p:spPr>
          <a:xfrm>
            <a:off x="7308304" y="1916832"/>
            <a:ext cx="1368152" cy="864096"/>
          </a:xfrm>
          <a:prstGeom prst="wedgeEllipseCallout">
            <a:avLst>
              <a:gd name="adj1" fmla="val -80809"/>
              <a:gd name="adj2" fmla="val 59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t>Колір зафарбовування</a:t>
            </a:r>
            <a:endParaRPr lang="uk-UA" sz="1200" dirty="0"/>
          </a:p>
        </p:txBody>
      </p:sp>
      <p:sp>
        <p:nvSpPr>
          <p:cNvPr id="12" name="Овальна виноска 11"/>
          <p:cNvSpPr/>
          <p:nvPr/>
        </p:nvSpPr>
        <p:spPr>
          <a:xfrm>
            <a:off x="5220072" y="1556792"/>
            <a:ext cx="1224136" cy="792088"/>
          </a:xfrm>
          <a:prstGeom prst="wedgeEllipseCallout">
            <a:avLst>
              <a:gd name="adj1" fmla="val -46212"/>
              <a:gd name="adj2" fmla="val 73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smtClean="0"/>
              <a:t>Спосіб заповнення</a:t>
            </a:r>
            <a:endParaRPr lang="uk-UA" sz="1200"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9212" y="4797152"/>
            <a:ext cx="6685156" cy="154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99014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692696"/>
            <a:ext cx="7024744" cy="720080"/>
          </a:xfrm>
        </p:spPr>
        <p:txBody>
          <a:bodyPr>
            <a:normAutofit/>
          </a:bodyPr>
          <a:lstStyle/>
          <a:p>
            <a:r>
              <a:rPr lang="uk-UA" dirty="0" smtClean="0"/>
              <a:t>Малювання кривої лінії</a:t>
            </a:r>
            <a:endParaRPr lang="uk-UA" dirty="0"/>
          </a:p>
        </p:txBody>
      </p:sp>
      <p:graphicFrame>
        <p:nvGraphicFramePr>
          <p:cNvPr id="9" name="Місце для вмісту 8"/>
          <p:cNvGraphicFramePr>
            <a:graphicFrameLocks noGrp="1"/>
          </p:cNvGraphicFramePr>
          <p:nvPr>
            <p:ph idx="1"/>
            <p:extLst>
              <p:ext uri="{D42A27DB-BD31-4B8C-83A1-F6EECF244321}">
                <p14:modId xmlns:p14="http://schemas.microsoft.com/office/powerpoint/2010/main" val="1491930153"/>
              </p:ext>
            </p:extLst>
          </p:nvPr>
        </p:nvGraphicFramePr>
        <p:xfrm>
          <a:off x="1042988" y="1412776"/>
          <a:ext cx="7417444"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Місце для дати 2"/>
          <p:cNvSpPr>
            <a:spLocks noGrp="1"/>
          </p:cNvSpPr>
          <p:nvPr>
            <p:ph type="dt" sz="half" idx="10"/>
          </p:nvPr>
        </p:nvSpPr>
        <p:spPr/>
        <p:txBody>
          <a:bodyPr/>
          <a:lstStyle/>
          <a:p>
            <a:fld id="{2448BE07-A68E-46D3-B649-6D2BBAEF5BFF}" type="datetime1">
              <a:rPr lang="uk-UA" smtClean="0"/>
              <a:t>15.03.2015</a:t>
            </a:fld>
            <a:endParaRPr lang="en-US"/>
          </a:p>
        </p:txBody>
      </p:sp>
      <p:sp>
        <p:nvSpPr>
          <p:cNvPr id="5" name="Місце для номера слайда 4"/>
          <p:cNvSpPr>
            <a:spLocks noGrp="1"/>
          </p:cNvSpPr>
          <p:nvPr>
            <p:ph type="sldNum" sz="quarter" idx="12"/>
          </p:nvPr>
        </p:nvSpPr>
        <p:spPr/>
        <p:txBody>
          <a:bodyPr/>
          <a:lstStyle/>
          <a:p>
            <a:fld id="{8B37D5FE-740C-46F5-801A-FA5477D9711F}" type="slidenum">
              <a:rPr lang="en-US" smtClean="0"/>
              <a:pPr/>
              <a:t>17</a:t>
            </a:fld>
            <a:endParaRPr lang="en-US"/>
          </a:p>
        </p:txBody>
      </p:sp>
    </p:spTree>
    <p:extLst>
      <p:ext uri="{BB962C8B-B14F-4D97-AF65-F5344CB8AC3E}">
        <p14:creationId xmlns:p14="http://schemas.microsoft.com/office/powerpoint/2010/main" val="2884132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490" y="764704"/>
            <a:ext cx="7024744" cy="936104"/>
          </a:xfrm>
        </p:spPr>
        <p:txBody>
          <a:bodyPr>
            <a:normAutofit/>
          </a:bodyPr>
          <a:lstStyle/>
          <a:p>
            <a:r>
              <a:rPr lang="uk-UA" dirty="0" smtClean="0"/>
              <a:t>До уваги!</a:t>
            </a:r>
            <a:endParaRPr lang="uk-UA" dirty="0"/>
          </a:p>
        </p:txBody>
      </p:sp>
      <p:sp>
        <p:nvSpPr>
          <p:cNvPr id="3" name="Місце для вмісту 2"/>
          <p:cNvSpPr>
            <a:spLocks noGrp="1"/>
          </p:cNvSpPr>
          <p:nvPr>
            <p:ph idx="1"/>
          </p:nvPr>
        </p:nvSpPr>
        <p:spPr>
          <a:xfrm>
            <a:off x="683568" y="1700809"/>
            <a:ext cx="7704856" cy="2304255"/>
          </a:xfrm>
        </p:spPr>
        <p:txBody>
          <a:bodyPr/>
          <a:lstStyle/>
          <a:p>
            <a:pPr marL="68580" indent="0">
              <a:buNone/>
            </a:pPr>
            <a:r>
              <a:rPr lang="uk-UA" dirty="0" smtClean="0"/>
              <a:t>Значення властивостей фігур, які створюються за допомогою інструментів із групи Фігури на стрічці задають перед малюванням фігури. Змінити їх можна після створення форми фігури, але поки фігура залишається виділеною пунктирним прямокутником.</a:t>
            </a:r>
            <a:endParaRPr lang="uk-UA" dirty="0"/>
          </a:p>
        </p:txBody>
      </p:sp>
      <p:sp>
        <p:nvSpPr>
          <p:cNvPr id="4" name="Місце для дати 3"/>
          <p:cNvSpPr>
            <a:spLocks noGrp="1"/>
          </p:cNvSpPr>
          <p:nvPr>
            <p:ph type="dt" sz="half" idx="10"/>
          </p:nvPr>
        </p:nvSpPr>
        <p:spPr/>
        <p:txBody>
          <a:bodyPr/>
          <a:lstStyle/>
          <a:p>
            <a:fld id="{4328BE63-DA4D-4A92-9D07-E651B58F0843}"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18</a:t>
            </a:fld>
            <a:endParaRPr lang="en-US"/>
          </a:p>
        </p:txBody>
      </p:sp>
    </p:spTree>
    <p:extLst>
      <p:ext uri="{BB962C8B-B14F-4D97-AF65-F5344CB8AC3E}">
        <p14:creationId xmlns:p14="http://schemas.microsoft.com/office/powerpoint/2010/main" val="3941646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027664"/>
            <a:ext cx="5656474" cy="817160"/>
          </a:xfrm>
        </p:spPr>
        <p:txBody>
          <a:bodyPr/>
          <a:lstStyle/>
          <a:p>
            <a:r>
              <a:rPr lang="uk-UA" dirty="0" smtClean="0"/>
              <a:t>Діємо</a:t>
            </a:r>
            <a:endParaRPr lang="uk-UA" dirty="0"/>
          </a:p>
        </p:txBody>
      </p:sp>
      <p:sp>
        <p:nvSpPr>
          <p:cNvPr id="4" name="Місце для дати 3"/>
          <p:cNvSpPr>
            <a:spLocks noGrp="1"/>
          </p:cNvSpPr>
          <p:nvPr>
            <p:ph type="dt" sz="half" idx="10"/>
          </p:nvPr>
        </p:nvSpPr>
        <p:spPr/>
        <p:txBody>
          <a:bodyPr/>
          <a:lstStyle/>
          <a:p>
            <a:fld id="{B98978B0-C374-4ED9-9C05-5A208C5E9A04}"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19</a:t>
            </a:fld>
            <a:endParaRPr lang="en-US"/>
          </a:p>
        </p:txBody>
      </p:sp>
      <p:sp>
        <p:nvSpPr>
          <p:cNvPr id="3" name="Місце для вмісту 2"/>
          <p:cNvSpPr>
            <a:spLocks noGrp="1"/>
          </p:cNvSpPr>
          <p:nvPr>
            <p:ph sz="quarter" idx="13"/>
          </p:nvPr>
        </p:nvSpPr>
        <p:spPr>
          <a:xfrm>
            <a:off x="827584" y="2313432"/>
            <a:ext cx="3634688" cy="3493008"/>
          </a:xfrm>
        </p:spPr>
        <p:txBody>
          <a:bodyPr/>
          <a:lstStyle/>
          <a:p>
            <a:pPr marL="68580" indent="0">
              <a:buNone/>
            </a:pPr>
            <a:r>
              <a:rPr lang="uk-UA" b="1" dirty="0" smtClean="0"/>
              <a:t>Вправа 1.</a:t>
            </a:r>
            <a:r>
              <a:rPr lang="uk-UA" dirty="0" smtClean="0"/>
              <a:t> Використання інструментів Крива та Овал. </a:t>
            </a:r>
          </a:p>
          <a:p>
            <a:pPr marL="68580" indent="0">
              <a:buNone/>
            </a:pPr>
            <a:r>
              <a:rPr lang="uk-UA" b="1" i="1" dirty="0" smtClean="0"/>
              <a:t>Завдання.</a:t>
            </a:r>
            <a:r>
              <a:rPr lang="uk-UA" dirty="0" smtClean="0"/>
              <a:t> Створи малюнок квітки за зразком</a:t>
            </a:r>
            <a:endParaRPr lang="uk-U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0768"/>
            <a:ext cx="1163915" cy="69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05032" y="736658"/>
            <a:ext cx="3351344" cy="507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411760" y="5589240"/>
            <a:ext cx="2664296" cy="369332"/>
          </a:xfrm>
          <a:prstGeom prst="rect">
            <a:avLst/>
          </a:prstGeom>
          <a:noFill/>
        </p:spPr>
        <p:txBody>
          <a:bodyPr wrap="square" rtlCol="0">
            <a:spAutoFit/>
          </a:bodyPr>
          <a:lstStyle/>
          <a:p>
            <a:r>
              <a:rPr lang="uk-UA" dirty="0" smtClean="0"/>
              <a:t>Інструкція на ст.163</a:t>
            </a:r>
            <a:endParaRPr lang="uk-UA" dirty="0"/>
          </a:p>
        </p:txBody>
      </p:sp>
    </p:spTree>
    <p:extLst>
      <p:ext uri="{BB962C8B-B14F-4D97-AF65-F5344CB8AC3E}">
        <p14:creationId xmlns:p14="http://schemas.microsoft.com/office/powerpoint/2010/main" val="31668914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835696" y="3293610"/>
            <a:ext cx="4427984" cy="1362075"/>
          </a:xfrm>
        </p:spPr>
        <p:txBody>
          <a:bodyPr/>
          <a:lstStyle/>
          <a:p>
            <a:pPr algn="ctr"/>
            <a:r>
              <a:rPr lang="uk-UA" dirty="0" smtClean="0"/>
              <a:t>Узагальнююче </a:t>
            </a:r>
            <a:br>
              <a:rPr lang="uk-UA" dirty="0" smtClean="0"/>
            </a:br>
            <a:r>
              <a:rPr lang="uk-UA" dirty="0" smtClean="0"/>
              <a:t>повторення</a:t>
            </a:r>
            <a:endParaRPr lang="uk-UA" dirty="0"/>
          </a:p>
        </p:txBody>
      </p:sp>
      <p:sp>
        <p:nvSpPr>
          <p:cNvPr id="4" name="Місце для дати 3"/>
          <p:cNvSpPr>
            <a:spLocks noGrp="1"/>
          </p:cNvSpPr>
          <p:nvPr>
            <p:ph type="dt" sz="half" idx="10"/>
          </p:nvPr>
        </p:nvSpPr>
        <p:spPr/>
        <p:txBody>
          <a:bodyPr/>
          <a:lstStyle/>
          <a:p>
            <a:fld id="{F46316A7-B164-42AA-B074-5914337C4B20}"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2</a:t>
            </a:fld>
            <a:endParaRPr lang="en-US"/>
          </a:p>
        </p:txBody>
      </p:sp>
      <p:sp>
        <p:nvSpPr>
          <p:cNvPr id="8" name="Прямоугольник 17"/>
          <p:cNvSpPr/>
          <p:nvPr/>
        </p:nvSpPr>
        <p:spPr>
          <a:xfrm>
            <a:off x="755576" y="863134"/>
            <a:ext cx="4572000" cy="523220"/>
          </a:xfrm>
          <a:prstGeom prst="rect">
            <a:avLst/>
          </a:prstGeom>
        </p:spPr>
        <p:txBody>
          <a:bodyPr>
            <a:spAutoFit/>
          </a:bodyPr>
          <a:lstStyle/>
          <a:p>
            <a:r>
              <a:rPr lang="uk-UA" altLang="uk-UA" sz="1400" dirty="0" smtClean="0"/>
              <a:t>Робота вчителя Кравчук Г.Т., СЗШ І – ІІІ ступенів №8 м. Хмельницького </a:t>
            </a:r>
            <a:endParaRPr lang="uk-UA" altLang="uk-UA" sz="1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124744"/>
            <a:ext cx="2500313"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36950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027664"/>
            <a:ext cx="5656474" cy="817160"/>
          </a:xfrm>
        </p:spPr>
        <p:txBody>
          <a:bodyPr/>
          <a:lstStyle/>
          <a:p>
            <a:r>
              <a:rPr lang="uk-UA" dirty="0" smtClean="0"/>
              <a:t>Діємо</a:t>
            </a:r>
            <a:endParaRPr lang="uk-UA" dirty="0"/>
          </a:p>
        </p:txBody>
      </p:sp>
      <p:sp>
        <p:nvSpPr>
          <p:cNvPr id="4" name="Місце для дати 3"/>
          <p:cNvSpPr>
            <a:spLocks noGrp="1"/>
          </p:cNvSpPr>
          <p:nvPr>
            <p:ph type="dt" sz="half" idx="10"/>
          </p:nvPr>
        </p:nvSpPr>
        <p:spPr/>
        <p:txBody>
          <a:bodyPr/>
          <a:lstStyle/>
          <a:p>
            <a:fld id="{D14DA437-CC00-430E-90DD-4B127CC712EA}"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20</a:t>
            </a:fld>
            <a:endParaRPr lang="en-US"/>
          </a:p>
        </p:txBody>
      </p:sp>
      <p:sp>
        <p:nvSpPr>
          <p:cNvPr id="3" name="Місце для вмісту 2"/>
          <p:cNvSpPr>
            <a:spLocks noGrp="1"/>
          </p:cNvSpPr>
          <p:nvPr>
            <p:ph sz="quarter" idx="13"/>
          </p:nvPr>
        </p:nvSpPr>
        <p:spPr>
          <a:xfrm>
            <a:off x="611560" y="2313432"/>
            <a:ext cx="3850712" cy="3493008"/>
          </a:xfrm>
        </p:spPr>
        <p:txBody>
          <a:bodyPr>
            <a:normAutofit/>
          </a:bodyPr>
          <a:lstStyle/>
          <a:p>
            <a:pPr marL="68580" indent="0">
              <a:buNone/>
            </a:pPr>
            <a:r>
              <a:rPr lang="uk-UA" b="1" dirty="0" smtClean="0"/>
              <a:t>Вправа 2.</a:t>
            </a:r>
            <a:r>
              <a:rPr lang="uk-UA" dirty="0" smtClean="0"/>
              <a:t> Створення зображення за планом</a:t>
            </a:r>
          </a:p>
          <a:p>
            <a:pPr marL="68580" indent="0">
              <a:buNone/>
            </a:pPr>
            <a:r>
              <a:rPr lang="uk-UA" b="1" i="1" dirty="0" smtClean="0"/>
              <a:t>Завдання.</a:t>
            </a:r>
            <a:r>
              <a:rPr lang="uk-UA" dirty="0" smtClean="0"/>
              <a:t> Створи зображення пташки за планом. Результат збережи у файлі Пташка в папці Зображення</a:t>
            </a:r>
            <a:endParaRPr lang="uk-U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0768"/>
            <a:ext cx="1163915" cy="69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97412" y="2588419"/>
            <a:ext cx="33147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2411760" y="5589240"/>
            <a:ext cx="2664296" cy="369332"/>
          </a:xfrm>
          <a:prstGeom prst="rect">
            <a:avLst/>
          </a:prstGeom>
          <a:noFill/>
        </p:spPr>
        <p:txBody>
          <a:bodyPr wrap="square" rtlCol="0">
            <a:spAutoFit/>
          </a:bodyPr>
          <a:lstStyle/>
          <a:p>
            <a:r>
              <a:rPr lang="uk-UA" dirty="0" smtClean="0"/>
              <a:t>Інструкція на ст.164</a:t>
            </a:r>
            <a:endParaRPr lang="uk-UA" dirty="0"/>
          </a:p>
        </p:txBody>
      </p:sp>
    </p:spTree>
    <p:extLst>
      <p:ext uri="{BB962C8B-B14F-4D97-AF65-F5344CB8AC3E}">
        <p14:creationId xmlns:p14="http://schemas.microsoft.com/office/powerpoint/2010/main" val="41910515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027664"/>
            <a:ext cx="5656474" cy="817160"/>
          </a:xfrm>
        </p:spPr>
        <p:txBody>
          <a:bodyPr/>
          <a:lstStyle/>
          <a:p>
            <a:r>
              <a:rPr lang="uk-UA" dirty="0" smtClean="0"/>
              <a:t>Діємо</a:t>
            </a:r>
            <a:endParaRPr lang="uk-UA" dirty="0"/>
          </a:p>
        </p:txBody>
      </p:sp>
      <p:sp>
        <p:nvSpPr>
          <p:cNvPr id="4" name="Місце для дати 3"/>
          <p:cNvSpPr>
            <a:spLocks noGrp="1"/>
          </p:cNvSpPr>
          <p:nvPr>
            <p:ph type="dt" sz="half" idx="10"/>
          </p:nvPr>
        </p:nvSpPr>
        <p:spPr/>
        <p:txBody>
          <a:bodyPr/>
          <a:lstStyle/>
          <a:p>
            <a:fld id="{764335A1-B756-48E9-B3DA-27FBE9B9B024}"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21</a:t>
            </a:fld>
            <a:endParaRPr lang="en-US"/>
          </a:p>
        </p:txBody>
      </p:sp>
      <p:sp>
        <p:nvSpPr>
          <p:cNvPr id="3" name="Місце для вмісту 2"/>
          <p:cNvSpPr>
            <a:spLocks noGrp="1"/>
          </p:cNvSpPr>
          <p:nvPr>
            <p:ph sz="quarter" idx="13"/>
          </p:nvPr>
        </p:nvSpPr>
        <p:spPr>
          <a:xfrm>
            <a:off x="611560" y="2313432"/>
            <a:ext cx="3850712" cy="3493008"/>
          </a:xfrm>
        </p:spPr>
        <p:txBody>
          <a:bodyPr>
            <a:normAutofit/>
          </a:bodyPr>
          <a:lstStyle/>
          <a:p>
            <a:pPr marL="68580" indent="0">
              <a:buNone/>
            </a:pPr>
            <a:r>
              <a:rPr lang="uk-UA" b="1" dirty="0" smtClean="0"/>
              <a:t>Вправа 3.</a:t>
            </a:r>
            <a:r>
              <a:rPr lang="uk-UA" dirty="0" smtClean="0"/>
              <a:t> Створення малюнка тигреняти за зразком</a:t>
            </a:r>
          </a:p>
          <a:p>
            <a:pPr marL="68580" indent="0">
              <a:buNone/>
            </a:pPr>
            <a:r>
              <a:rPr lang="uk-UA" b="1" i="1" dirty="0" smtClean="0"/>
              <a:t>Завдання.</a:t>
            </a:r>
            <a:r>
              <a:rPr lang="uk-UA" dirty="0" smtClean="0"/>
              <a:t> Створи малюнок тигреняти за зразком</a:t>
            </a:r>
            <a:endParaRPr lang="uk-U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0768"/>
            <a:ext cx="1163915" cy="69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932040" y="1124744"/>
            <a:ext cx="2952328" cy="4269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411760" y="5589240"/>
            <a:ext cx="2664296" cy="369332"/>
          </a:xfrm>
          <a:prstGeom prst="rect">
            <a:avLst/>
          </a:prstGeom>
          <a:noFill/>
        </p:spPr>
        <p:txBody>
          <a:bodyPr wrap="square" rtlCol="0">
            <a:spAutoFit/>
          </a:bodyPr>
          <a:lstStyle/>
          <a:p>
            <a:r>
              <a:rPr lang="uk-UA" dirty="0" smtClean="0"/>
              <a:t>Інструкція на ст.164</a:t>
            </a:r>
            <a:endParaRPr lang="uk-UA" dirty="0"/>
          </a:p>
        </p:txBody>
      </p:sp>
    </p:spTree>
    <p:extLst>
      <p:ext uri="{BB962C8B-B14F-4D97-AF65-F5344CB8AC3E}">
        <p14:creationId xmlns:p14="http://schemas.microsoft.com/office/powerpoint/2010/main" val="2546257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11760" y="1027664"/>
            <a:ext cx="5656474" cy="817160"/>
          </a:xfrm>
        </p:spPr>
        <p:txBody>
          <a:bodyPr/>
          <a:lstStyle/>
          <a:p>
            <a:r>
              <a:rPr lang="uk-UA" dirty="0" smtClean="0"/>
              <a:t>Діємо</a:t>
            </a:r>
            <a:endParaRPr lang="uk-UA" dirty="0"/>
          </a:p>
        </p:txBody>
      </p:sp>
      <p:sp>
        <p:nvSpPr>
          <p:cNvPr id="4" name="Місце для дати 3"/>
          <p:cNvSpPr>
            <a:spLocks noGrp="1"/>
          </p:cNvSpPr>
          <p:nvPr>
            <p:ph type="dt" sz="half" idx="10"/>
          </p:nvPr>
        </p:nvSpPr>
        <p:spPr/>
        <p:txBody>
          <a:bodyPr/>
          <a:lstStyle/>
          <a:p>
            <a:fld id="{B3DCBED2-1B04-4502-BC74-895270332FBF}"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22</a:t>
            </a:fld>
            <a:endParaRPr lang="en-US"/>
          </a:p>
        </p:txBody>
      </p:sp>
      <p:sp>
        <p:nvSpPr>
          <p:cNvPr id="3" name="Місце для вмісту 2"/>
          <p:cNvSpPr>
            <a:spLocks noGrp="1"/>
          </p:cNvSpPr>
          <p:nvPr>
            <p:ph sz="quarter" idx="13"/>
          </p:nvPr>
        </p:nvSpPr>
        <p:spPr>
          <a:xfrm>
            <a:off x="611560" y="2313432"/>
            <a:ext cx="3850712" cy="3493008"/>
          </a:xfrm>
        </p:spPr>
        <p:txBody>
          <a:bodyPr>
            <a:normAutofit/>
          </a:bodyPr>
          <a:lstStyle/>
          <a:p>
            <a:pPr marL="68580" indent="0">
              <a:buNone/>
            </a:pPr>
            <a:r>
              <a:rPr lang="uk-UA" b="1" dirty="0" smtClean="0"/>
              <a:t>Вправа 4.</a:t>
            </a:r>
            <a:r>
              <a:rPr lang="uk-UA" dirty="0" smtClean="0"/>
              <a:t> Створення малюнка книги за планом</a:t>
            </a:r>
          </a:p>
          <a:p>
            <a:pPr marL="68580" indent="0">
              <a:buNone/>
            </a:pPr>
            <a:r>
              <a:rPr lang="uk-UA" b="1" i="1" dirty="0" smtClean="0"/>
              <a:t>Завдання.</a:t>
            </a:r>
            <a:r>
              <a:rPr lang="uk-UA" dirty="0" smtClean="0"/>
              <a:t> Створи зображення книги за зразком</a:t>
            </a:r>
            <a:endParaRPr lang="uk-UA"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340768"/>
            <a:ext cx="1163915" cy="691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2411760" y="5589240"/>
            <a:ext cx="2664296" cy="369332"/>
          </a:xfrm>
          <a:prstGeom prst="rect">
            <a:avLst/>
          </a:prstGeom>
          <a:noFill/>
        </p:spPr>
        <p:txBody>
          <a:bodyPr wrap="square" rtlCol="0">
            <a:spAutoFit/>
          </a:bodyPr>
          <a:lstStyle/>
          <a:p>
            <a:r>
              <a:rPr lang="uk-UA" dirty="0" smtClean="0"/>
              <a:t>Інструкція на ст.165</a:t>
            </a:r>
            <a:endParaRPr lang="uk-UA" dirty="0"/>
          </a:p>
        </p:txBody>
      </p:sp>
      <p:pic>
        <p:nvPicPr>
          <p:cNvPr id="14"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572000" y="1686620"/>
            <a:ext cx="3419475" cy="3142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13473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Досліджуємо</a:t>
            </a:r>
            <a:endParaRPr lang="uk-UA" dirty="0"/>
          </a:p>
        </p:txBody>
      </p:sp>
      <p:sp>
        <p:nvSpPr>
          <p:cNvPr id="3" name="Місце для дати 2"/>
          <p:cNvSpPr>
            <a:spLocks noGrp="1"/>
          </p:cNvSpPr>
          <p:nvPr>
            <p:ph type="dt" sz="half" idx="10"/>
          </p:nvPr>
        </p:nvSpPr>
        <p:spPr/>
        <p:txBody>
          <a:bodyPr/>
          <a:lstStyle/>
          <a:p>
            <a:fld id="{C3D879A9-34C8-46CA-A2CA-7E6915678FEB}" type="datetime1">
              <a:rPr lang="uk-UA" smtClean="0"/>
              <a:t>15.03.2015</a:t>
            </a:fld>
            <a:endParaRPr lang="en-US"/>
          </a:p>
        </p:txBody>
      </p:sp>
      <p:sp>
        <p:nvSpPr>
          <p:cNvPr id="5" name="Місце для номера слайда 4"/>
          <p:cNvSpPr>
            <a:spLocks noGrp="1"/>
          </p:cNvSpPr>
          <p:nvPr>
            <p:ph type="sldNum" sz="quarter" idx="12"/>
          </p:nvPr>
        </p:nvSpPr>
        <p:spPr/>
        <p:txBody>
          <a:bodyPr/>
          <a:lstStyle/>
          <a:p>
            <a:fld id="{8B37D5FE-740C-46F5-801A-FA5477D9711F}" type="slidenum">
              <a:rPr lang="en-US" smtClean="0"/>
              <a:pPr/>
              <a:t>23</a:t>
            </a:fld>
            <a:endParaRPr lang="en-US"/>
          </a:p>
        </p:txBody>
      </p:sp>
      <p:sp>
        <p:nvSpPr>
          <p:cNvPr id="6" name="Місце для вмісту 5"/>
          <p:cNvSpPr>
            <a:spLocks noGrp="1"/>
          </p:cNvSpPr>
          <p:nvPr>
            <p:ph sz="quarter" idx="13"/>
          </p:nvPr>
        </p:nvSpPr>
        <p:spPr/>
        <p:txBody>
          <a:bodyPr/>
          <a:lstStyle/>
          <a:p>
            <a:pPr marL="68580" indent="0">
              <a:buNone/>
            </a:pPr>
            <a:r>
              <a:rPr lang="uk-UA" dirty="0" smtClean="0"/>
              <a:t>Вправа 5. Інструменти та клавіша </a:t>
            </a:r>
            <a:r>
              <a:rPr lang="en-US" dirty="0" smtClean="0"/>
              <a:t>SHIFT</a:t>
            </a:r>
            <a:endParaRPr lang="uk-UA" dirty="0"/>
          </a:p>
        </p:txBody>
      </p:sp>
      <p:sp>
        <p:nvSpPr>
          <p:cNvPr id="7" name="Місце для вмісту 6"/>
          <p:cNvSpPr>
            <a:spLocks noGrp="1"/>
          </p:cNvSpPr>
          <p:nvPr>
            <p:ph sz="quarter" idx="14"/>
          </p:nvPr>
        </p:nvSpPr>
        <p:spPr/>
        <p:txBody>
          <a:bodyPr/>
          <a:lstStyle/>
          <a:p>
            <a:pPr marL="68580" indent="0">
              <a:buNone/>
            </a:pPr>
            <a:r>
              <a:rPr lang="uk-UA" dirty="0" smtClean="0"/>
              <a:t>Завдання. Досліди, що відбувається, якщо малювати за допомогою інструментів Лінія, Прямокутник, Овал, при натиснутій клавіші </a:t>
            </a:r>
            <a:r>
              <a:rPr lang="en-US" dirty="0" smtClean="0"/>
              <a:t>SHIFT</a:t>
            </a:r>
            <a:r>
              <a:rPr lang="uk-UA" dirty="0" smtClean="0"/>
              <a:t>. </a:t>
            </a:r>
          </a:p>
          <a:p>
            <a:pPr marL="68580" indent="0">
              <a:buNone/>
            </a:pPr>
            <a:r>
              <a:rPr lang="uk-UA" dirty="0" smtClean="0"/>
              <a:t>Зроби висновок</a:t>
            </a:r>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717032"/>
            <a:ext cx="1905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3129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620688"/>
            <a:ext cx="7024744" cy="1143000"/>
          </a:xfrm>
        </p:spPr>
        <p:txBody>
          <a:bodyPr/>
          <a:lstStyle/>
          <a:p>
            <a:pPr algn="ct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РЕЛАКСАЦІЯ</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Содержимое 2"/>
          <p:cNvSpPr>
            <a:spLocks noGrp="1"/>
          </p:cNvSpPr>
          <p:nvPr>
            <p:ph idx="1"/>
          </p:nvPr>
        </p:nvSpPr>
        <p:spPr>
          <a:xfrm>
            <a:off x="1043492" y="1772816"/>
            <a:ext cx="6777317" cy="4059813"/>
          </a:xfrm>
        </p:spPr>
        <p:txBody>
          <a:bodyPr>
            <a:normAutofit fontScale="92500" lnSpcReduction="10000"/>
          </a:bodyPr>
          <a:lstStyle/>
          <a:p>
            <a:pPr>
              <a:buNone/>
            </a:pPr>
            <a:r>
              <a:rPr lang="uk-UA" b="1" i="1" dirty="0" smtClean="0"/>
              <a:t>Вправа 1</a:t>
            </a:r>
            <a:r>
              <a:rPr lang="uk-UA" i="1" dirty="0" smtClean="0"/>
              <a:t>.</a:t>
            </a:r>
            <a:r>
              <a:rPr lang="uk-UA" dirty="0" smtClean="0"/>
              <a:t/>
            </a:r>
            <a:br>
              <a:rPr lang="uk-UA" dirty="0" smtClean="0"/>
            </a:br>
            <a:r>
              <a:rPr lang="uk-UA" dirty="0" smtClean="0"/>
              <a:t>Заплющити очі на кілька секунд, сильно напружуючи м'язи очей, потім розплющити їх, розслабляючи м'язи очей. Дихання  ритмічне. Повторити 4-5 разів.</a:t>
            </a:r>
          </a:p>
          <a:p>
            <a:pPr>
              <a:buNone/>
            </a:pPr>
            <a:r>
              <a:rPr lang="uk-UA" b="1" i="1" dirty="0" smtClean="0"/>
              <a:t>Вправа 2.</a:t>
            </a:r>
            <a:r>
              <a:rPr lang="uk-UA" dirty="0" smtClean="0"/>
              <a:t/>
            </a:r>
            <a:br>
              <a:rPr lang="uk-UA" dirty="0" smtClean="0"/>
            </a:br>
            <a:r>
              <a:rPr lang="uk-UA" dirty="0" smtClean="0"/>
              <a:t>Зробити нахили і повороти голови.</a:t>
            </a:r>
          </a:p>
          <a:p>
            <a:pPr>
              <a:buNone/>
            </a:pPr>
            <a:r>
              <a:rPr lang="uk-UA" b="1" i="1" dirty="0" smtClean="0"/>
              <a:t>Вправа 3</a:t>
            </a:r>
            <a:r>
              <a:rPr lang="uk-UA" i="1" dirty="0" smtClean="0"/>
              <a:t>.</a:t>
            </a:r>
            <a:r>
              <a:rPr lang="uk-UA" dirty="0" smtClean="0"/>
              <a:t/>
            </a:r>
            <a:br>
              <a:rPr lang="uk-UA" dirty="0" smtClean="0"/>
            </a:br>
            <a:r>
              <a:rPr lang="uk-UA" dirty="0" smtClean="0"/>
              <a:t>Вихідне положення – ноги на ширині плечей.</a:t>
            </a:r>
            <a:br>
              <a:rPr lang="uk-UA" dirty="0" smtClean="0"/>
            </a:br>
            <a:r>
              <a:rPr lang="uk-UA" dirty="0" smtClean="0"/>
              <a:t>1. Руки вверх – в боки, потягнутися, зробити глибокий вдих.</a:t>
            </a:r>
            <a:br>
              <a:rPr lang="uk-UA" dirty="0" smtClean="0"/>
            </a:br>
            <a:r>
              <a:rPr lang="uk-UA" dirty="0" smtClean="0"/>
              <a:t>2. Видих. Темп повільний.</a:t>
            </a:r>
            <a:endParaRPr lang="uk-UA" dirty="0"/>
          </a:p>
        </p:txBody>
      </p:sp>
      <p:sp>
        <p:nvSpPr>
          <p:cNvPr id="4" name="Місце для дати 3"/>
          <p:cNvSpPr>
            <a:spLocks noGrp="1"/>
          </p:cNvSpPr>
          <p:nvPr>
            <p:ph type="dt" sz="half" idx="10"/>
          </p:nvPr>
        </p:nvSpPr>
        <p:spPr/>
        <p:txBody>
          <a:bodyPr/>
          <a:lstStyle/>
          <a:p>
            <a:fld id="{73D870E8-2EC8-48E0-8F3D-EBA032CC98F1}"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24</a:t>
            </a:fld>
            <a:endParaRPr lang="en-US"/>
          </a:p>
        </p:txBody>
      </p:sp>
    </p:spTree>
    <p:extLst>
      <p:ext uri="{BB962C8B-B14F-4D97-AF65-F5344CB8AC3E}">
        <p14:creationId xmlns:p14="http://schemas.microsoft.com/office/powerpoint/2010/main" val="2902133426"/>
      </p:ext>
    </p:extLst>
  </p:cSld>
  <p:clrMapOvr>
    <a:masterClrMapping/>
  </p:clrMapOvr>
  <p:transition>
    <p:pull dir="l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64704"/>
            <a:ext cx="7560840" cy="714356"/>
          </a:xfrm>
        </p:spPr>
        <p:txBody>
          <a:bodyPr>
            <a:normAutofit/>
          </a:bodyPr>
          <a:lstStyle/>
          <a:p>
            <a:r>
              <a:rPr lang="uk-UA" b="1" dirty="0" smtClean="0">
                <a:effectLst>
                  <a:outerShdw blurRad="38100" dist="38100" dir="2700000" algn="tl">
                    <a:srgbClr val="000000">
                      <a:alpha val="43137"/>
                    </a:srgbClr>
                  </a:outerShdw>
                </a:effectLst>
              </a:rPr>
              <a:t>Працюємо в парах</a:t>
            </a:r>
            <a:endParaRPr lang="ru-RU" b="1" dirty="0">
              <a:effectLst>
                <a:outerShdw blurRad="38100" dist="38100" dir="2700000" algn="tl">
                  <a:srgbClr val="000000">
                    <a:alpha val="43137"/>
                  </a:srgbClr>
                </a:outerShdw>
              </a:effectLst>
            </a:endParaRPr>
          </a:p>
        </p:txBody>
      </p:sp>
      <p:graphicFrame>
        <p:nvGraphicFramePr>
          <p:cNvPr id="14" name="Схема 13"/>
          <p:cNvGraphicFramePr/>
          <p:nvPr>
            <p:extLst>
              <p:ext uri="{D42A27DB-BD31-4B8C-83A1-F6EECF244321}">
                <p14:modId xmlns:p14="http://schemas.microsoft.com/office/powerpoint/2010/main" val="1965027894"/>
              </p:ext>
            </p:extLst>
          </p:nvPr>
        </p:nvGraphicFramePr>
        <p:xfrm>
          <a:off x="611560" y="1844824"/>
          <a:ext cx="7848872"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Дата 10"/>
          <p:cNvSpPr>
            <a:spLocks noGrp="1"/>
          </p:cNvSpPr>
          <p:nvPr>
            <p:ph type="dt" sz="half" idx="10"/>
          </p:nvPr>
        </p:nvSpPr>
        <p:spPr/>
        <p:txBody>
          <a:bodyPr/>
          <a:lstStyle/>
          <a:p>
            <a:fld id="{D9403FB2-AC98-4E4C-948F-C7358D4568D6}" type="datetime1">
              <a:rPr lang="uk-UA" smtClean="0"/>
              <a:t>15.03.2015</a:t>
            </a:fld>
            <a:endParaRPr lang="ru-RU"/>
          </a:p>
        </p:txBody>
      </p:sp>
      <p:sp>
        <p:nvSpPr>
          <p:cNvPr id="13" name="Номер слайда 12"/>
          <p:cNvSpPr>
            <a:spLocks noGrp="1"/>
          </p:cNvSpPr>
          <p:nvPr>
            <p:ph type="sldNum" sz="quarter" idx="12"/>
          </p:nvPr>
        </p:nvSpPr>
        <p:spPr/>
        <p:txBody>
          <a:bodyPr/>
          <a:lstStyle/>
          <a:p>
            <a:fld id="{8CA6A6DD-5B58-4016-A887-94D3FDF2DAA1}" type="slidenum">
              <a:rPr lang="ru-RU" smtClean="0"/>
              <a:pPr/>
              <a:t>25</a:t>
            </a:fld>
            <a:endParaRPr lang="ru-RU"/>
          </a:p>
        </p:txBody>
      </p:sp>
    </p:spTree>
    <p:extLst>
      <p:ext uri="{BB962C8B-B14F-4D97-AF65-F5344CB8AC3E}">
        <p14:creationId xmlns:p14="http://schemas.microsoft.com/office/powerpoint/2010/main" val="331713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926976"/>
          </a:xfrm>
        </p:spPr>
        <p:txBody>
          <a:bodyPr/>
          <a:lstStyle/>
          <a:p>
            <a:r>
              <a:rPr lang="uk-UA" dirty="0" smtClean="0"/>
              <a:t>Обговорення вивченого</a:t>
            </a:r>
            <a:endParaRPr lang="ru-RU" dirty="0"/>
          </a:p>
        </p:txBody>
      </p:sp>
      <p:graphicFrame>
        <p:nvGraphicFramePr>
          <p:cNvPr id="6" name="Содержимое 5"/>
          <p:cNvGraphicFramePr>
            <a:graphicFrameLocks noGrp="1"/>
          </p:cNvGraphicFramePr>
          <p:nvPr>
            <p:ph idx="1"/>
            <p:extLst>
              <p:ext uri="{D42A27DB-BD31-4B8C-83A1-F6EECF244321}">
                <p14:modId xmlns:p14="http://schemas.microsoft.com/office/powerpoint/2010/main" val="3686614261"/>
              </p:ext>
            </p:extLst>
          </p:nvPr>
        </p:nvGraphicFramePr>
        <p:xfrm>
          <a:off x="611560" y="1628800"/>
          <a:ext cx="7920880" cy="2088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Дата 3"/>
          <p:cNvSpPr>
            <a:spLocks noGrp="1"/>
          </p:cNvSpPr>
          <p:nvPr>
            <p:ph type="dt" sz="half" idx="10"/>
          </p:nvPr>
        </p:nvSpPr>
        <p:spPr/>
        <p:txBody>
          <a:bodyPr/>
          <a:lstStyle/>
          <a:p>
            <a:fld id="{F9483A2D-B7FD-40AF-9A40-85321AF8881C}" type="datetime1">
              <a:rPr lang="uk-UA" smtClean="0"/>
              <a:t>15.03.2015</a:t>
            </a:fld>
            <a:endParaRPr lang="ru-RU"/>
          </a:p>
        </p:txBody>
      </p:sp>
      <p:sp>
        <p:nvSpPr>
          <p:cNvPr id="5" name="Номер слайда 4"/>
          <p:cNvSpPr>
            <a:spLocks noGrp="1"/>
          </p:cNvSpPr>
          <p:nvPr>
            <p:ph type="sldNum" sz="quarter" idx="12"/>
          </p:nvPr>
        </p:nvSpPr>
        <p:spPr/>
        <p:txBody>
          <a:bodyPr/>
          <a:lstStyle/>
          <a:p>
            <a:fld id="{8CA6A6DD-5B58-4016-A887-94D3FDF2DAA1}" type="slidenum">
              <a:rPr lang="ru-RU" smtClean="0"/>
              <a:pPr/>
              <a:t>26</a:t>
            </a:fld>
            <a:endParaRPr lang="ru-RU"/>
          </a:p>
        </p:txBody>
      </p:sp>
    </p:spTree>
    <p:extLst>
      <p:ext uri="{BB962C8B-B14F-4D97-AF65-F5344CB8AC3E}">
        <p14:creationId xmlns:p14="http://schemas.microsoft.com/office/powerpoint/2010/main" val="10667690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764704"/>
            <a:ext cx="8064896" cy="864096"/>
          </a:xfrm>
        </p:spPr>
        <p:txBody>
          <a:bodyPr>
            <a:normAutofit/>
          </a:bodyPr>
          <a:lstStyle/>
          <a:p>
            <a:pPr algn="ctr"/>
            <a:r>
              <a:rPr lang="uk-UA" b="1" dirty="0" smtClean="0">
                <a:effectLst>
                  <a:outerShdw blurRad="38100" dist="38100" dir="2700000" algn="tl">
                    <a:srgbClr val="000000">
                      <a:alpha val="43137"/>
                    </a:srgbClr>
                  </a:outerShdw>
                </a:effectLst>
              </a:rPr>
              <a:t>Повторюємо </a:t>
            </a:r>
            <a:endParaRPr lang="uk-UA" b="1" dirty="0">
              <a:effectLst>
                <a:outerShdw blurRad="38100" dist="38100" dir="2700000" algn="tl">
                  <a:srgbClr val="000000">
                    <a:alpha val="43137"/>
                  </a:srgbClr>
                </a:outerShdw>
              </a:effectLst>
            </a:endParaRPr>
          </a:p>
        </p:txBody>
      </p:sp>
      <p:sp>
        <p:nvSpPr>
          <p:cNvPr id="8" name="Місце для вмісту 7"/>
          <p:cNvSpPr>
            <a:spLocks noGrp="1"/>
          </p:cNvSpPr>
          <p:nvPr>
            <p:ph idx="1"/>
          </p:nvPr>
        </p:nvSpPr>
        <p:spPr>
          <a:xfrm>
            <a:off x="755576" y="1628800"/>
            <a:ext cx="7632848" cy="864095"/>
          </a:xfrm>
        </p:spPr>
        <p:txBody>
          <a:bodyPr/>
          <a:lstStyle/>
          <a:p>
            <a:pPr marL="68580" indent="0">
              <a:buNone/>
            </a:pPr>
            <a:r>
              <a:rPr lang="uk-UA" b="1" dirty="0" smtClean="0">
                <a:effectLst>
                  <a:outerShdw blurRad="38100" dist="38100" dir="2700000" algn="tl">
                    <a:srgbClr val="000000">
                      <a:alpha val="43137"/>
                    </a:srgbClr>
                  </a:outerShdw>
                </a:effectLst>
              </a:rPr>
              <a:t>Розглянь схему та поясни зв’язок між вказаними поняттями.</a:t>
            </a:r>
          </a:p>
          <a:p>
            <a:pPr marL="68580" indent="0">
              <a:buNone/>
            </a:pPr>
            <a:endParaRPr lang="uk-UA" dirty="0"/>
          </a:p>
        </p:txBody>
      </p:sp>
      <p:sp>
        <p:nvSpPr>
          <p:cNvPr id="3" name="Місце для дати 2"/>
          <p:cNvSpPr>
            <a:spLocks noGrp="1"/>
          </p:cNvSpPr>
          <p:nvPr>
            <p:ph type="dt" sz="half" idx="10"/>
          </p:nvPr>
        </p:nvSpPr>
        <p:spPr/>
        <p:txBody>
          <a:bodyPr/>
          <a:lstStyle/>
          <a:p>
            <a:fld id="{BA14670C-BABD-4031-9CDC-76D7D0AC76B4}" type="datetime1">
              <a:rPr lang="uk-UA" smtClean="0"/>
              <a:t>15.03.2015</a:t>
            </a:fld>
            <a:endParaRPr lang="en-US"/>
          </a:p>
        </p:txBody>
      </p:sp>
      <p:sp>
        <p:nvSpPr>
          <p:cNvPr id="5" name="Місце для номера слайда 4"/>
          <p:cNvSpPr>
            <a:spLocks noGrp="1"/>
          </p:cNvSpPr>
          <p:nvPr>
            <p:ph type="sldNum" sz="quarter" idx="12"/>
          </p:nvPr>
        </p:nvSpPr>
        <p:spPr/>
        <p:txBody>
          <a:bodyPr/>
          <a:lstStyle/>
          <a:p>
            <a:fld id="{8B37D5FE-740C-46F5-801A-FA5477D9711F}" type="slidenum">
              <a:rPr lang="en-US" smtClean="0"/>
              <a:pPr/>
              <a:t>27</a:t>
            </a:fld>
            <a:endParaRPr lang="en-US"/>
          </a:p>
        </p:txBody>
      </p:sp>
      <p:sp>
        <p:nvSpPr>
          <p:cNvPr id="6" name="TextBox 5"/>
          <p:cNvSpPr txBox="1"/>
          <p:nvPr/>
        </p:nvSpPr>
        <p:spPr>
          <a:xfrm>
            <a:off x="1218765" y="4509120"/>
            <a:ext cx="1584176" cy="369332"/>
          </a:xfrm>
          <a:prstGeom prst="rect">
            <a:avLst/>
          </a:prstGeom>
          <a:noFill/>
        </p:spPr>
        <p:txBody>
          <a:bodyPr wrap="square" rtlCol="0">
            <a:spAutoFit/>
          </a:bodyPr>
          <a:lstStyle/>
          <a:p>
            <a:pPr algn="ctr"/>
            <a:r>
              <a:rPr lang="uk-UA" dirty="0" smtClean="0">
                <a:solidFill>
                  <a:schemeClr val="bg1"/>
                </a:solidFill>
              </a:rPr>
              <a:t>Малюнок</a:t>
            </a:r>
            <a:endParaRPr lang="uk-UA" dirty="0">
              <a:solidFill>
                <a:schemeClr val="bg1"/>
              </a:solidFill>
            </a:endParaRPr>
          </a:p>
        </p:txBody>
      </p:sp>
      <p:sp>
        <p:nvSpPr>
          <p:cNvPr id="9" name="TextBox 8"/>
          <p:cNvSpPr txBox="1"/>
          <p:nvPr/>
        </p:nvSpPr>
        <p:spPr>
          <a:xfrm>
            <a:off x="5724128" y="2636912"/>
            <a:ext cx="1440160" cy="369332"/>
          </a:xfrm>
          <a:prstGeom prst="rect">
            <a:avLst/>
          </a:prstGeom>
          <a:noFill/>
        </p:spPr>
        <p:txBody>
          <a:bodyPr wrap="square" rtlCol="0">
            <a:spAutoFit/>
          </a:bodyPr>
          <a:lstStyle/>
          <a:p>
            <a:r>
              <a:rPr lang="uk-UA" dirty="0" smtClean="0"/>
              <a:t>Ст. 168</a:t>
            </a:r>
            <a:endParaRPr lang="uk-UA" dirty="0"/>
          </a:p>
        </p:txBody>
      </p:sp>
    </p:spTree>
    <p:extLst>
      <p:ext uri="{BB962C8B-B14F-4D97-AF65-F5344CB8AC3E}">
        <p14:creationId xmlns:p14="http://schemas.microsoft.com/office/powerpoint/2010/main" val="926763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uk-UA"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endParaRPr lang="uk-UA"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 name="Місце для вмісту 2"/>
          <p:cNvSpPr>
            <a:spLocks noGrp="1"/>
          </p:cNvSpPr>
          <p:nvPr>
            <p:ph idx="1"/>
          </p:nvPr>
        </p:nvSpPr>
        <p:spPr>
          <a:xfrm>
            <a:off x="1043492" y="2708920"/>
            <a:ext cx="6777317" cy="3123709"/>
          </a:xfrm>
        </p:spPr>
        <p:txBody>
          <a:bodyPr>
            <a:normAutofit/>
          </a:bodyPr>
          <a:lstStyle/>
          <a:p>
            <a:r>
              <a:rPr lang="uk-UA" b="1" dirty="0" smtClean="0">
                <a:solidFill>
                  <a:srgbClr val="C00000"/>
                </a:solidFill>
              </a:rPr>
              <a:t>Інструменти для створення зображень</a:t>
            </a:r>
          </a:p>
        </p:txBody>
      </p:sp>
      <p:sp>
        <p:nvSpPr>
          <p:cNvPr id="4" name="Місце для дати 3"/>
          <p:cNvSpPr>
            <a:spLocks noGrp="1"/>
          </p:cNvSpPr>
          <p:nvPr>
            <p:ph type="dt" sz="half" idx="10"/>
          </p:nvPr>
        </p:nvSpPr>
        <p:spPr/>
        <p:txBody>
          <a:bodyPr/>
          <a:lstStyle/>
          <a:p>
            <a:fld id="{FB142D7D-81A9-4EED-9113-88941CC0F2FE}" type="datetime1">
              <a:rPr lang="uk-UA" smtClean="0"/>
              <a:t>15.03.2015</a:t>
            </a:fld>
            <a:endParaRPr lang="ru-RU"/>
          </a:p>
        </p:txBody>
      </p:sp>
      <p:sp>
        <p:nvSpPr>
          <p:cNvPr id="6" name="Місце для номера слайда 5"/>
          <p:cNvSpPr>
            <a:spLocks noGrp="1"/>
          </p:cNvSpPr>
          <p:nvPr>
            <p:ph type="sldNum" sz="quarter" idx="12"/>
          </p:nvPr>
        </p:nvSpPr>
        <p:spPr/>
        <p:txBody>
          <a:bodyPr/>
          <a:lstStyle/>
          <a:p>
            <a:fld id="{8CA6A6DD-5B58-4016-A887-94D3FDF2DAA1}" type="slidenum">
              <a:rPr lang="ru-RU" smtClean="0"/>
              <a:pPr/>
              <a:t>28</a:t>
            </a:fld>
            <a:endParaRPr lang="ru-RU"/>
          </a:p>
        </p:txBody>
      </p:sp>
      <p:graphicFrame>
        <p:nvGraphicFramePr>
          <p:cNvPr id="7" name="Схема 6"/>
          <p:cNvGraphicFramePr/>
          <p:nvPr>
            <p:extLst>
              <p:ext uri="{D42A27DB-BD31-4B8C-83A1-F6EECF244321}">
                <p14:modId xmlns:p14="http://schemas.microsoft.com/office/powerpoint/2010/main" val="3220643438"/>
              </p:ext>
            </p:extLst>
          </p:nvPr>
        </p:nvGraphicFramePr>
        <p:xfrm>
          <a:off x="611560" y="836712"/>
          <a:ext cx="7968208" cy="13839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36096" y="3501008"/>
            <a:ext cx="28003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990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m5-tub-ua.yandex.net/i?id=112176460-57-72&amp;n=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0555">
            <a:off x="649964" y="620688"/>
            <a:ext cx="2409867" cy="2582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3059832" y="1124744"/>
            <a:ext cx="5394984" cy="1143000"/>
          </a:xfrm>
        </p:spPr>
        <p:txBody>
          <a:bodyPr>
            <a:normAutofit/>
          </a:bodyPr>
          <a:lstStyle/>
          <a:p>
            <a:r>
              <a:rPr lang="uk-UA" b="1" dirty="0" smtClean="0">
                <a:effectLst>
                  <a:outerShdw blurRad="38100" dist="38100" dir="2700000" algn="tl">
                    <a:srgbClr val="000000">
                      <a:alpha val="43137"/>
                    </a:srgbClr>
                  </a:outerShdw>
                </a:effectLst>
              </a:rPr>
              <a:t>Що ми дізналися?!</a:t>
            </a:r>
            <a:endParaRPr lang="ru-RU" b="1" dirty="0">
              <a:effectLst>
                <a:outerShdw blurRad="38100" dist="38100" dir="2700000" algn="tl">
                  <a:srgbClr val="000000">
                    <a:alpha val="43137"/>
                  </a:srgbClr>
                </a:outerShdw>
              </a:effectLst>
            </a:endParaRPr>
          </a:p>
        </p:txBody>
      </p:sp>
      <p:sp>
        <p:nvSpPr>
          <p:cNvPr id="5" name="Дата 4"/>
          <p:cNvSpPr>
            <a:spLocks noGrp="1"/>
          </p:cNvSpPr>
          <p:nvPr>
            <p:ph type="dt" sz="half" idx="10"/>
          </p:nvPr>
        </p:nvSpPr>
        <p:spPr/>
        <p:txBody>
          <a:bodyPr/>
          <a:lstStyle/>
          <a:p>
            <a:fld id="{7E9F5A4C-D203-4FDA-925E-1F1F820542B2}" type="datetime1">
              <a:rPr lang="uk-UA" smtClean="0"/>
              <a:t>15.03.2015</a:t>
            </a:fld>
            <a:endParaRPr lang="ru-RU" dirty="0"/>
          </a:p>
        </p:txBody>
      </p:sp>
      <p:sp>
        <p:nvSpPr>
          <p:cNvPr id="6" name="Номер слайда 5"/>
          <p:cNvSpPr>
            <a:spLocks noGrp="1"/>
          </p:cNvSpPr>
          <p:nvPr>
            <p:ph type="sldNum" sz="quarter" idx="12"/>
          </p:nvPr>
        </p:nvSpPr>
        <p:spPr/>
        <p:txBody>
          <a:bodyPr/>
          <a:lstStyle/>
          <a:p>
            <a:fld id="{8CA6A6DD-5B58-4016-A887-94D3FDF2DAA1}" type="slidenum">
              <a:rPr lang="ru-RU" smtClean="0"/>
              <a:pPr/>
              <a:t>29</a:t>
            </a:fld>
            <a:endParaRPr lang="ru-RU"/>
          </a:p>
        </p:txBody>
      </p:sp>
      <p:graphicFrame>
        <p:nvGraphicFramePr>
          <p:cNvPr id="9" name="Місце для вмісту 9"/>
          <p:cNvGraphicFramePr>
            <a:graphicFrameLocks noGrp="1"/>
          </p:cNvGraphicFramePr>
          <p:nvPr>
            <p:ph idx="1"/>
            <p:extLst>
              <p:ext uri="{D42A27DB-BD31-4B8C-83A1-F6EECF244321}">
                <p14:modId xmlns:p14="http://schemas.microsoft.com/office/powerpoint/2010/main" val="1461649594"/>
              </p:ext>
            </p:extLst>
          </p:nvPr>
        </p:nvGraphicFramePr>
        <p:xfrm>
          <a:off x="1042988" y="2324100"/>
          <a:ext cx="6777037" cy="3508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628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764704"/>
            <a:ext cx="7024744" cy="1143000"/>
          </a:xfrm>
        </p:spPr>
        <p:txBody>
          <a:bodyPr/>
          <a:lstStyle/>
          <a:p>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Запуск </a:t>
            </a:r>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програми</a:t>
            </a:r>
            <a:r>
              <a:rPr lang="ru-RU"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Paint</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 name="Содержимое 2"/>
          <p:cNvSpPr>
            <a:spLocks noGrp="1"/>
          </p:cNvSpPr>
          <p:nvPr>
            <p:ph idx="1"/>
          </p:nvPr>
        </p:nvSpPr>
        <p:spPr>
          <a:xfrm>
            <a:off x="1043608" y="1916832"/>
            <a:ext cx="7488948" cy="1368152"/>
          </a:xfrm>
        </p:spPr>
        <p:txBody>
          <a:bodyPr>
            <a:normAutofit/>
          </a:bodyPr>
          <a:lstStyle/>
          <a:p>
            <a:pPr>
              <a:buNone/>
            </a:pPr>
            <a:r>
              <a:rPr lang="ru-RU" dirty="0"/>
              <a:t>           </a:t>
            </a:r>
            <a:r>
              <a:rPr lang="ru-RU" b="1" i="1" dirty="0" smtClean="0"/>
              <a:t>Для </a:t>
            </a:r>
            <a:r>
              <a:rPr lang="ru-RU" b="1" i="1" dirty="0"/>
              <a:t>запуску редактора </a:t>
            </a:r>
            <a:r>
              <a:rPr lang="uk-UA" b="1" i="1" dirty="0" smtClean="0"/>
              <a:t>слід виконати </a:t>
            </a:r>
            <a:r>
              <a:rPr lang="ru-RU" b="1" i="1" dirty="0" smtClean="0"/>
              <a:t>команду</a:t>
            </a:r>
            <a:r>
              <a:rPr lang="ru-RU" dirty="0" smtClean="0"/>
              <a:t/>
            </a:r>
            <a:br>
              <a:rPr lang="ru-RU" dirty="0" smtClean="0"/>
            </a:br>
            <a:r>
              <a:rPr lang="ru-RU" b="1" u="sng" dirty="0"/>
              <a:t> </a:t>
            </a:r>
            <a:r>
              <a:rPr lang="ru-RU" b="1" u="sng" dirty="0">
                <a:solidFill>
                  <a:srgbClr val="FF0000"/>
                </a:solidFill>
              </a:rPr>
              <a:t>Пуск/ </a:t>
            </a:r>
            <a:r>
              <a:rPr lang="ru-RU" b="1" u="sng" dirty="0" err="1" smtClean="0">
                <a:solidFill>
                  <a:srgbClr val="FF0000"/>
                </a:solidFill>
              </a:rPr>
              <a:t>Програми</a:t>
            </a:r>
            <a:r>
              <a:rPr lang="ru-RU" b="1" u="sng" dirty="0" smtClean="0">
                <a:solidFill>
                  <a:srgbClr val="FF0000"/>
                </a:solidFill>
              </a:rPr>
              <a:t>/ </a:t>
            </a:r>
            <a:r>
              <a:rPr lang="ru-RU" b="1" u="sng" dirty="0" err="1" smtClean="0">
                <a:solidFill>
                  <a:srgbClr val="FF0000"/>
                </a:solidFill>
              </a:rPr>
              <a:t>Стандартні</a:t>
            </a:r>
            <a:r>
              <a:rPr lang="ru-RU" b="1" u="sng" dirty="0" smtClean="0">
                <a:solidFill>
                  <a:srgbClr val="FF0000"/>
                </a:solidFill>
              </a:rPr>
              <a:t> /</a:t>
            </a:r>
            <a:r>
              <a:rPr lang="ru-RU" b="1" u="sng" dirty="0" err="1" smtClean="0">
                <a:solidFill>
                  <a:srgbClr val="FF0000"/>
                </a:solidFill>
              </a:rPr>
              <a:t>Paint</a:t>
            </a:r>
            <a:r>
              <a:rPr lang="ru-RU" b="1" u="sng" dirty="0">
                <a:solidFill>
                  <a:srgbClr val="FF0000"/>
                </a:solidFill>
              </a:rPr>
              <a:t>.</a:t>
            </a:r>
            <a:endParaRPr lang="ru-RU"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80170"/>
            <a:ext cx="2709455" cy="168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03918"/>
            <a:ext cx="2084387"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Місце для дати 3"/>
          <p:cNvSpPr>
            <a:spLocks noGrp="1"/>
          </p:cNvSpPr>
          <p:nvPr>
            <p:ph type="dt" sz="half" idx="10"/>
          </p:nvPr>
        </p:nvSpPr>
        <p:spPr/>
        <p:txBody>
          <a:bodyPr/>
          <a:lstStyle/>
          <a:p>
            <a:fld id="{410A13D6-AB6E-47A6-A9B1-1D4A96EAE79A}"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3</a:t>
            </a:fld>
            <a:endParaRPr lang="en-US"/>
          </a:p>
        </p:txBody>
      </p:sp>
    </p:spTree>
    <p:extLst>
      <p:ext uri="{BB962C8B-B14F-4D97-AF65-F5344CB8AC3E}">
        <p14:creationId xmlns:p14="http://schemas.microsoft.com/office/powerpoint/2010/main" val="1981909829"/>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27784" y="1041530"/>
            <a:ext cx="5972188" cy="1143000"/>
          </a:xfrm>
        </p:spPr>
        <p:txBody>
          <a:bodyPr/>
          <a:lstStyle/>
          <a:p>
            <a:r>
              <a:rPr lang="uk-UA" b="1" dirty="0" smtClean="0">
                <a:effectLst>
                  <a:outerShdw blurRad="38100" dist="38100" dir="2700000" algn="tl">
                    <a:srgbClr val="000000">
                      <a:alpha val="43137"/>
                    </a:srgbClr>
                  </a:outerShdw>
                </a:effectLst>
              </a:rPr>
              <a:t>Домашнє завдання</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00034" y="2332037"/>
            <a:ext cx="8176422" cy="3883045"/>
          </a:xfrm>
        </p:spPr>
        <p:txBody>
          <a:bodyPr/>
          <a:lstStyle/>
          <a:p>
            <a:r>
              <a:rPr lang="uk-UA" dirty="0" smtClean="0">
                <a:solidFill>
                  <a:srgbClr val="FF0000"/>
                </a:solidFill>
              </a:rPr>
              <a:t>Читати </a:t>
            </a:r>
            <a:r>
              <a:rPr lang="uk-UA" dirty="0" smtClean="0">
                <a:solidFill>
                  <a:srgbClr val="FF0000"/>
                </a:solidFill>
                <a:latin typeface="Tahoma"/>
                <a:ea typeface="Tahoma"/>
                <a:cs typeface="Tahoma"/>
              </a:rPr>
              <a:t>§ 20</a:t>
            </a:r>
          </a:p>
          <a:p>
            <a:r>
              <a:rPr lang="uk-UA" dirty="0" smtClean="0">
                <a:solidFill>
                  <a:srgbClr val="00B0F0"/>
                </a:solidFill>
              </a:rPr>
              <a:t>Виконати вправу 5, 6</a:t>
            </a:r>
          </a:p>
          <a:p>
            <a:r>
              <a:rPr lang="uk-UA" dirty="0" smtClean="0">
                <a:solidFill>
                  <a:srgbClr val="7030A0"/>
                </a:solidFill>
              </a:rPr>
              <a:t>Розв'язати головоломку ст. 168</a:t>
            </a:r>
          </a:p>
          <a:p>
            <a:r>
              <a:rPr lang="uk-UA" dirty="0" smtClean="0">
                <a:solidFill>
                  <a:schemeClr val="accent6">
                    <a:lumMod val="50000"/>
                  </a:schemeClr>
                </a:solidFill>
              </a:rPr>
              <a:t>Оцінити свої знання та вміння за допомогою тверджень на ст. 165, 168</a:t>
            </a:r>
          </a:p>
          <a:p>
            <a:r>
              <a:rPr lang="uk-UA" dirty="0" smtClean="0">
                <a:solidFill>
                  <a:srgbClr val="0070C0"/>
                </a:solidFill>
              </a:rPr>
              <a:t>Створити на домашньому комп'ютері малюнок із вправи 5 ст. 167</a:t>
            </a:r>
          </a:p>
        </p:txBody>
      </p:sp>
      <p:sp>
        <p:nvSpPr>
          <p:cNvPr id="4" name="Дата 3"/>
          <p:cNvSpPr>
            <a:spLocks noGrp="1"/>
          </p:cNvSpPr>
          <p:nvPr>
            <p:ph type="dt" sz="half" idx="10"/>
          </p:nvPr>
        </p:nvSpPr>
        <p:spPr/>
        <p:txBody>
          <a:bodyPr/>
          <a:lstStyle/>
          <a:p>
            <a:fld id="{F65B51BE-DE95-4498-AA06-1F78E6C26F94}" type="datetime1">
              <a:rPr lang="uk-UA" smtClean="0"/>
              <a:t>15.03.2015</a:t>
            </a:fld>
            <a:endParaRPr lang="ru-RU"/>
          </a:p>
        </p:txBody>
      </p:sp>
      <p:sp>
        <p:nvSpPr>
          <p:cNvPr id="6" name="Номер слайда 5"/>
          <p:cNvSpPr>
            <a:spLocks noGrp="1"/>
          </p:cNvSpPr>
          <p:nvPr>
            <p:ph type="sldNum" sz="quarter" idx="12"/>
          </p:nvPr>
        </p:nvSpPr>
        <p:spPr/>
        <p:txBody>
          <a:bodyPr/>
          <a:lstStyle/>
          <a:p>
            <a:fld id="{8CA6A6DD-5B58-4016-A887-94D3FDF2DAA1}" type="slidenum">
              <a:rPr lang="ru-RU" smtClean="0"/>
              <a:pPr/>
              <a:t>30</a:t>
            </a:fld>
            <a:endParaRPr lang="ru-RU"/>
          </a:p>
        </p:txBody>
      </p:sp>
      <p:pic>
        <p:nvPicPr>
          <p:cNvPr id="3074" name="Picture 2"/>
          <p:cNvPicPr>
            <a:picLocks noChangeAspect="1" noChangeArrowheads="1"/>
          </p:cNvPicPr>
          <p:nvPr/>
        </p:nvPicPr>
        <p:blipFill>
          <a:blip r:embed="rId2" cstate="print"/>
          <a:srcRect/>
          <a:stretch>
            <a:fillRect/>
          </a:stretch>
        </p:blipFill>
        <p:spPr bwMode="auto">
          <a:xfrm>
            <a:off x="565274" y="527655"/>
            <a:ext cx="1758795" cy="1689672"/>
          </a:xfrm>
          <a:prstGeom prst="rect">
            <a:avLst/>
          </a:prstGeom>
          <a:noFill/>
          <a:ln w="9525">
            <a:noFill/>
            <a:miter lim="800000"/>
            <a:headEnd/>
            <a:tailEnd/>
          </a:ln>
          <a:effectLst/>
        </p:spPr>
      </p:pic>
    </p:spTree>
    <p:extLst>
      <p:ext uri="{BB962C8B-B14F-4D97-AF65-F5344CB8AC3E}">
        <p14:creationId xmlns:p14="http://schemas.microsoft.com/office/powerpoint/2010/main" val="24991503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08912" cy="432048"/>
          </a:xfrm>
        </p:spPr>
        <p:txBody>
          <a:bodyPr>
            <a:normAutofit/>
          </a:bodyPr>
          <a:lstStyle/>
          <a:p>
            <a:pPr algn="ctr"/>
            <a:r>
              <a:rPr lang="uk-UA" sz="1800" b="1"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Назвати елементи вікна графічного редактора </a:t>
            </a:r>
            <a:r>
              <a:rPr lang="en-US" sz="1800" b="1"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Paint</a:t>
            </a:r>
            <a:endParaRPr lang="ru-RU" sz="1800" b="1"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endParaRPr>
          </a:p>
        </p:txBody>
      </p:sp>
      <p:pic>
        <p:nvPicPr>
          <p:cNvPr id="6" name="Содержимое 5" descr="Рисунок1.jpg"/>
          <p:cNvPicPr>
            <a:picLocks noGrp="1" noChangeAspect="1"/>
          </p:cNvPicPr>
          <p:nvPr>
            <p:ph idx="1"/>
          </p:nvPr>
        </p:nvPicPr>
        <p:blipFill>
          <a:blip r:embed="rId2" cstate="print"/>
          <a:stretch>
            <a:fillRect/>
          </a:stretch>
        </p:blipFill>
        <p:spPr>
          <a:xfrm>
            <a:off x="1331640" y="1196752"/>
            <a:ext cx="6545436" cy="5243840"/>
          </a:xfrm>
        </p:spPr>
      </p:pic>
      <p:sp>
        <p:nvSpPr>
          <p:cNvPr id="3" name="Місце для дати 2"/>
          <p:cNvSpPr>
            <a:spLocks noGrp="1"/>
          </p:cNvSpPr>
          <p:nvPr>
            <p:ph type="dt" sz="half" idx="10"/>
          </p:nvPr>
        </p:nvSpPr>
        <p:spPr/>
        <p:txBody>
          <a:bodyPr/>
          <a:lstStyle/>
          <a:p>
            <a:fld id="{877BD141-83CC-42D2-A300-A2E790A8B709}" type="datetime1">
              <a:rPr lang="uk-UA" smtClean="0"/>
              <a:t>15.03.2015</a:t>
            </a:fld>
            <a:endParaRPr lang="en-US"/>
          </a:p>
        </p:txBody>
      </p:sp>
      <p:sp>
        <p:nvSpPr>
          <p:cNvPr id="5" name="Місце для номера слайда 4"/>
          <p:cNvSpPr>
            <a:spLocks noGrp="1"/>
          </p:cNvSpPr>
          <p:nvPr>
            <p:ph type="sldNum" sz="quarter" idx="12"/>
          </p:nvPr>
        </p:nvSpPr>
        <p:spPr/>
        <p:txBody>
          <a:bodyPr/>
          <a:lstStyle/>
          <a:p>
            <a:fld id="{8B37D5FE-740C-46F5-801A-FA5477D9711F}" type="slidenum">
              <a:rPr lang="en-US" smtClean="0"/>
              <a:pPr/>
              <a:t>4</a:t>
            </a:fld>
            <a:endParaRPr lang="en-US"/>
          </a:p>
        </p:txBody>
      </p:sp>
      <p:sp>
        <p:nvSpPr>
          <p:cNvPr id="7" name="TextBox 6"/>
          <p:cNvSpPr txBox="1"/>
          <p:nvPr/>
        </p:nvSpPr>
        <p:spPr>
          <a:xfrm>
            <a:off x="1763688" y="1628800"/>
            <a:ext cx="13681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uk-UA" dirty="0"/>
          </a:p>
        </p:txBody>
      </p:sp>
      <p:sp>
        <p:nvSpPr>
          <p:cNvPr id="8" name="TextBox 7"/>
          <p:cNvSpPr txBox="1"/>
          <p:nvPr/>
        </p:nvSpPr>
        <p:spPr>
          <a:xfrm>
            <a:off x="2195736" y="2172095"/>
            <a:ext cx="13681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uk-UA" dirty="0"/>
          </a:p>
        </p:txBody>
      </p:sp>
      <p:sp>
        <p:nvSpPr>
          <p:cNvPr id="9" name="TextBox 8"/>
          <p:cNvSpPr txBox="1"/>
          <p:nvPr/>
        </p:nvSpPr>
        <p:spPr>
          <a:xfrm>
            <a:off x="1763688" y="4797152"/>
            <a:ext cx="13681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uk-UA" dirty="0"/>
          </a:p>
        </p:txBody>
      </p:sp>
      <p:sp>
        <p:nvSpPr>
          <p:cNvPr id="10" name="TextBox 9"/>
          <p:cNvSpPr txBox="1"/>
          <p:nvPr/>
        </p:nvSpPr>
        <p:spPr>
          <a:xfrm>
            <a:off x="3923928" y="4869160"/>
            <a:ext cx="1368152"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uk-UA" dirty="0"/>
          </a:p>
        </p:txBody>
      </p:sp>
      <p:sp>
        <p:nvSpPr>
          <p:cNvPr id="11" name="TextBox 10"/>
          <p:cNvSpPr txBox="1"/>
          <p:nvPr/>
        </p:nvSpPr>
        <p:spPr>
          <a:xfrm>
            <a:off x="2195736" y="3356992"/>
            <a:ext cx="1368152" cy="64633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uk-UA" dirty="0" smtClean="0"/>
              <a:t>Робоче поле</a:t>
            </a:r>
            <a:endParaRPr lang="uk-UA" dirty="0"/>
          </a:p>
        </p:txBody>
      </p:sp>
      <p:sp>
        <p:nvSpPr>
          <p:cNvPr id="12" name="TextBox 11"/>
          <p:cNvSpPr txBox="1"/>
          <p:nvPr/>
        </p:nvSpPr>
        <p:spPr>
          <a:xfrm>
            <a:off x="2195736" y="3172326"/>
            <a:ext cx="1368152" cy="92333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endParaRPr lang="uk-UA" dirty="0" smtClean="0"/>
          </a:p>
          <a:p>
            <a:endParaRPr lang="uk-UA" dirty="0"/>
          </a:p>
          <a:p>
            <a:endParaRPr lang="uk-UA" dirty="0"/>
          </a:p>
        </p:txBody>
      </p:sp>
      <p:sp>
        <p:nvSpPr>
          <p:cNvPr id="13" name="TextBox 12"/>
          <p:cNvSpPr txBox="1"/>
          <p:nvPr/>
        </p:nvSpPr>
        <p:spPr>
          <a:xfrm>
            <a:off x="3203848" y="1628800"/>
            <a:ext cx="360040" cy="369332"/>
          </a:xfrm>
          <a:prstGeom prst="rect">
            <a:avLst/>
          </a:prstGeom>
          <a:noFill/>
        </p:spPr>
        <p:txBody>
          <a:bodyPr wrap="square" rtlCol="0">
            <a:spAutoFit/>
          </a:bodyPr>
          <a:lstStyle/>
          <a:p>
            <a:r>
              <a:rPr lang="uk-UA" b="1" dirty="0" smtClean="0">
                <a:solidFill>
                  <a:srgbClr val="FF0000"/>
                </a:solidFill>
              </a:rPr>
              <a:t>1</a:t>
            </a:r>
            <a:endParaRPr lang="uk-UA" b="1" dirty="0">
              <a:solidFill>
                <a:srgbClr val="FF0000"/>
              </a:solidFill>
            </a:endParaRPr>
          </a:p>
        </p:txBody>
      </p:sp>
      <p:sp>
        <p:nvSpPr>
          <p:cNvPr id="14" name="TextBox 13"/>
          <p:cNvSpPr txBox="1"/>
          <p:nvPr/>
        </p:nvSpPr>
        <p:spPr>
          <a:xfrm>
            <a:off x="2879812" y="2541953"/>
            <a:ext cx="360040" cy="369332"/>
          </a:xfrm>
          <a:prstGeom prst="rect">
            <a:avLst/>
          </a:prstGeom>
          <a:noFill/>
        </p:spPr>
        <p:txBody>
          <a:bodyPr wrap="square" rtlCol="0">
            <a:spAutoFit/>
          </a:bodyPr>
          <a:lstStyle/>
          <a:p>
            <a:r>
              <a:rPr lang="uk-UA" b="1" dirty="0" smtClean="0">
                <a:solidFill>
                  <a:srgbClr val="FF0000"/>
                </a:solidFill>
              </a:rPr>
              <a:t>2</a:t>
            </a:r>
            <a:endParaRPr lang="uk-UA" b="1" dirty="0">
              <a:solidFill>
                <a:srgbClr val="FF0000"/>
              </a:solidFill>
            </a:endParaRPr>
          </a:p>
        </p:txBody>
      </p:sp>
      <p:sp>
        <p:nvSpPr>
          <p:cNvPr id="15" name="TextBox 14"/>
          <p:cNvSpPr txBox="1"/>
          <p:nvPr/>
        </p:nvSpPr>
        <p:spPr>
          <a:xfrm>
            <a:off x="2195736" y="4427820"/>
            <a:ext cx="360040" cy="369332"/>
          </a:xfrm>
          <a:prstGeom prst="rect">
            <a:avLst/>
          </a:prstGeom>
          <a:noFill/>
        </p:spPr>
        <p:txBody>
          <a:bodyPr wrap="square" rtlCol="0">
            <a:spAutoFit/>
          </a:bodyPr>
          <a:lstStyle/>
          <a:p>
            <a:r>
              <a:rPr lang="uk-UA" b="1" dirty="0" smtClean="0">
                <a:solidFill>
                  <a:srgbClr val="FF0000"/>
                </a:solidFill>
              </a:rPr>
              <a:t>3</a:t>
            </a:r>
            <a:endParaRPr lang="uk-UA" b="1" dirty="0">
              <a:solidFill>
                <a:srgbClr val="FF0000"/>
              </a:solidFill>
            </a:endParaRPr>
          </a:p>
        </p:txBody>
      </p:sp>
      <p:sp>
        <p:nvSpPr>
          <p:cNvPr id="16" name="TextBox 15"/>
          <p:cNvSpPr txBox="1"/>
          <p:nvPr/>
        </p:nvSpPr>
        <p:spPr>
          <a:xfrm>
            <a:off x="5436096" y="4869686"/>
            <a:ext cx="360040" cy="369332"/>
          </a:xfrm>
          <a:prstGeom prst="rect">
            <a:avLst/>
          </a:prstGeom>
          <a:noFill/>
        </p:spPr>
        <p:txBody>
          <a:bodyPr wrap="square" rtlCol="0">
            <a:spAutoFit/>
          </a:bodyPr>
          <a:lstStyle/>
          <a:p>
            <a:r>
              <a:rPr lang="uk-UA" b="1" dirty="0" smtClean="0">
                <a:solidFill>
                  <a:srgbClr val="FF0000"/>
                </a:solidFill>
              </a:rPr>
              <a:t>4</a:t>
            </a:r>
            <a:endParaRPr lang="uk-UA" b="1" dirty="0">
              <a:solidFill>
                <a:srgbClr val="FF0000"/>
              </a:solidFill>
            </a:endParaRPr>
          </a:p>
        </p:txBody>
      </p:sp>
      <p:sp>
        <p:nvSpPr>
          <p:cNvPr id="17" name="TextBox 16"/>
          <p:cNvSpPr txBox="1"/>
          <p:nvPr/>
        </p:nvSpPr>
        <p:spPr>
          <a:xfrm>
            <a:off x="1751609" y="3449325"/>
            <a:ext cx="360040" cy="369332"/>
          </a:xfrm>
          <a:prstGeom prst="rect">
            <a:avLst/>
          </a:prstGeom>
          <a:noFill/>
        </p:spPr>
        <p:txBody>
          <a:bodyPr wrap="square" rtlCol="0">
            <a:spAutoFit/>
          </a:bodyPr>
          <a:lstStyle/>
          <a:p>
            <a:r>
              <a:rPr lang="uk-UA" b="1" dirty="0" smtClean="0">
                <a:solidFill>
                  <a:srgbClr val="FF0000"/>
                </a:solidFill>
              </a:rPr>
              <a:t>5</a:t>
            </a:r>
            <a:endParaRPr lang="uk-UA" b="1" dirty="0">
              <a:solidFill>
                <a:srgbClr val="FF0000"/>
              </a:solidFill>
            </a:endParaRPr>
          </a:p>
        </p:txBody>
      </p:sp>
    </p:spTree>
    <p:extLst>
      <p:ext uri="{BB962C8B-B14F-4D97-AF65-F5344CB8AC3E}">
        <p14:creationId xmlns:p14="http://schemas.microsoft.com/office/powerpoint/2010/main" val="1125224951"/>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652649"/>
            <a:ext cx="7024744" cy="616111"/>
          </a:xfrm>
        </p:spPr>
        <p:txBody>
          <a:bodyPr>
            <a:normAutofit fontScale="90000"/>
          </a:bodyPr>
          <a:lstStyle/>
          <a:p>
            <a:pPr algn="ctr"/>
            <a:r>
              <a:rPr 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Інструменти </a:t>
            </a:r>
            <a:r>
              <a:rPr lang="en-US" altLang="uk-UA"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Paint</a:t>
            </a:r>
            <a:endParaRPr lang="ru-RU"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25602" name="Picture 2"/>
          <p:cNvPicPr>
            <a:picLocks noChangeAspect="1" noChangeArrowheads="1"/>
          </p:cNvPicPr>
          <p:nvPr/>
        </p:nvPicPr>
        <p:blipFill>
          <a:blip r:embed="rId2" cstate="print"/>
          <a:srcRect/>
          <a:stretch>
            <a:fillRect/>
          </a:stretch>
        </p:blipFill>
        <p:spPr bwMode="auto">
          <a:xfrm>
            <a:off x="3419872" y="1556792"/>
            <a:ext cx="1273101" cy="4896544"/>
          </a:xfrm>
          <a:prstGeom prst="rect">
            <a:avLst/>
          </a:prstGeom>
          <a:noFill/>
          <a:ln w="9525">
            <a:noFill/>
            <a:miter lim="800000"/>
            <a:headEnd/>
            <a:tailEnd/>
          </a:ln>
        </p:spPr>
      </p:pic>
      <p:pic>
        <p:nvPicPr>
          <p:cNvPr id="22"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120832" cy="980728"/>
          </a:xfrm>
          <a:prstGeom prst="rect">
            <a:avLst/>
          </a:prstGeom>
          <a:noFill/>
          <a:ln w="9525">
            <a:noFill/>
            <a:miter lim="800000"/>
            <a:headEnd/>
            <a:tailEnd/>
          </a:ln>
        </p:spPr>
      </p:pic>
      <p:sp>
        <p:nvSpPr>
          <p:cNvPr id="3" name="Місце для дати 2"/>
          <p:cNvSpPr>
            <a:spLocks noGrp="1"/>
          </p:cNvSpPr>
          <p:nvPr>
            <p:ph type="dt" sz="half" idx="10"/>
          </p:nvPr>
        </p:nvSpPr>
        <p:spPr/>
        <p:txBody>
          <a:bodyPr/>
          <a:lstStyle/>
          <a:p>
            <a:fld id="{CA79B626-FDDD-469B-8ED8-BFA82341BE4B}" type="datetime1">
              <a:rPr lang="uk-UA" smtClean="0"/>
              <a:t>15.03.2015</a:t>
            </a:fld>
            <a:endParaRPr lang="ru-RU"/>
          </a:p>
        </p:txBody>
      </p:sp>
      <p:sp>
        <p:nvSpPr>
          <p:cNvPr id="23" name="Місце для номера слайда 22"/>
          <p:cNvSpPr>
            <a:spLocks noGrp="1"/>
          </p:cNvSpPr>
          <p:nvPr>
            <p:ph type="sldNum" sz="quarter" idx="12"/>
          </p:nvPr>
        </p:nvSpPr>
        <p:spPr/>
        <p:txBody>
          <a:bodyPr/>
          <a:lstStyle/>
          <a:p>
            <a:fld id="{4BCC9D9F-DE38-4A04-B08C-5068254C5320}" type="slidenum">
              <a:rPr lang="ru-RU" smtClean="0"/>
              <a:pPr/>
              <a:t>5</a:t>
            </a:fld>
            <a:endParaRPr lang="ru-RU"/>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493"/>
          <a:stretch/>
        </p:blipFill>
        <p:spPr bwMode="auto">
          <a:xfrm>
            <a:off x="5076056" y="2492895"/>
            <a:ext cx="2304256" cy="2021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227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дати 3"/>
          <p:cNvSpPr>
            <a:spLocks noGrp="1"/>
          </p:cNvSpPr>
          <p:nvPr>
            <p:ph type="dt" sz="half" idx="10"/>
          </p:nvPr>
        </p:nvSpPr>
        <p:spPr/>
        <p:txBody>
          <a:bodyPr/>
          <a:lstStyle/>
          <a:p>
            <a:fld id="{56245390-240F-4D86-B2E7-2B03E588704D}" type="datetime1">
              <a:rPr lang="uk-UA" smtClean="0"/>
              <a:t>15.03.2015</a:t>
            </a:fld>
            <a:endParaRPr lang="en-US"/>
          </a:p>
        </p:txBody>
      </p:sp>
      <p:sp>
        <p:nvSpPr>
          <p:cNvPr id="6" name="Місце для номера слайда 5"/>
          <p:cNvSpPr>
            <a:spLocks noGrp="1"/>
          </p:cNvSpPr>
          <p:nvPr>
            <p:ph type="sldNum" sz="quarter" idx="12"/>
          </p:nvPr>
        </p:nvSpPr>
        <p:spPr/>
        <p:txBody>
          <a:bodyPr/>
          <a:lstStyle/>
          <a:p>
            <a:fld id="{8B37D5FE-740C-46F5-801A-FA5477D9711F}" type="slidenum">
              <a:rPr lang="en-US" smtClean="0"/>
              <a:pPr/>
              <a:t>6</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772816"/>
            <a:ext cx="7890199"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Заголовок 1"/>
          <p:cNvSpPr>
            <a:spLocks noGrp="1"/>
          </p:cNvSpPr>
          <p:nvPr>
            <p:ph type="title"/>
          </p:nvPr>
        </p:nvSpPr>
        <p:spPr>
          <a:xfrm>
            <a:off x="539552" y="836712"/>
            <a:ext cx="8136904" cy="792088"/>
          </a:xfrm>
        </p:spPr>
        <p:txBody>
          <a:bodyPr>
            <a:normAutofit fontScale="90000"/>
          </a:bodyPr>
          <a:lstStyle/>
          <a:p>
            <a:pPr algn="ctr"/>
            <a:r>
              <a:rPr lang="uk-UA"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Охарактеризуйте вікно графічного редактора </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Paint</a:t>
            </a:r>
            <a:endParaRPr lang="ru-RU"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 name="TextBox 1">
            <a:hlinkClick r:id="rId3" action="ppaction://hlinkfile"/>
          </p:cNvPr>
          <p:cNvSpPr txBox="1"/>
          <p:nvPr/>
        </p:nvSpPr>
        <p:spPr>
          <a:xfrm>
            <a:off x="4860032" y="5301208"/>
            <a:ext cx="3672408" cy="369332"/>
          </a:xfrm>
          <a:prstGeom prst="rect">
            <a:avLst/>
          </a:prstGeom>
          <a:noFill/>
        </p:spPr>
        <p:txBody>
          <a:bodyPr wrap="square" rtlCol="0">
            <a:spAutoFit/>
          </a:bodyPr>
          <a:lstStyle/>
          <a:p>
            <a:r>
              <a:rPr lang="uk-UA" dirty="0" smtClean="0"/>
              <a:t>Перейти до виконання тесту</a:t>
            </a:r>
            <a:endParaRPr lang="uk-UA" dirty="0"/>
          </a:p>
        </p:txBody>
      </p:sp>
    </p:spTree>
    <p:extLst>
      <p:ext uri="{BB962C8B-B14F-4D97-AF65-F5344CB8AC3E}">
        <p14:creationId xmlns:p14="http://schemas.microsoft.com/office/powerpoint/2010/main" val="38965496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1475656" y="1700808"/>
            <a:ext cx="6637468" cy="1362075"/>
          </a:xfrm>
        </p:spPr>
        <p:txBody>
          <a:bodyPr>
            <a:normAutofit/>
          </a:bodyPr>
          <a:lstStyle/>
          <a:p>
            <a:r>
              <a:rPr lang="uk-UA" sz="4800" b="1" dirty="0" smtClean="0">
                <a:effectLst>
                  <a:outerShdw blurRad="38100" dist="38100" dir="2700000" algn="tl">
                    <a:srgbClr val="000000">
                      <a:alpha val="43137"/>
                    </a:srgbClr>
                  </a:outerShdw>
                </a:effectLst>
              </a:rPr>
              <a:t>Урок 20</a:t>
            </a:r>
            <a:endParaRPr lang="uk-UA" sz="4800" b="1" dirty="0">
              <a:effectLst>
                <a:outerShdw blurRad="38100" dist="38100" dir="2700000" algn="tl">
                  <a:srgbClr val="000000">
                    <a:alpha val="43137"/>
                  </a:srgbClr>
                </a:outerShdw>
              </a:effectLst>
            </a:endParaRPr>
          </a:p>
        </p:txBody>
      </p:sp>
      <p:sp>
        <p:nvSpPr>
          <p:cNvPr id="8" name="Місце для тексту 7"/>
          <p:cNvSpPr>
            <a:spLocks noGrp="1"/>
          </p:cNvSpPr>
          <p:nvPr>
            <p:ph type="body" idx="1"/>
          </p:nvPr>
        </p:nvSpPr>
        <p:spPr>
          <a:xfrm>
            <a:off x="971600" y="3645024"/>
            <a:ext cx="7128792" cy="1728192"/>
          </a:xfrm>
        </p:spPr>
        <p:txBody>
          <a:bodyPr>
            <a:noAutofit/>
          </a:bodyPr>
          <a:lstStyle/>
          <a:p>
            <a:r>
              <a:rPr lang="uk-UA" sz="4800" b="1" dirty="0" smtClean="0">
                <a:solidFill>
                  <a:srgbClr val="00B050"/>
                </a:solidFill>
                <a:effectLst>
                  <a:outerShdw blurRad="38100" dist="38100" dir="2700000" algn="tl">
                    <a:srgbClr val="000000">
                      <a:alpha val="43137"/>
                    </a:srgbClr>
                  </a:outerShdw>
                </a:effectLst>
              </a:rPr>
              <a:t>Інструменти для створення зображень</a:t>
            </a:r>
            <a:endParaRPr lang="uk-UA" sz="4800" b="1" dirty="0">
              <a:solidFill>
                <a:srgbClr val="00B050"/>
              </a:solidFill>
              <a:effectLst>
                <a:outerShdw blurRad="38100" dist="38100" dir="2700000" algn="tl">
                  <a:srgbClr val="000000">
                    <a:alpha val="43137"/>
                  </a:srgbClr>
                </a:outerShdw>
              </a:effectLst>
            </a:endParaRPr>
          </a:p>
        </p:txBody>
      </p:sp>
      <p:sp>
        <p:nvSpPr>
          <p:cNvPr id="9" name="Місце для дати 8"/>
          <p:cNvSpPr>
            <a:spLocks noGrp="1"/>
          </p:cNvSpPr>
          <p:nvPr>
            <p:ph type="dt" sz="half" idx="10"/>
          </p:nvPr>
        </p:nvSpPr>
        <p:spPr/>
        <p:txBody>
          <a:bodyPr/>
          <a:lstStyle/>
          <a:p>
            <a:fld id="{016E8574-12F2-4C98-9B1A-055401784A36}" type="datetime1">
              <a:rPr lang="uk-UA" smtClean="0"/>
              <a:t>15.03.2015</a:t>
            </a:fld>
            <a:endParaRPr lang="en-US"/>
          </a:p>
        </p:txBody>
      </p:sp>
      <p:sp>
        <p:nvSpPr>
          <p:cNvPr id="11" name="Місце для номера слайда 10"/>
          <p:cNvSpPr>
            <a:spLocks noGrp="1"/>
          </p:cNvSpPr>
          <p:nvPr>
            <p:ph type="sldNum" sz="quarter" idx="12"/>
          </p:nvPr>
        </p:nvSpPr>
        <p:spPr/>
        <p:txBody>
          <a:bodyPr/>
          <a:lstStyle/>
          <a:p>
            <a:fld id="{8B37D5FE-740C-46F5-801A-FA5477D9711F}" type="slidenum">
              <a:rPr lang="en-US" smtClean="0"/>
              <a:pPr/>
              <a:t>7</a:t>
            </a:fld>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1940" y="764704"/>
            <a:ext cx="3197091"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9688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203848" y="1027664"/>
            <a:ext cx="4864386" cy="1143000"/>
          </a:xfrm>
        </p:spPr>
        <p:txBody>
          <a:bodyPr/>
          <a:lstStyle/>
          <a:p>
            <a:r>
              <a:rPr lang="uk-UA" dirty="0"/>
              <a:t>Ти дізнаєшся</a:t>
            </a:r>
          </a:p>
        </p:txBody>
      </p:sp>
      <p:graphicFrame>
        <p:nvGraphicFramePr>
          <p:cNvPr id="10" name="Місце для вмісту 9"/>
          <p:cNvGraphicFramePr>
            <a:graphicFrameLocks noGrp="1"/>
          </p:cNvGraphicFramePr>
          <p:nvPr>
            <p:ph idx="1"/>
            <p:extLst>
              <p:ext uri="{D42A27DB-BD31-4B8C-83A1-F6EECF244321}">
                <p14:modId xmlns:p14="http://schemas.microsoft.com/office/powerpoint/2010/main" val="4208799664"/>
              </p:ext>
            </p:extLst>
          </p:nvPr>
        </p:nvGraphicFramePr>
        <p:xfrm>
          <a:off x="1042988" y="2324100"/>
          <a:ext cx="7201420" cy="3508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cstate="print"/>
          <a:srcRect/>
          <a:stretch>
            <a:fillRect/>
          </a:stretch>
        </p:blipFill>
        <p:spPr bwMode="auto">
          <a:xfrm>
            <a:off x="539552" y="404664"/>
            <a:ext cx="2438400" cy="1828800"/>
          </a:xfrm>
          <a:prstGeom prst="rect">
            <a:avLst/>
          </a:prstGeom>
          <a:noFill/>
          <a:ln w="9525">
            <a:noFill/>
            <a:miter lim="800000"/>
            <a:headEnd/>
            <a:tailEnd/>
          </a:ln>
          <a:effectLst/>
        </p:spPr>
      </p:pic>
      <p:sp>
        <p:nvSpPr>
          <p:cNvPr id="11" name="Місце для дати 10"/>
          <p:cNvSpPr>
            <a:spLocks noGrp="1"/>
          </p:cNvSpPr>
          <p:nvPr>
            <p:ph type="dt" sz="half" idx="10"/>
          </p:nvPr>
        </p:nvSpPr>
        <p:spPr/>
        <p:txBody>
          <a:bodyPr/>
          <a:lstStyle/>
          <a:p>
            <a:fld id="{C25AC2CF-EEBE-441D-8D4D-B9C553236552}" type="datetime1">
              <a:rPr lang="uk-UA" smtClean="0"/>
              <a:t>15.03.2015</a:t>
            </a:fld>
            <a:endParaRPr lang="en-US"/>
          </a:p>
        </p:txBody>
      </p:sp>
      <p:sp>
        <p:nvSpPr>
          <p:cNvPr id="13" name="Місце для номера слайда 12"/>
          <p:cNvSpPr>
            <a:spLocks noGrp="1"/>
          </p:cNvSpPr>
          <p:nvPr>
            <p:ph type="sldNum" sz="quarter" idx="12"/>
          </p:nvPr>
        </p:nvSpPr>
        <p:spPr/>
        <p:txBody>
          <a:bodyPr/>
          <a:lstStyle/>
          <a:p>
            <a:fld id="{8B37D5FE-740C-46F5-801A-FA5477D9711F}" type="slidenum">
              <a:rPr lang="en-US" smtClean="0"/>
              <a:pPr/>
              <a:t>8</a:t>
            </a:fld>
            <a:endParaRPr lang="en-US"/>
          </a:p>
        </p:txBody>
      </p:sp>
    </p:spTree>
    <p:extLst>
      <p:ext uri="{BB962C8B-B14F-4D97-AF65-F5344CB8AC3E}">
        <p14:creationId xmlns:p14="http://schemas.microsoft.com/office/powerpoint/2010/main" val="365256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cene3d>
            <a:camera prst="orthographicFront">
              <a:rot lat="0" lon="0" rev="0"/>
            </a:camera>
            <a:lightRig rig="threePt" dir="t"/>
          </a:scene3d>
        </p:spPr>
        <p:txBody>
          <a:bodyPr>
            <a:normAutofit fontScale="90000"/>
          </a:bodyPr>
          <a:lstStyle/>
          <a:p>
            <a:r>
              <a:rPr lang="uk-UA" dirty="0" smtClean="0"/>
              <a:t>Яні на твою думку є засоби малювання?</a:t>
            </a:r>
            <a:endParaRPr lang="ru-RU" dirty="0"/>
          </a:p>
        </p:txBody>
      </p:sp>
      <p:pic>
        <p:nvPicPr>
          <p:cNvPr id="1028" name="Picture 4" descr="http://1.bp.blogspot.com/-_umDyOiHTtc/ULXEsxSh53I/AAAAAAAACYY/FtrDU-mp2dc/s1600/%D0%BC%D0%B0%D0%BB%D1%8E%D0%BD%D0%BE%D0%BA+%D0%BE%D0%BB%D1%96%D0%B2%D0%B5%D1%86%D1%8C_.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158612"/>
            <a:ext cx="1637733" cy="27496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www.kancelarka.com.ua/data/tovar/0000000798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7512271">
            <a:off x="4794538" y="2604746"/>
            <a:ext cx="2749678" cy="1264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560" y="4725144"/>
            <a:ext cx="962636" cy="369332"/>
          </a:xfrm>
          <a:prstGeom prst="rect">
            <a:avLst/>
          </a:prstGeom>
          <a:noFill/>
        </p:spPr>
        <p:txBody>
          <a:bodyPr wrap="none" rtlCol="0">
            <a:spAutoFit/>
          </a:bodyPr>
          <a:lstStyle/>
          <a:p>
            <a:r>
              <a:rPr lang="uk-UA" dirty="0" smtClean="0"/>
              <a:t>Олівець</a:t>
            </a:r>
            <a:endParaRPr lang="ru-RU" dirty="0"/>
          </a:p>
        </p:txBody>
      </p:sp>
      <p:sp>
        <p:nvSpPr>
          <p:cNvPr id="8" name="TextBox 7"/>
          <p:cNvSpPr txBox="1"/>
          <p:nvPr/>
        </p:nvSpPr>
        <p:spPr>
          <a:xfrm>
            <a:off x="6653336" y="4553358"/>
            <a:ext cx="1003160" cy="369332"/>
          </a:xfrm>
          <a:prstGeom prst="rect">
            <a:avLst/>
          </a:prstGeom>
          <a:noFill/>
        </p:spPr>
        <p:txBody>
          <a:bodyPr wrap="none" rtlCol="0">
            <a:spAutoFit/>
          </a:bodyPr>
          <a:lstStyle/>
          <a:p>
            <a:r>
              <a:rPr lang="uk-UA" dirty="0" smtClean="0"/>
              <a:t>Пензель</a:t>
            </a:r>
          </a:p>
        </p:txBody>
      </p:sp>
      <p:sp>
        <p:nvSpPr>
          <p:cNvPr id="3" name="TextBox 2"/>
          <p:cNvSpPr txBox="1"/>
          <p:nvPr/>
        </p:nvSpPr>
        <p:spPr>
          <a:xfrm>
            <a:off x="3887923" y="5632042"/>
            <a:ext cx="1944216" cy="369332"/>
          </a:xfrm>
          <a:prstGeom prst="rect">
            <a:avLst/>
          </a:prstGeom>
          <a:noFill/>
        </p:spPr>
        <p:txBody>
          <a:bodyPr wrap="square" rtlCol="0">
            <a:spAutoFit/>
          </a:bodyPr>
          <a:lstStyle/>
          <a:p>
            <a:r>
              <a:rPr lang="uk-UA" b="1" dirty="0" smtClean="0">
                <a:solidFill>
                  <a:srgbClr val="FF0000"/>
                </a:solidFill>
                <a:effectLst>
                  <a:outerShdw blurRad="38100" dist="38100" dir="2700000" algn="tl">
                    <a:srgbClr val="000000">
                      <a:alpha val="43137"/>
                    </a:srgbClr>
                  </a:outerShdw>
                </a:effectLst>
              </a:rPr>
              <a:t>А ще?</a:t>
            </a:r>
            <a:endParaRPr lang="uk-UA" b="1" dirty="0">
              <a:solidFill>
                <a:srgbClr val="FF0000"/>
              </a:solidFill>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9878" y="4906086"/>
            <a:ext cx="142875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Місце для дати 4"/>
          <p:cNvSpPr>
            <a:spLocks noGrp="1"/>
          </p:cNvSpPr>
          <p:nvPr>
            <p:ph type="dt" sz="half" idx="10"/>
          </p:nvPr>
        </p:nvSpPr>
        <p:spPr/>
        <p:txBody>
          <a:bodyPr/>
          <a:lstStyle/>
          <a:p>
            <a:fld id="{B9643F27-BEBB-4E0C-B4D2-4849167AAEFB}" type="datetime1">
              <a:rPr lang="uk-UA" smtClean="0"/>
              <a:t>15.03.2015</a:t>
            </a:fld>
            <a:endParaRPr lang="en-US"/>
          </a:p>
        </p:txBody>
      </p:sp>
      <p:sp>
        <p:nvSpPr>
          <p:cNvPr id="7" name="Місце для номера слайда 6"/>
          <p:cNvSpPr>
            <a:spLocks noGrp="1"/>
          </p:cNvSpPr>
          <p:nvPr>
            <p:ph type="sldNum" sz="quarter" idx="12"/>
          </p:nvPr>
        </p:nvSpPr>
        <p:spPr/>
        <p:txBody>
          <a:bodyPr/>
          <a:lstStyle/>
          <a:p>
            <a:fld id="{8B37D5FE-740C-46F5-801A-FA5477D9711F}" type="slidenum">
              <a:rPr lang="en-US" smtClean="0"/>
              <a:pPr/>
              <a:t>9</a:t>
            </a:fld>
            <a:endParaRPr lang="en-US"/>
          </a:p>
        </p:txBody>
      </p:sp>
    </p:spTree>
    <p:extLst>
      <p:ext uri="{BB962C8B-B14F-4D97-AF65-F5344CB8AC3E}">
        <p14:creationId xmlns:p14="http://schemas.microsoft.com/office/powerpoint/2010/main" val="2735865183"/>
      </p:ext>
    </p:extLst>
  </p:cSld>
  <p:clrMapOvr>
    <a:masterClrMapping/>
  </p:clrMapOvr>
  <p:transition>
    <p:pull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ін">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692</TotalTime>
  <Words>714</Words>
  <Application>Microsoft Office PowerPoint</Application>
  <PresentationFormat>Экран (4:3)</PresentationFormat>
  <Paragraphs>167</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Остін</vt:lpstr>
      <vt:lpstr>Інформатика. 5 клас</vt:lpstr>
      <vt:lpstr>Узагальнююче  повторення</vt:lpstr>
      <vt:lpstr>Запуск програми Paint</vt:lpstr>
      <vt:lpstr>Назвати елементи вікна графічного редактора Paint</vt:lpstr>
      <vt:lpstr>Інструменти Paint</vt:lpstr>
      <vt:lpstr>Охарактеризуйте вікно графічного редактора Paint</vt:lpstr>
      <vt:lpstr>Урок 20</vt:lpstr>
      <vt:lpstr>Ти дізнаєшся</vt:lpstr>
      <vt:lpstr>Яні на твою думку є засоби малювання?</vt:lpstr>
      <vt:lpstr>Інструменти для малювання</vt:lpstr>
      <vt:lpstr>Інструменти для малювання</vt:lpstr>
      <vt:lpstr>Інструменти для малювання</vt:lpstr>
      <vt:lpstr>Інструменти для малювання</vt:lpstr>
      <vt:lpstr>Створення фігур (Лінія та Крива)</vt:lpstr>
      <vt:lpstr>Інструменти для зображення контуру</vt:lpstr>
      <vt:lpstr>Властивості геометричних фігур</vt:lpstr>
      <vt:lpstr>Малювання кривої лінії</vt:lpstr>
      <vt:lpstr>До уваги!</vt:lpstr>
      <vt:lpstr>Діємо</vt:lpstr>
      <vt:lpstr>Діємо</vt:lpstr>
      <vt:lpstr>Діємо</vt:lpstr>
      <vt:lpstr>Діємо</vt:lpstr>
      <vt:lpstr>Досліджуємо</vt:lpstr>
      <vt:lpstr>РЕЛАКСАЦІЯ</vt:lpstr>
      <vt:lpstr>Працюємо в парах</vt:lpstr>
      <vt:lpstr>Обговорення вивченого</vt:lpstr>
      <vt:lpstr>Повторюємо </vt:lpstr>
      <vt:lpstr> </vt:lpstr>
      <vt:lpstr>Що ми дізналися?!</vt:lpstr>
      <vt:lpstr>Домашнє завдання</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Інформатика. 5 клас</dc:title>
  <dc:creator>kekc</dc:creator>
  <cp:lastModifiedBy>Ира</cp:lastModifiedBy>
  <cp:revision>61</cp:revision>
  <dcterms:created xsi:type="dcterms:W3CDTF">2013-11-04T14:33:00Z</dcterms:created>
  <dcterms:modified xsi:type="dcterms:W3CDTF">2015-03-15T11:40:24Z</dcterms:modified>
</cp:coreProperties>
</file>