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36"/>
  </p:notesMasterIdLst>
  <p:sldIdLst>
    <p:sldId id="256" r:id="rId2"/>
    <p:sldId id="257" r:id="rId3"/>
    <p:sldId id="309" r:id="rId4"/>
    <p:sldId id="301" r:id="rId5"/>
    <p:sldId id="310" r:id="rId6"/>
    <p:sldId id="311" r:id="rId7"/>
    <p:sldId id="314" r:id="rId8"/>
    <p:sldId id="313" r:id="rId9"/>
    <p:sldId id="315" r:id="rId10"/>
    <p:sldId id="273" r:id="rId11"/>
    <p:sldId id="284" r:id="rId12"/>
    <p:sldId id="307" r:id="rId13"/>
    <p:sldId id="316" r:id="rId14"/>
    <p:sldId id="289" r:id="rId15"/>
    <p:sldId id="285" r:id="rId16"/>
    <p:sldId id="286" r:id="rId17"/>
    <p:sldId id="287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83" r:id="rId27"/>
    <p:sldId id="272" r:id="rId28"/>
    <p:sldId id="271" r:id="rId29"/>
    <p:sldId id="278" r:id="rId30"/>
    <p:sldId id="277" r:id="rId31"/>
    <p:sldId id="276" r:id="rId32"/>
    <p:sldId id="279" r:id="rId33"/>
    <p:sldId id="280" r:id="rId34"/>
    <p:sldId id="28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ітлий стиль 3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96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3B3F6A-BAE9-4F8A-8D40-4A13218FEA73}" type="doc">
      <dgm:prSet loTypeId="urn:microsoft.com/office/officeart/2005/8/layout/h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588CFCFE-00C5-489D-8594-DBF670C93044}">
      <dgm:prSet phldrT="[Текст]"/>
      <dgm:spPr/>
      <dgm:t>
        <a:bodyPr/>
        <a:lstStyle/>
        <a:p>
          <a:r>
            <a:rPr lang="uk-UA" dirty="0" smtClean="0">
              <a:solidFill>
                <a:srgbClr val="FF0000"/>
              </a:solidFill>
            </a:rPr>
            <a:t>Що таке фрагмент зображення</a:t>
          </a:r>
          <a:endParaRPr lang="ru-RU" dirty="0">
            <a:solidFill>
              <a:srgbClr val="FF0000"/>
            </a:solidFill>
          </a:endParaRPr>
        </a:p>
      </dgm:t>
    </dgm:pt>
    <dgm:pt modelId="{1A768751-2E3A-406E-81C7-109FD41911CE}" type="parTrans" cxnId="{53FD173B-8BD9-4D06-BFA0-6079DD17C62A}">
      <dgm:prSet/>
      <dgm:spPr/>
      <dgm:t>
        <a:bodyPr/>
        <a:lstStyle/>
        <a:p>
          <a:endParaRPr lang="uk-UA"/>
        </a:p>
      </dgm:t>
    </dgm:pt>
    <dgm:pt modelId="{E5960822-8F1F-4919-B202-2644BEEE74B2}" type="sibTrans" cxnId="{53FD173B-8BD9-4D06-BFA0-6079DD17C62A}">
      <dgm:prSet/>
      <dgm:spPr/>
      <dgm:t>
        <a:bodyPr/>
        <a:lstStyle/>
        <a:p>
          <a:endParaRPr lang="uk-UA"/>
        </a:p>
      </dgm:t>
    </dgm:pt>
    <dgm:pt modelId="{A8651E8E-F08A-4E00-886B-4CEA68ABF20A}">
      <dgm:prSet phldrT="[Текст]"/>
      <dgm:spPr/>
      <dgm:t>
        <a:bodyPr/>
        <a:lstStyle/>
        <a:p>
          <a:r>
            <a:rPr lang="uk-UA" dirty="0" smtClean="0"/>
            <a:t>Як можна виділити прямокутний фрагмент або довільну область зображення</a:t>
          </a:r>
          <a:endParaRPr lang="ru-RU" dirty="0"/>
        </a:p>
      </dgm:t>
    </dgm:pt>
    <dgm:pt modelId="{8A902C07-69AD-471D-A749-30CF9A453567}" type="parTrans" cxnId="{5F139CC5-C01C-4BF9-A1BA-02238CB2CAEF}">
      <dgm:prSet/>
      <dgm:spPr/>
      <dgm:t>
        <a:bodyPr/>
        <a:lstStyle/>
        <a:p>
          <a:endParaRPr lang="uk-UA"/>
        </a:p>
      </dgm:t>
    </dgm:pt>
    <dgm:pt modelId="{E0F5EE27-2D6D-44CA-86E0-B3A72498F4C3}" type="sibTrans" cxnId="{5F139CC5-C01C-4BF9-A1BA-02238CB2CAEF}">
      <dgm:prSet/>
      <dgm:spPr/>
      <dgm:t>
        <a:bodyPr/>
        <a:lstStyle/>
        <a:p>
          <a:endParaRPr lang="uk-UA"/>
        </a:p>
      </dgm:t>
    </dgm:pt>
    <dgm:pt modelId="{A074D33B-DCE4-46C6-BACD-0CE7E5E9D4AB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C62DD197-D0FB-4D48-8C18-9D1920E5A4D3}" type="parTrans" cxnId="{5E639DC0-C8D4-47EA-8601-DC80F143FE91}">
      <dgm:prSet/>
      <dgm:spPr/>
      <dgm:t>
        <a:bodyPr/>
        <a:lstStyle/>
        <a:p>
          <a:endParaRPr lang="uk-UA"/>
        </a:p>
      </dgm:t>
    </dgm:pt>
    <dgm:pt modelId="{C3E7830D-472F-46D4-8E05-E0B659161AB1}" type="sibTrans" cxnId="{5E639DC0-C8D4-47EA-8601-DC80F143FE91}">
      <dgm:prSet/>
      <dgm:spPr/>
      <dgm:t>
        <a:bodyPr/>
        <a:lstStyle/>
        <a:p>
          <a:endParaRPr lang="uk-UA"/>
        </a:p>
      </dgm:t>
    </dgm:pt>
    <dgm:pt modelId="{7F0A5165-B8C6-47AB-912C-DAD609E13755}">
      <dgm:prSet phldrT="[Текст]"/>
      <dgm:spPr/>
      <dgm:t>
        <a:bodyPr/>
        <a:lstStyle/>
        <a:p>
          <a:r>
            <a:rPr lang="uk-UA" dirty="0" smtClean="0">
              <a:solidFill>
                <a:srgbClr val="FF0000"/>
              </a:solidFill>
            </a:rPr>
            <a:t>Як переміщувати та видаляти виділений фрагмент</a:t>
          </a:r>
          <a:endParaRPr lang="ru-RU" dirty="0">
            <a:solidFill>
              <a:srgbClr val="FF0000"/>
            </a:solidFill>
          </a:endParaRPr>
        </a:p>
      </dgm:t>
    </dgm:pt>
    <dgm:pt modelId="{B71FC40F-C183-421C-BF2C-3F060950DD25}" type="parTrans" cxnId="{3321F845-94D9-4F33-AB93-454E47F1665F}">
      <dgm:prSet/>
      <dgm:spPr/>
      <dgm:t>
        <a:bodyPr/>
        <a:lstStyle/>
        <a:p>
          <a:endParaRPr lang="uk-UA"/>
        </a:p>
      </dgm:t>
    </dgm:pt>
    <dgm:pt modelId="{A31BC35B-E4A6-41EB-AF3F-7E7B371A452B}" type="sibTrans" cxnId="{3321F845-94D9-4F33-AB93-454E47F1665F}">
      <dgm:prSet/>
      <dgm:spPr/>
      <dgm:t>
        <a:bodyPr/>
        <a:lstStyle/>
        <a:p>
          <a:endParaRPr lang="uk-UA"/>
        </a:p>
      </dgm:t>
    </dgm:pt>
    <dgm:pt modelId="{0C9EFA09-3B87-4C05-A618-CBFA0025D84C}">
      <dgm:prSet phldrT="[Текст]"/>
      <dgm:spPr/>
      <dgm:t>
        <a:bodyPr/>
        <a:lstStyle/>
        <a:p>
          <a:r>
            <a:rPr lang="uk-UA" dirty="0" smtClean="0"/>
            <a:t>1</a:t>
          </a:r>
          <a:endParaRPr lang="uk-UA" dirty="0"/>
        </a:p>
      </dgm:t>
    </dgm:pt>
    <dgm:pt modelId="{69B8F93D-5DF1-41C3-9E78-F8B4F1F4C063}" type="parTrans" cxnId="{EEAA9D28-2483-4020-97A6-2D8E0DC55A25}">
      <dgm:prSet/>
      <dgm:spPr/>
      <dgm:t>
        <a:bodyPr/>
        <a:lstStyle/>
        <a:p>
          <a:endParaRPr lang="uk-UA"/>
        </a:p>
      </dgm:t>
    </dgm:pt>
    <dgm:pt modelId="{0EECD0D0-DC63-4927-B18E-F54F6FA9CE46}" type="sibTrans" cxnId="{EEAA9D28-2483-4020-97A6-2D8E0DC55A25}">
      <dgm:prSet/>
      <dgm:spPr/>
      <dgm:t>
        <a:bodyPr/>
        <a:lstStyle/>
        <a:p>
          <a:endParaRPr lang="uk-UA"/>
        </a:p>
      </dgm:t>
    </dgm:pt>
    <dgm:pt modelId="{203D7F08-DF73-46D8-A551-F086B2D1DC21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BEB0472-DE1F-4ABA-BCA2-9AA9E10C29A9}" type="parTrans" cxnId="{9D30EE1B-101B-4948-9B30-347DA3BC0A98}">
      <dgm:prSet/>
      <dgm:spPr/>
      <dgm:t>
        <a:bodyPr/>
        <a:lstStyle/>
        <a:p>
          <a:endParaRPr lang="uk-UA"/>
        </a:p>
      </dgm:t>
    </dgm:pt>
    <dgm:pt modelId="{6F8DB91D-B2F7-43F5-B4E4-1489F625701B}" type="sibTrans" cxnId="{9D30EE1B-101B-4948-9B30-347DA3BC0A98}">
      <dgm:prSet/>
      <dgm:spPr/>
      <dgm:t>
        <a:bodyPr/>
        <a:lstStyle/>
        <a:p>
          <a:endParaRPr lang="uk-UA"/>
        </a:p>
      </dgm:t>
    </dgm:pt>
    <dgm:pt modelId="{009DFA7B-F5E3-4FAE-8FD4-C39DC61C3DC1}" type="pres">
      <dgm:prSet presAssocID="{4E3B3F6A-BAE9-4F8A-8D40-4A13218FEA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1757CD2-B630-4123-AA7E-4340E7E13861}" type="pres">
      <dgm:prSet presAssocID="{4E3B3F6A-BAE9-4F8A-8D40-4A13218FEA73}" presName="tSp" presStyleCnt="0"/>
      <dgm:spPr/>
    </dgm:pt>
    <dgm:pt modelId="{50072AA2-4CE6-4E09-BF3F-DF7C7284FA3F}" type="pres">
      <dgm:prSet presAssocID="{4E3B3F6A-BAE9-4F8A-8D40-4A13218FEA73}" presName="bSp" presStyleCnt="0"/>
      <dgm:spPr/>
    </dgm:pt>
    <dgm:pt modelId="{9D9EBB7F-4D47-4517-BA2A-69503890232C}" type="pres">
      <dgm:prSet presAssocID="{4E3B3F6A-BAE9-4F8A-8D40-4A13218FEA73}" presName="process" presStyleCnt="0"/>
      <dgm:spPr/>
    </dgm:pt>
    <dgm:pt modelId="{31318A18-EE04-493F-B2E4-E25426EAD06E}" type="pres">
      <dgm:prSet presAssocID="{0C9EFA09-3B87-4C05-A618-CBFA0025D84C}" presName="composite1" presStyleCnt="0"/>
      <dgm:spPr/>
    </dgm:pt>
    <dgm:pt modelId="{A17B7D64-8B53-4E23-B7EF-BD8DB906F665}" type="pres">
      <dgm:prSet presAssocID="{0C9EFA09-3B87-4C05-A618-CBFA0025D84C}" presName="dummyNode1" presStyleLbl="node1" presStyleIdx="0" presStyleCnt="3"/>
      <dgm:spPr/>
    </dgm:pt>
    <dgm:pt modelId="{1E3A9893-9354-44AD-B633-C560A32A8B0C}" type="pres">
      <dgm:prSet presAssocID="{0C9EFA09-3B87-4C05-A618-CBFA0025D84C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0E5EA3-5366-47A3-B75B-B089ABFB6422}" type="pres">
      <dgm:prSet presAssocID="{0C9EFA09-3B87-4C05-A618-CBFA0025D84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E65107-8D3F-4CD0-B531-35BF015895C9}" type="pres">
      <dgm:prSet presAssocID="{0C9EFA09-3B87-4C05-A618-CBFA0025D84C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5A55FA-85DD-4F63-BA29-39BA42A81038}" type="pres">
      <dgm:prSet presAssocID="{0C9EFA09-3B87-4C05-A618-CBFA0025D84C}" presName="connSite1" presStyleCnt="0"/>
      <dgm:spPr/>
    </dgm:pt>
    <dgm:pt modelId="{32C4F7EA-2095-4C25-A617-DD5530A73CA8}" type="pres">
      <dgm:prSet presAssocID="{0EECD0D0-DC63-4927-B18E-F54F6FA9CE46}" presName="Name9" presStyleLbl="sibTrans2D1" presStyleIdx="0" presStyleCnt="2"/>
      <dgm:spPr/>
      <dgm:t>
        <a:bodyPr/>
        <a:lstStyle/>
        <a:p>
          <a:endParaRPr lang="uk-UA"/>
        </a:p>
      </dgm:t>
    </dgm:pt>
    <dgm:pt modelId="{33BEA167-F178-4E2D-8FA0-DB6CC37BA53D}" type="pres">
      <dgm:prSet presAssocID="{203D7F08-DF73-46D8-A551-F086B2D1DC21}" presName="composite2" presStyleCnt="0"/>
      <dgm:spPr/>
    </dgm:pt>
    <dgm:pt modelId="{98BB285C-B343-4726-8547-4F5E7DD07897}" type="pres">
      <dgm:prSet presAssocID="{203D7F08-DF73-46D8-A551-F086B2D1DC21}" presName="dummyNode2" presStyleLbl="node1" presStyleIdx="0" presStyleCnt="3"/>
      <dgm:spPr/>
    </dgm:pt>
    <dgm:pt modelId="{5384833C-BB0D-4B5A-B27C-3ACD0AAE1BD6}" type="pres">
      <dgm:prSet presAssocID="{203D7F08-DF73-46D8-A551-F086B2D1DC21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1DADB3-8BBF-4FF7-9B64-34D15D16A3A8}" type="pres">
      <dgm:prSet presAssocID="{203D7F08-DF73-46D8-A551-F086B2D1DC21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C2294D-41EF-425C-8C06-B23918746D2D}" type="pres">
      <dgm:prSet presAssocID="{203D7F08-DF73-46D8-A551-F086B2D1DC21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2ED34E-6C99-457C-8B68-6059934A3064}" type="pres">
      <dgm:prSet presAssocID="{203D7F08-DF73-46D8-A551-F086B2D1DC21}" presName="connSite2" presStyleCnt="0"/>
      <dgm:spPr/>
    </dgm:pt>
    <dgm:pt modelId="{5ABC6A5C-FA44-4332-BFDF-834B9D297AF2}" type="pres">
      <dgm:prSet presAssocID="{6F8DB91D-B2F7-43F5-B4E4-1489F625701B}" presName="Name18" presStyleLbl="sibTrans2D1" presStyleIdx="1" presStyleCnt="2"/>
      <dgm:spPr/>
      <dgm:t>
        <a:bodyPr/>
        <a:lstStyle/>
        <a:p>
          <a:endParaRPr lang="uk-UA"/>
        </a:p>
      </dgm:t>
    </dgm:pt>
    <dgm:pt modelId="{BBFD69D9-9EDD-473E-AEB0-5D734A3A8A85}" type="pres">
      <dgm:prSet presAssocID="{A074D33B-DCE4-46C6-BACD-0CE7E5E9D4AB}" presName="composite1" presStyleCnt="0"/>
      <dgm:spPr/>
    </dgm:pt>
    <dgm:pt modelId="{93FB3F2B-27DD-4804-AF5B-80A9056CCF72}" type="pres">
      <dgm:prSet presAssocID="{A074D33B-DCE4-46C6-BACD-0CE7E5E9D4AB}" presName="dummyNode1" presStyleLbl="node1" presStyleIdx="1" presStyleCnt="3"/>
      <dgm:spPr/>
    </dgm:pt>
    <dgm:pt modelId="{1A144BF0-9FD8-48E7-9FA3-7CBE075E8125}" type="pres">
      <dgm:prSet presAssocID="{A074D33B-DCE4-46C6-BACD-0CE7E5E9D4A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DF5337-A19E-4F27-BED4-53D3F6BE4BDB}" type="pres">
      <dgm:prSet presAssocID="{A074D33B-DCE4-46C6-BACD-0CE7E5E9D4A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5C617F-6CA6-4563-B967-6E93163BD09F}" type="pres">
      <dgm:prSet presAssocID="{A074D33B-DCE4-46C6-BACD-0CE7E5E9D4A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AC12C2-7165-4478-BA14-709859D7A7D5}" type="pres">
      <dgm:prSet presAssocID="{A074D33B-DCE4-46C6-BACD-0CE7E5E9D4AB}" presName="connSite1" presStyleCnt="0"/>
      <dgm:spPr/>
    </dgm:pt>
  </dgm:ptLst>
  <dgm:cxnLst>
    <dgm:cxn modelId="{8E15851F-E383-450F-9636-635AF6555F12}" type="presOf" srcId="{0EECD0D0-DC63-4927-B18E-F54F6FA9CE46}" destId="{32C4F7EA-2095-4C25-A617-DD5530A73CA8}" srcOrd="0" destOrd="0" presId="urn:microsoft.com/office/officeart/2005/8/layout/hProcess4"/>
    <dgm:cxn modelId="{FD0D6648-5AAA-4C8F-A9D4-6EE1765B500E}" type="presOf" srcId="{4E3B3F6A-BAE9-4F8A-8D40-4A13218FEA73}" destId="{009DFA7B-F5E3-4FAE-8FD4-C39DC61C3DC1}" srcOrd="0" destOrd="0" presId="urn:microsoft.com/office/officeart/2005/8/layout/hProcess4"/>
    <dgm:cxn modelId="{EEAA9D28-2483-4020-97A6-2D8E0DC55A25}" srcId="{4E3B3F6A-BAE9-4F8A-8D40-4A13218FEA73}" destId="{0C9EFA09-3B87-4C05-A618-CBFA0025D84C}" srcOrd="0" destOrd="0" parTransId="{69B8F93D-5DF1-41C3-9E78-F8B4F1F4C063}" sibTransId="{0EECD0D0-DC63-4927-B18E-F54F6FA9CE46}"/>
    <dgm:cxn modelId="{ED0E5178-D70E-42A3-AC2F-76DC1F28F241}" type="presOf" srcId="{6F8DB91D-B2F7-43F5-B4E4-1489F625701B}" destId="{5ABC6A5C-FA44-4332-BFDF-834B9D297AF2}" srcOrd="0" destOrd="0" presId="urn:microsoft.com/office/officeart/2005/8/layout/hProcess4"/>
    <dgm:cxn modelId="{B3DA59EA-7E21-498B-BFDC-DBD3497F95A3}" type="presOf" srcId="{A074D33B-DCE4-46C6-BACD-0CE7E5E9D4AB}" destId="{005C617F-6CA6-4563-B967-6E93163BD09F}" srcOrd="0" destOrd="0" presId="urn:microsoft.com/office/officeart/2005/8/layout/hProcess4"/>
    <dgm:cxn modelId="{53FD173B-8BD9-4D06-BFA0-6079DD17C62A}" srcId="{0C9EFA09-3B87-4C05-A618-CBFA0025D84C}" destId="{588CFCFE-00C5-489D-8594-DBF670C93044}" srcOrd="0" destOrd="0" parTransId="{1A768751-2E3A-406E-81C7-109FD41911CE}" sibTransId="{E5960822-8F1F-4919-B202-2644BEEE74B2}"/>
    <dgm:cxn modelId="{5F139CC5-C01C-4BF9-A1BA-02238CB2CAEF}" srcId="{203D7F08-DF73-46D8-A551-F086B2D1DC21}" destId="{A8651E8E-F08A-4E00-886B-4CEA68ABF20A}" srcOrd="0" destOrd="0" parTransId="{8A902C07-69AD-471D-A749-30CF9A453567}" sibTransId="{E0F5EE27-2D6D-44CA-86E0-B3A72498F4C3}"/>
    <dgm:cxn modelId="{D72EDC3D-C1C3-428F-9D0B-033F645A5941}" type="presOf" srcId="{588CFCFE-00C5-489D-8594-DBF670C93044}" destId="{1E3A9893-9354-44AD-B633-C560A32A8B0C}" srcOrd="0" destOrd="0" presId="urn:microsoft.com/office/officeart/2005/8/layout/hProcess4"/>
    <dgm:cxn modelId="{7DE43F14-98EF-4B16-AC56-708854CE163A}" type="presOf" srcId="{0C9EFA09-3B87-4C05-A618-CBFA0025D84C}" destId="{F5E65107-8D3F-4CD0-B531-35BF015895C9}" srcOrd="0" destOrd="0" presId="urn:microsoft.com/office/officeart/2005/8/layout/hProcess4"/>
    <dgm:cxn modelId="{9A6653F1-D4AC-4FEF-A32A-3BE52A6AD0F1}" type="presOf" srcId="{A8651E8E-F08A-4E00-886B-4CEA68ABF20A}" destId="{711DADB3-8BBF-4FF7-9B64-34D15D16A3A8}" srcOrd="1" destOrd="0" presId="urn:microsoft.com/office/officeart/2005/8/layout/hProcess4"/>
    <dgm:cxn modelId="{3321F845-94D9-4F33-AB93-454E47F1665F}" srcId="{A074D33B-DCE4-46C6-BACD-0CE7E5E9D4AB}" destId="{7F0A5165-B8C6-47AB-912C-DAD609E13755}" srcOrd="0" destOrd="0" parTransId="{B71FC40F-C183-421C-BF2C-3F060950DD25}" sibTransId="{A31BC35B-E4A6-41EB-AF3F-7E7B371A452B}"/>
    <dgm:cxn modelId="{EA5F48A4-5465-455D-860C-B6A75F660ACC}" type="presOf" srcId="{7F0A5165-B8C6-47AB-912C-DAD609E13755}" destId="{1A144BF0-9FD8-48E7-9FA3-7CBE075E8125}" srcOrd="0" destOrd="0" presId="urn:microsoft.com/office/officeart/2005/8/layout/hProcess4"/>
    <dgm:cxn modelId="{9D30EE1B-101B-4948-9B30-347DA3BC0A98}" srcId="{4E3B3F6A-BAE9-4F8A-8D40-4A13218FEA73}" destId="{203D7F08-DF73-46D8-A551-F086B2D1DC21}" srcOrd="1" destOrd="0" parTransId="{0BEB0472-DE1F-4ABA-BCA2-9AA9E10C29A9}" sibTransId="{6F8DB91D-B2F7-43F5-B4E4-1489F625701B}"/>
    <dgm:cxn modelId="{0B5A2EF2-EDC2-4BC4-9245-34982644FF8F}" type="presOf" srcId="{203D7F08-DF73-46D8-A551-F086B2D1DC21}" destId="{CEC2294D-41EF-425C-8C06-B23918746D2D}" srcOrd="0" destOrd="0" presId="urn:microsoft.com/office/officeart/2005/8/layout/hProcess4"/>
    <dgm:cxn modelId="{5E639DC0-C8D4-47EA-8601-DC80F143FE91}" srcId="{4E3B3F6A-BAE9-4F8A-8D40-4A13218FEA73}" destId="{A074D33B-DCE4-46C6-BACD-0CE7E5E9D4AB}" srcOrd="2" destOrd="0" parTransId="{C62DD197-D0FB-4D48-8C18-9D1920E5A4D3}" sibTransId="{C3E7830D-472F-46D4-8E05-E0B659161AB1}"/>
    <dgm:cxn modelId="{8DFB5F08-644D-4F66-AF9F-8F3CC681EB2D}" type="presOf" srcId="{A8651E8E-F08A-4E00-886B-4CEA68ABF20A}" destId="{5384833C-BB0D-4B5A-B27C-3ACD0AAE1BD6}" srcOrd="0" destOrd="0" presId="urn:microsoft.com/office/officeart/2005/8/layout/hProcess4"/>
    <dgm:cxn modelId="{A23714FC-8057-406C-8D91-C4902D3D0104}" type="presOf" srcId="{588CFCFE-00C5-489D-8594-DBF670C93044}" destId="{460E5EA3-5366-47A3-B75B-B089ABFB6422}" srcOrd="1" destOrd="0" presId="urn:microsoft.com/office/officeart/2005/8/layout/hProcess4"/>
    <dgm:cxn modelId="{E1312EE6-D2BA-4062-AA4D-80FD8D195647}" type="presOf" srcId="{7F0A5165-B8C6-47AB-912C-DAD609E13755}" destId="{22DF5337-A19E-4F27-BED4-53D3F6BE4BDB}" srcOrd="1" destOrd="0" presId="urn:microsoft.com/office/officeart/2005/8/layout/hProcess4"/>
    <dgm:cxn modelId="{98FBCECA-4740-4E0B-BDA5-FE55830ED4FB}" type="presParOf" srcId="{009DFA7B-F5E3-4FAE-8FD4-C39DC61C3DC1}" destId="{F1757CD2-B630-4123-AA7E-4340E7E13861}" srcOrd="0" destOrd="0" presId="urn:microsoft.com/office/officeart/2005/8/layout/hProcess4"/>
    <dgm:cxn modelId="{44B23067-82C9-47B2-93C9-AA207611915B}" type="presParOf" srcId="{009DFA7B-F5E3-4FAE-8FD4-C39DC61C3DC1}" destId="{50072AA2-4CE6-4E09-BF3F-DF7C7284FA3F}" srcOrd="1" destOrd="0" presId="urn:microsoft.com/office/officeart/2005/8/layout/hProcess4"/>
    <dgm:cxn modelId="{3D2F95CD-A42D-4638-A4CB-5EDA4E2DFE24}" type="presParOf" srcId="{009DFA7B-F5E3-4FAE-8FD4-C39DC61C3DC1}" destId="{9D9EBB7F-4D47-4517-BA2A-69503890232C}" srcOrd="2" destOrd="0" presId="urn:microsoft.com/office/officeart/2005/8/layout/hProcess4"/>
    <dgm:cxn modelId="{EF375745-42C8-490A-8510-056D8332AF34}" type="presParOf" srcId="{9D9EBB7F-4D47-4517-BA2A-69503890232C}" destId="{31318A18-EE04-493F-B2E4-E25426EAD06E}" srcOrd="0" destOrd="0" presId="urn:microsoft.com/office/officeart/2005/8/layout/hProcess4"/>
    <dgm:cxn modelId="{E85318CC-ADBA-4E63-B437-1C090A23AA3A}" type="presParOf" srcId="{31318A18-EE04-493F-B2E4-E25426EAD06E}" destId="{A17B7D64-8B53-4E23-B7EF-BD8DB906F665}" srcOrd="0" destOrd="0" presId="urn:microsoft.com/office/officeart/2005/8/layout/hProcess4"/>
    <dgm:cxn modelId="{706981FB-8665-4275-93C2-DDABA01F6F79}" type="presParOf" srcId="{31318A18-EE04-493F-B2E4-E25426EAD06E}" destId="{1E3A9893-9354-44AD-B633-C560A32A8B0C}" srcOrd="1" destOrd="0" presId="urn:microsoft.com/office/officeart/2005/8/layout/hProcess4"/>
    <dgm:cxn modelId="{C7FCA0EB-74CE-4CCC-BB0A-D4494FBDE2EF}" type="presParOf" srcId="{31318A18-EE04-493F-B2E4-E25426EAD06E}" destId="{460E5EA3-5366-47A3-B75B-B089ABFB6422}" srcOrd="2" destOrd="0" presId="urn:microsoft.com/office/officeart/2005/8/layout/hProcess4"/>
    <dgm:cxn modelId="{185B42BE-EFC1-456F-B304-ED248988E39E}" type="presParOf" srcId="{31318A18-EE04-493F-B2E4-E25426EAD06E}" destId="{F5E65107-8D3F-4CD0-B531-35BF015895C9}" srcOrd="3" destOrd="0" presId="urn:microsoft.com/office/officeart/2005/8/layout/hProcess4"/>
    <dgm:cxn modelId="{8ECD61DF-ABF6-40EB-B052-109D0520665F}" type="presParOf" srcId="{31318A18-EE04-493F-B2E4-E25426EAD06E}" destId="{2E5A55FA-85DD-4F63-BA29-39BA42A81038}" srcOrd="4" destOrd="0" presId="urn:microsoft.com/office/officeart/2005/8/layout/hProcess4"/>
    <dgm:cxn modelId="{77411DB3-7DDF-44E7-9EDC-66861D143E0A}" type="presParOf" srcId="{9D9EBB7F-4D47-4517-BA2A-69503890232C}" destId="{32C4F7EA-2095-4C25-A617-DD5530A73CA8}" srcOrd="1" destOrd="0" presId="urn:microsoft.com/office/officeart/2005/8/layout/hProcess4"/>
    <dgm:cxn modelId="{E76EAB10-BCFE-4242-AFCC-16EE71955E71}" type="presParOf" srcId="{9D9EBB7F-4D47-4517-BA2A-69503890232C}" destId="{33BEA167-F178-4E2D-8FA0-DB6CC37BA53D}" srcOrd="2" destOrd="0" presId="urn:microsoft.com/office/officeart/2005/8/layout/hProcess4"/>
    <dgm:cxn modelId="{FCCBBB0C-4E5E-4AA8-911C-1C9FD57A22BA}" type="presParOf" srcId="{33BEA167-F178-4E2D-8FA0-DB6CC37BA53D}" destId="{98BB285C-B343-4726-8547-4F5E7DD07897}" srcOrd="0" destOrd="0" presId="urn:microsoft.com/office/officeart/2005/8/layout/hProcess4"/>
    <dgm:cxn modelId="{5D02F307-990A-44F5-956A-29E9C483AA1F}" type="presParOf" srcId="{33BEA167-F178-4E2D-8FA0-DB6CC37BA53D}" destId="{5384833C-BB0D-4B5A-B27C-3ACD0AAE1BD6}" srcOrd="1" destOrd="0" presId="urn:microsoft.com/office/officeart/2005/8/layout/hProcess4"/>
    <dgm:cxn modelId="{DDBF227C-5176-46CE-BD02-8F7ADA596576}" type="presParOf" srcId="{33BEA167-F178-4E2D-8FA0-DB6CC37BA53D}" destId="{711DADB3-8BBF-4FF7-9B64-34D15D16A3A8}" srcOrd="2" destOrd="0" presId="urn:microsoft.com/office/officeart/2005/8/layout/hProcess4"/>
    <dgm:cxn modelId="{D2208A6B-A985-42A9-B230-96982C53DE72}" type="presParOf" srcId="{33BEA167-F178-4E2D-8FA0-DB6CC37BA53D}" destId="{CEC2294D-41EF-425C-8C06-B23918746D2D}" srcOrd="3" destOrd="0" presId="urn:microsoft.com/office/officeart/2005/8/layout/hProcess4"/>
    <dgm:cxn modelId="{F23BEF35-3FCC-4CB4-AADC-1A15EEAF1FB6}" type="presParOf" srcId="{33BEA167-F178-4E2D-8FA0-DB6CC37BA53D}" destId="{942ED34E-6C99-457C-8B68-6059934A3064}" srcOrd="4" destOrd="0" presId="urn:microsoft.com/office/officeart/2005/8/layout/hProcess4"/>
    <dgm:cxn modelId="{68E91D1E-5B41-4F9E-91FC-99A7A1EAF9E7}" type="presParOf" srcId="{9D9EBB7F-4D47-4517-BA2A-69503890232C}" destId="{5ABC6A5C-FA44-4332-BFDF-834B9D297AF2}" srcOrd="3" destOrd="0" presId="urn:microsoft.com/office/officeart/2005/8/layout/hProcess4"/>
    <dgm:cxn modelId="{B554FF5F-48E8-4B43-92CE-2F9F7B97EE40}" type="presParOf" srcId="{9D9EBB7F-4D47-4517-BA2A-69503890232C}" destId="{BBFD69D9-9EDD-473E-AEB0-5D734A3A8A85}" srcOrd="4" destOrd="0" presId="urn:microsoft.com/office/officeart/2005/8/layout/hProcess4"/>
    <dgm:cxn modelId="{50D02C0A-7C70-4C0F-82BC-54AEC891E4C5}" type="presParOf" srcId="{BBFD69D9-9EDD-473E-AEB0-5D734A3A8A85}" destId="{93FB3F2B-27DD-4804-AF5B-80A9056CCF72}" srcOrd="0" destOrd="0" presId="urn:microsoft.com/office/officeart/2005/8/layout/hProcess4"/>
    <dgm:cxn modelId="{465523CA-C0D9-4C8D-B48C-518A4A731B83}" type="presParOf" srcId="{BBFD69D9-9EDD-473E-AEB0-5D734A3A8A85}" destId="{1A144BF0-9FD8-48E7-9FA3-7CBE075E8125}" srcOrd="1" destOrd="0" presId="urn:microsoft.com/office/officeart/2005/8/layout/hProcess4"/>
    <dgm:cxn modelId="{42FBF66A-81A9-4022-9225-C95080241EA9}" type="presParOf" srcId="{BBFD69D9-9EDD-473E-AEB0-5D734A3A8A85}" destId="{22DF5337-A19E-4F27-BED4-53D3F6BE4BDB}" srcOrd="2" destOrd="0" presId="urn:microsoft.com/office/officeart/2005/8/layout/hProcess4"/>
    <dgm:cxn modelId="{E1697CA2-72B4-4A3D-8D3E-7BFD5C1646C3}" type="presParOf" srcId="{BBFD69D9-9EDD-473E-AEB0-5D734A3A8A85}" destId="{005C617F-6CA6-4563-B967-6E93163BD09F}" srcOrd="3" destOrd="0" presId="urn:microsoft.com/office/officeart/2005/8/layout/hProcess4"/>
    <dgm:cxn modelId="{98CCDBB3-A0B4-4938-A8F9-7B96B9014AC4}" type="presParOf" srcId="{BBFD69D9-9EDD-473E-AEB0-5D734A3A8A85}" destId="{1DAC12C2-7165-4478-BA14-709859D7A7D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76C93D6-948A-47CA-B48B-514D5A94E7C0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8E77F73-9AAA-4DCC-AF48-C73B220C63BC}">
      <dgm:prSet phldrT="[Текст]"/>
      <dgm:spPr/>
      <dgm:t>
        <a:bodyPr/>
        <a:lstStyle/>
        <a:p>
          <a:r>
            <a:rPr lang="uk-UA" b="1" cap="all" dirty="0" smtClean="0">
              <a:ln w="0"/>
              <a:effectLst>
                <a:reflection blurRad="12700" stA="50000" endPos="50000" dist="5000" dir="5400000" sy="-100000" rotWithShape="0"/>
              </a:effectLst>
            </a:rPr>
            <a:t>Словничок</a:t>
          </a:r>
          <a:endParaRPr lang="uk-UA" dirty="0"/>
        </a:p>
      </dgm:t>
    </dgm:pt>
    <dgm:pt modelId="{8EC8CEE8-3FA2-436F-B07E-1DCFFEF9099F}" type="parTrans" cxnId="{993B0E7F-182B-4698-B598-A4806C5EB8FF}">
      <dgm:prSet/>
      <dgm:spPr/>
      <dgm:t>
        <a:bodyPr/>
        <a:lstStyle/>
        <a:p>
          <a:endParaRPr lang="uk-UA"/>
        </a:p>
      </dgm:t>
    </dgm:pt>
    <dgm:pt modelId="{8AD52B57-FF59-4FEB-8556-CD5D39462617}" type="sibTrans" cxnId="{993B0E7F-182B-4698-B598-A4806C5EB8FF}">
      <dgm:prSet/>
      <dgm:spPr/>
      <dgm:t>
        <a:bodyPr/>
        <a:lstStyle/>
        <a:p>
          <a:endParaRPr lang="uk-UA"/>
        </a:p>
      </dgm:t>
    </dgm:pt>
    <dgm:pt modelId="{E780363D-FD32-4ACC-B9F9-85AA6ADFB5E9}" type="pres">
      <dgm:prSet presAssocID="{C76C93D6-948A-47CA-B48B-514D5A94E7C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8B3B227-B69F-48AF-BE60-E822A5D29973}" type="pres">
      <dgm:prSet presAssocID="{18E77F73-9AAA-4DCC-AF48-C73B220C63BC}" presName="comp" presStyleCnt="0"/>
      <dgm:spPr/>
    </dgm:pt>
    <dgm:pt modelId="{CF6E34D8-E829-4186-A51D-6C3F9066F48C}" type="pres">
      <dgm:prSet presAssocID="{18E77F73-9AAA-4DCC-AF48-C73B220C63BC}" presName="box" presStyleLbl="node1" presStyleIdx="0" presStyleCnt="1"/>
      <dgm:spPr/>
      <dgm:t>
        <a:bodyPr/>
        <a:lstStyle/>
        <a:p>
          <a:endParaRPr lang="uk-UA"/>
        </a:p>
      </dgm:t>
    </dgm:pt>
    <dgm:pt modelId="{A12AEEBC-C124-45C8-B0E3-FBE7E2BBDE88}" type="pres">
      <dgm:prSet presAssocID="{18E77F73-9AAA-4DCC-AF48-C73B220C63BC}" presName="img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7CD9510-C4FA-4549-93B8-EB6E199DA3A4}" type="pres">
      <dgm:prSet presAssocID="{18E77F73-9AAA-4DCC-AF48-C73B220C63B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2456EB8-514E-4E00-818D-236BEEB03DB9}" type="presOf" srcId="{C76C93D6-948A-47CA-B48B-514D5A94E7C0}" destId="{E780363D-FD32-4ACC-B9F9-85AA6ADFB5E9}" srcOrd="0" destOrd="0" presId="urn:microsoft.com/office/officeart/2005/8/layout/vList4"/>
    <dgm:cxn modelId="{245C1F33-93E3-4AE9-904E-3F97C004970F}" type="presOf" srcId="{18E77F73-9AAA-4DCC-AF48-C73B220C63BC}" destId="{CF6E34D8-E829-4186-A51D-6C3F9066F48C}" srcOrd="0" destOrd="0" presId="urn:microsoft.com/office/officeart/2005/8/layout/vList4"/>
    <dgm:cxn modelId="{EC6E62BA-7CC8-4440-958C-00E4D4FC2CAD}" type="presOf" srcId="{18E77F73-9AAA-4DCC-AF48-C73B220C63BC}" destId="{87CD9510-C4FA-4549-93B8-EB6E199DA3A4}" srcOrd="1" destOrd="0" presId="urn:microsoft.com/office/officeart/2005/8/layout/vList4"/>
    <dgm:cxn modelId="{993B0E7F-182B-4698-B598-A4806C5EB8FF}" srcId="{C76C93D6-948A-47CA-B48B-514D5A94E7C0}" destId="{18E77F73-9AAA-4DCC-AF48-C73B220C63BC}" srcOrd="0" destOrd="0" parTransId="{8EC8CEE8-3FA2-436F-B07E-1DCFFEF9099F}" sibTransId="{8AD52B57-FF59-4FEB-8556-CD5D39462617}"/>
    <dgm:cxn modelId="{16D8B73A-D8B9-4DE7-A1E7-9E8AA87EB1DD}" type="presParOf" srcId="{E780363D-FD32-4ACC-B9F9-85AA6ADFB5E9}" destId="{08B3B227-B69F-48AF-BE60-E822A5D29973}" srcOrd="0" destOrd="0" presId="urn:microsoft.com/office/officeart/2005/8/layout/vList4"/>
    <dgm:cxn modelId="{2DEE48D0-9A32-448E-9E6F-6C245F227034}" type="presParOf" srcId="{08B3B227-B69F-48AF-BE60-E822A5D29973}" destId="{CF6E34D8-E829-4186-A51D-6C3F9066F48C}" srcOrd="0" destOrd="0" presId="urn:microsoft.com/office/officeart/2005/8/layout/vList4"/>
    <dgm:cxn modelId="{F226E6C3-458A-4C5A-844C-66E07A670284}" type="presParOf" srcId="{08B3B227-B69F-48AF-BE60-E822A5D29973}" destId="{A12AEEBC-C124-45C8-B0E3-FBE7E2BBDE88}" srcOrd="1" destOrd="0" presId="urn:microsoft.com/office/officeart/2005/8/layout/vList4"/>
    <dgm:cxn modelId="{956AA9BE-7612-4894-86E9-E2EC70BAD790}" type="presParOf" srcId="{08B3B227-B69F-48AF-BE60-E822A5D29973}" destId="{87CD9510-C4FA-4549-93B8-EB6E199DA3A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E3B3F6A-BAE9-4F8A-8D40-4A13218FEA73}" type="doc">
      <dgm:prSet loTypeId="urn:microsoft.com/office/officeart/2005/8/layout/h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588CFCFE-00C5-489D-8594-DBF670C93044}">
      <dgm:prSet phldrT="[Текст]"/>
      <dgm:spPr/>
      <dgm:t>
        <a:bodyPr/>
        <a:lstStyle/>
        <a:p>
          <a:r>
            <a:rPr lang="uk-UA" dirty="0" smtClean="0">
              <a:solidFill>
                <a:srgbClr val="FF0000"/>
              </a:solidFill>
            </a:rPr>
            <a:t>Що таке фрагмент зображення</a:t>
          </a:r>
          <a:endParaRPr lang="ru-RU" dirty="0">
            <a:solidFill>
              <a:srgbClr val="FF0000"/>
            </a:solidFill>
          </a:endParaRPr>
        </a:p>
      </dgm:t>
    </dgm:pt>
    <dgm:pt modelId="{1A768751-2E3A-406E-81C7-109FD41911CE}" type="parTrans" cxnId="{53FD173B-8BD9-4D06-BFA0-6079DD17C62A}">
      <dgm:prSet/>
      <dgm:spPr/>
      <dgm:t>
        <a:bodyPr/>
        <a:lstStyle/>
        <a:p>
          <a:endParaRPr lang="uk-UA"/>
        </a:p>
      </dgm:t>
    </dgm:pt>
    <dgm:pt modelId="{E5960822-8F1F-4919-B202-2644BEEE74B2}" type="sibTrans" cxnId="{53FD173B-8BD9-4D06-BFA0-6079DD17C62A}">
      <dgm:prSet/>
      <dgm:spPr/>
      <dgm:t>
        <a:bodyPr/>
        <a:lstStyle/>
        <a:p>
          <a:endParaRPr lang="uk-UA"/>
        </a:p>
      </dgm:t>
    </dgm:pt>
    <dgm:pt modelId="{A8651E8E-F08A-4E00-886B-4CEA68ABF20A}">
      <dgm:prSet phldrT="[Текст]"/>
      <dgm:spPr/>
      <dgm:t>
        <a:bodyPr/>
        <a:lstStyle/>
        <a:p>
          <a:r>
            <a:rPr lang="uk-UA" dirty="0" smtClean="0"/>
            <a:t>Як можна виділити прямокутний фрагмент або довільну область зображення</a:t>
          </a:r>
          <a:endParaRPr lang="ru-RU" dirty="0"/>
        </a:p>
      </dgm:t>
    </dgm:pt>
    <dgm:pt modelId="{8A902C07-69AD-471D-A749-30CF9A453567}" type="parTrans" cxnId="{5F139CC5-C01C-4BF9-A1BA-02238CB2CAEF}">
      <dgm:prSet/>
      <dgm:spPr/>
      <dgm:t>
        <a:bodyPr/>
        <a:lstStyle/>
        <a:p>
          <a:endParaRPr lang="uk-UA"/>
        </a:p>
      </dgm:t>
    </dgm:pt>
    <dgm:pt modelId="{E0F5EE27-2D6D-44CA-86E0-B3A72498F4C3}" type="sibTrans" cxnId="{5F139CC5-C01C-4BF9-A1BA-02238CB2CAEF}">
      <dgm:prSet/>
      <dgm:spPr/>
      <dgm:t>
        <a:bodyPr/>
        <a:lstStyle/>
        <a:p>
          <a:endParaRPr lang="uk-UA"/>
        </a:p>
      </dgm:t>
    </dgm:pt>
    <dgm:pt modelId="{A074D33B-DCE4-46C6-BACD-0CE7E5E9D4AB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C62DD197-D0FB-4D48-8C18-9D1920E5A4D3}" type="parTrans" cxnId="{5E639DC0-C8D4-47EA-8601-DC80F143FE91}">
      <dgm:prSet/>
      <dgm:spPr/>
      <dgm:t>
        <a:bodyPr/>
        <a:lstStyle/>
        <a:p>
          <a:endParaRPr lang="uk-UA"/>
        </a:p>
      </dgm:t>
    </dgm:pt>
    <dgm:pt modelId="{C3E7830D-472F-46D4-8E05-E0B659161AB1}" type="sibTrans" cxnId="{5E639DC0-C8D4-47EA-8601-DC80F143FE91}">
      <dgm:prSet/>
      <dgm:spPr/>
      <dgm:t>
        <a:bodyPr/>
        <a:lstStyle/>
        <a:p>
          <a:endParaRPr lang="uk-UA"/>
        </a:p>
      </dgm:t>
    </dgm:pt>
    <dgm:pt modelId="{7F0A5165-B8C6-47AB-912C-DAD609E13755}">
      <dgm:prSet phldrT="[Текст]"/>
      <dgm:spPr/>
      <dgm:t>
        <a:bodyPr/>
        <a:lstStyle/>
        <a:p>
          <a:r>
            <a:rPr lang="uk-UA" dirty="0" smtClean="0">
              <a:solidFill>
                <a:srgbClr val="FF0000"/>
              </a:solidFill>
            </a:rPr>
            <a:t>Як переміщувати та видаляти виділений фрагмент</a:t>
          </a:r>
          <a:endParaRPr lang="ru-RU" dirty="0">
            <a:solidFill>
              <a:srgbClr val="FF0000"/>
            </a:solidFill>
          </a:endParaRPr>
        </a:p>
      </dgm:t>
    </dgm:pt>
    <dgm:pt modelId="{B71FC40F-C183-421C-BF2C-3F060950DD25}" type="parTrans" cxnId="{3321F845-94D9-4F33-AB93-454E47F1665F}">
      <dgm:prSet/>
      <dgm:spPr/>
      <dgm:t>
        <a:bodyPr/>
        <a:lstStyle/>
        <a:p>
          <a:endParaRPr lang="uk-UA"/>
        </a:p>
      </dgm:t>
    </dgm:pt>
    <dgm:pt modelId="{A31BC35B-E4A6-41EB-AF3F-7E7B371A452B}" type="sibTrans" cxnId="{3321F845-94D9-4F33-AB93-454E47F1665F}">
      <dgm:prSet/>
      <dgm:spPr/>
      <dgm:t>
        <a:bodyPr/>
        <a:lstStyle/>
        <a:p>
          <a:endParaRPr lang="uk-UA"/>
        </a:p>
      </dgm:t>
    </dgm:pt>
    <dgm:pt modelId="{0C9EFA09-3B87-4C05-A618-CBFA0025D84C}">
      <dgm:prSet phldrT="[Текст]"/>
      <dgm:spPr/>
      <dgm:t>
        <a:bodyPr/>
        <a:lstStyle/>
        <a:p>
          <a:r>
            <a:rPr lang="uk-UA" dirty="0" smtClean="0"/>
            <a:t>1</a:t>
          </a:r>
          <a:endParaRPr lang="uk-UA" dirty="0"/>
        </a:p>
      </dgm:t>
    </dgm:pt>
    <dgm:pt modelId="{69B8F93D-5DF1-41C3-9E78-F8B4F1F4C063}" type="parTrans" cxnId="{EEAA9D28-2483-4020-97A6-2D8E0DC55A25}">
      <dgm:prSet/>
      <dgm:spPr/>
      <dgm:t>
        <a:bodyPr/>
        <a:lstStyle/>
        <a:p>
          <a:endParaRPr lang="uk-UA"/>
        </a:p>
      </dgm:t>
    </dgm:pt>
    <dgm:pt modelId="{0EECD0D0-DC63-4927-B18E-F54F6FA9CE46}" type="sibTrans" cxnId="{EEAA9D28-2483-4020-97A6-2D8E0DC55A25}">
      <dgm:prSet/>
      <dgm:spPr/>
      <dgm:t>
        <a:bodyPr/>
        <a:lstStyle/>
        <a:p>
          <a:endParaRPr lang="uk-UA"/>
        </a:p>
      </dgm:t>
    </dgm:pt>
    <dgm:pt modelId="{203D7F08-DF73-46D8-A551-F086B2D1DC21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BEB0472-DE1F-4ABA-BCA2-9AA9E10C29A9}" type="parTrans" cxnId="{9D30EE1B-101B-4948-9B30-347DA3BC0A98}">
      <dgm:prSet/>
      <dgm:spPr/>
      <dgm:t>
        <a:bodyPr/>
        <a:lstStyle/>
        <a:p>
          <a:endParaRPr lang="uk-UA"/>
        </a:p>
      </dgm:t>
    </dgm:pt>
    <dgm:pt modelId="{6F8DB91D-B2F7-43F5-B4E4-1489F625701B}" type="sibTrans" cxnId="{9D30EE1B-101B-4948-9B30-347DA3BC0A98}">
      <dgm:prSet/>
      <dgm:spPr/>
      <dgm:t>
        <a:bodyPr/>
        <a:lstStyle/>
        <a:p>
          <a:endParaRPr lang="uk-UA"/>
        </a:p>
      </dgm:t>
    </dgm:pt>
    <dgm:pt modelId="{009DFA7B-F5E3-4FAE-8FD4-C39DC61C3DC1}" type="pres">
      <dgm:prSet presAssocID="{4E3B3F6A-BAE9-4F8A-8D40-4A13218FEA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1757CD2-B630-4123-AA7E-4340E7E13861}" type="pres">
      <dgm:prSet presAssocID="{4E3B3F6A-BAE9-4F8A-8D40-4A13218FEA73}" presName="tSp" presStyleCnt="0"/>
      <dgm:spPr/>
    </dgm:pt>
    <dgm:pt modelId="{50072AA2-4CE6-4E09-BF3F-DF7C7284FA3F}" type="pres">
      <dgm:prSet presAssocID="{4E3B3F6A-BAE9-4F8A-8D40-4A13218FEA73}" presName="bSp" presStyleCnt="0"/>
      <dgm:spPr/>
    </dgm:pt>
    <dgm:pt modelId="{9D9EBB7F-4D47-4517-BA2A-69503890232C}" type="pres">
      <dgm:prSet presAssocID="{4E3B3F6A-BAE9-4F8A-8D40-4A13218FEA73}" presName="process" presStyleCnt="0"/>
      <dgm:spPr/>
    </dgm:pt>
    <dgm:pt modelId="{31318A18-EE04-493F-B2E4-E25426EAD06E}" type="pres">
      <dgm:prSet presAssocID="{0C9EFA09-3B87-4C05-A618-CBFA0025D84C}" presName="composite1" presStyleCnt="0"/>
      <dgm:spPr/>
    </dgm:pt>
    <dgm:pt modelId="{A17B7D64-8B53-4E23-B7EF-BD8DB906F665}" type="pres">
      <dgm:prSet presAssocID="{0C9EFA09-3B87-4C05-A618-CBFA0025D84C}" presName="dummyNode1" presStyleLbl="node1" presStyleIdx="0" presStyleCnt="3"/>
      <dgm:spPr/>
    </dgm:pt>
    <dgm:pt modelId="{1E3A9893-9354-44AD-B633-C560A32A8B0C}" type="pres">
      <dgm:prSet presAssocID="{0C9EFA09-3B87-4C05-A618-CBFA0025D84C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0E5EA3-5366-47A3-B75B-B089ABFB6422}" type="pres">
      <dgm:prSet presAssocID="{0C9EFA09-3B87-4C05-A618-CBFA0025D84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E65107-8D3F-4CD0-B531-35BF015895C9}" type="pres">
      <dgm:prSet presAssocID="{0C9EFA09-3B87-4C05-A618-CBFA0025D84C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5A55FA-85DD-4F63-BA29-39BA42A81038}" type="pres">
      <dgm:prSet presAssocID="{0C9EFA09-3B87-4C05-A618-CBFA0025D84C}" presName="connSite1" presStyleCnt="0"/>
      <dgm:spPr/>
    </dgm:pt>
    <dgm:pt modelId="{32C4F7EA-2095-4C25-A617-DD5530A73CA8}" type="pres">
      <dgm:prSet presAssocID="{0EECD0D0-DC63-4927-B18E-F54F6FA9CE46}" presName="Name9" presStyleLbl="sibTrans2D1" presStyleIdx="0" presStyleCnt="2"/>
      <dgm:spPr/>
      <dgm:t>
        <a:bodyPr/>
        <a:lstStyle/>
        <a:p>
          <a:endParaRPr lang="uk-UA"/>
        </a:p>
      </dgm:t>
    </dgm:pt>
    <dgm:pt modelId="{33BEA167-F178-4E2D-8FA0-DB6CC37BA53D}" type="pres">
      <dgm:prSet presAssocID="{203D7F08-DF73-46D8-A551-F086B2D1DC21}" presName="composite2" presStyleCnt="0"/>
      <dgm:spPr/>
    </dgm:pt>
    <dgm:pt modelId="{98BB285C-B343-4726-8547-4F5E7DD07897}" type="pres">
      <dgm:prSet presAssocID="{203D7F08-DF73-46D8-A551-F086B2D1DC21}" presName="dummyNode2" presStyleLbl="node1" presStyleIdx="0" presStyleCnt="3"/>
      <dgm:spPr/>
    </dgm:pt>
    <dgm:pt modelId="{5384833C-BB0D-4B5A-B27C-3ACD0AAE1BD6}" type="pres">
      <dgm:prSet presAssocID="{203D7F08-DF73-46D8-A551-F086B2D1DC21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1DADB3-8BBF-4FF7-9B64-34D15D16A3A8}" type="pres">
      <dgm:prSet presAssocID="{203D7F08-DF73-46D8-A551-F086B2D1DC21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C2294D-41EF-425C-8C06-B23918746D2D}" type="pres">
      <dgm:prSet presAssocID="{203D7F08-DF73-46D8-A551-F086B2D1DC21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2ED34E-6C99-457C-8B68-6059934A3064}" type="pres">
      <dgm:prSet presAssocID="{203D7F08-DF73-46D8-A551-F086B2D1DC21}" presName="connSite2" presStyleCnt="0"/>
      <dgm:spPr/>
    </dgm:pt>
    <dgm:pt modelId="{5ABC6A5C-FA44-4332-BFDF-834B9D297AF2}" type="pres">
      <dgm:prSet presAssocID="{6F8DB91D-B2F7-43F5-B4E4-1489F625701B}" presName="Name18" presStyleLbl="sibTrans2D1" presStyleIdx="1" presStyleCnt="2"/>
      <dgm:spPr/>
      <dgm:t>
        <a:bodyPr/>
        <a:lstStyle/>
        <a:p>
          <a:endParaRPr lang="uk-UA"/>
        </a:p>
      </dgm:t>
    </dgm:pt>
    <dgm:pt modelId="{BBFD69D9-9EDD-473E-AEB0-5D734A3A8A85}" type="pres">
      <dgm:prSet presAssocID="{A074D33B-DCE4-46C6-BACD-0CE7E5E9D4AB}" presName="composite1" presStyleCnt="0"/>
      <dgm:spPr/>
    </dgm:pt>
    <dgm:pt modelId="{93FB3F2B-27DD-4804-AF5B-80A9056CCF72}" type="pres">
      <dgm:prSet presAssocID="{A074D33B-DCE4-46C6-BACD-0CE7E5E9D4AB}" presName="dummyNode1" presStyleLbl="node1" presStyleIdx="1" presStyleCnt="3"/>
      <dgm:spPr/>
    </dgm:pt>
    <dgm:pt modelId="{1A144BF0-9FD8-48E7-9FA3-7CBE075E8125}" type="pres">
      <dgm:prSet presAssocID="{A074D33B-DCE4-46C6-BACD-0CE7E5E9D4A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DF5337-A19E-4F27-BED4-53D3F6BE4BDB}" type="pres">
      <dgm:prSet presAssocID="{A074D33B-DCE4-46C6-BACD-0CE7E5E9D4A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5C617F-6CA6-4563-B967-6E93163BD09F}" type="pres">
      <dgm:prSet presAssocID="{A074D33B-DCE4-46C6-BACD-0CE7E5E9D4A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AC12C2-7165-4478-BA14-709859D7A7D5}" type="pres">
      <dgm:prSet presAssocID="{A074D33B-DCE4-46C6-BACD-0CE7E5E9D4AB}" presName="connSite1" presStyleCnt="0"/>
      <dgm:spPr/>
    </dgm:pt>
  </dgm:ptLst>
  <dgm:cxnLst>
    <dgm:cxn modelId="{305FF698-1509-4BD2-A12B-DC3C70E1D4BA}" type="presOf" srcId="{A8651E8E-F08A-4E00-886B-4CEA68ABF20A}" destId="{711DADB3-8BBF-4FF7-9B64-34D15D16A3A8}" srcOrd="1" destOrd="0" presId="urn:microsoft.com/office/officeart/2005/8/layout/hProcess4"/>
    <dgm:cxn modelId="{76CCC204-8D57-4769-866B-D21CA0F520FA}" type="presOf" srcId="{203D7F08-DF73-46D8-A551-F086B2D1DC21}" destId="{CEC2294D-41EF-425C-8C06-B23918746D2D}" srcOrd="0" destOrd="0" presId="urn:microsoft.com/office/officeart/2005/8/layout/hProcess4"/>
    <dgm:cxn modelId="{EEAA9D28-2483-4020-97A6-2D8E0DC55A25}" srcId="{4E3B3F6A-BAE9-4F8A-8D40-4A13218FEA73}" destId="{0C9EFA09-3B87-4C05-A618-CBFA0025D84C}" srcOrd="0" destOrd="0" parTransId="{69B8F93D-5DF1-41C3-9E78-F8B4F1F4C063}" sibTransId="{0EECD0D0-DC63-4927-B18E-F54F6FA9CE46}"/>
    <dgm:cxn modelId="{3B53F2A1-0B7D-4DAE-8E20-3DABA0691A85}" type="presOf" srcId="{7F0A5165-B8C6-47AB-912C-DAD609E13755}" destId="{22DF5337-A19E-4F27-BED4-53D3F6BE4BDB}" srcOrd="1" destOrd="0" presId="urn:microsoft.com/office/officeart/2005/8/layout/hProcess4"/>
    <dgm:cxn modelId="{9F690B9A-F3C2-4DE8-BC1C-C54CA537C3CD}" type="presOf" srcId="{0EECD0D0-DC63-4927-B18E-F54F6FA9CE46}" destId="{32C4F7EA-2095-4C25-A617-DD5530A73CA8}" srcOrd="0" destOrd="0" presId="urn:microsoft.com/office/officeart/2005/8/layout/hProcess4"/>
    <dgm:cxn modelId="{F36F07EC-27B6-4BCC-910D-22DEFCBCE53C}" type="presOf" srcId="{A074D33B-DCE4-46C6-BACD-0CE7E5E9D4AB}" destId="{005C617F-6CA6-4563-B967-6E93163BD09F}" srcOrd="0" destOrd="0" presId="urn:microsoft.com/office/officeart/2005/8/layout/hProcess4"/>
    <dgm:cxn modelId="{53FD173B-8BD9-4D06-BFA0-6079DD17C62A}" srcId="{0C9EFA09-3B87-4C05-A618-CBFA0025D84C}" destId="{588CFCFE-00C5-489D-8594-DBF670C93044}" srcOrd="0" destOrd="0" parTransId="{1A768751-2E3A-406E-81C7-109FD41911CE}" sibTransId="{E5960822-8F1F-4919-B202-2644BEEE74B2}"/>
    <dgm:cxn modelId="{5F139CC5-C01C-4BF9-A1BA-02238CB2CAEF}" srcId="{203D7F08-DF73-46D8-A551-F086B2D1DC21}" destId="{A8651E8E-F08A-4E00-886B-4CEA68ABF20A}" srcOrd="0" destOrd="0" parTransId="{8A902C07-69AD-471D-A749-30CF9A453567}" sibTransId="{E0F5EE27-2D6D-44CA-86E0-B3A72498F4C3}"/>
    <dgm:cxn modelId="{1E3E3AAA-08C1-49D9-A196-EFEC27EF828A}" type="presOf" srcId="{588CFCFE-00C5-489D-8594-DBF670C93044}" destId="{1E3A9893-9354-44AD-B633-C560A32A8B0C}" srcOrd="0" destOrd="0" presId="urn:microsoft.com/office/officeart/2005/8/layout/hProcess4"/>
    <dgm:cxn modelId="{E2388719-82F8-4002-9BEA-12383452845E}" type="presOf" srcId="{6F8DB91D-B2F7-43F5-B4E4-1489F625701B}" destId="{5ABC6A5C-FA44-4332-BFDF-834B9D297AF2}" srcOrd="0" destOrd="0" presId="urn:microsoft.com/office/officeart/2005/8/layout/hProcess4"/>
    <dgm:cxn modelId="{EA5B8CAF-5346-4F1F-82BB-25D1B6783D04}" type="presOf" srcId="{4E3B3F6A-BAE9-4F8A-8D40-4A13218FEA73}" destId="{009DFA7B-F5E3-4FAE-8FD4-C39DC61C3DC1}" srcOrd="0" destOrd="0" presId="urn:microsoft.com/office/officeart/2005/8/layout/hProcess4"/>
    <dgm:cxn modelId="{C261434C-61CF-46DC-AD91-845A781F22DF}" type="presOf" srcId="{A8651E8E-F08A-4E00-886B-4CEA68ABF20A}" destId="{5384833C-BB0D-4B5A-B27C-3ACD0AAE1BD6}" srcOrd="0" destOrd="0" presId="urn:microsoft.com/office/officeart/2005/8/layout/hProcess4"/>
    <dgm:cxn modelId="{2BDBE19F-5348-47F0-BCA3-DD5168662E95}" type="presOf" srcId="{0C9EFA09-3B87-4C05-A618-CBFA0025D84C}" destId="{F5E65107-8D3F-4CD0-B531-35BF015895C9}" srcOrd="0" destOrd="0" presId="urn:microsoft.com/office/officeart/2005/8/layout/hProcess4"/>
    <dgm:cxn modelId="{3321F845-94D9-4F33-AB93-454E47F1665F}" srcId="{A074D33B-DCE4-46C6-BACD-0CE7E5E9D4AB}" destId="{7F0A5165-B8C6-47AB-912C-DAD609E13755}" srcOrd="0" destOrd="0" parTransId="{B71FC40F-C183-421C-BF2C-3F060950DD25}" sibTransId="{A31BC35B-E4A6-41EB-AF3F-7E7B371A452B}"/>
    <dgm:cxn modelId="{E576A9B5-F18F-45CF-A982-CB49B96D9923}" type="presOf" srcId="{7F0A5165-B8C6-47AB-912C-DAD609E13755}" destId="{1A144BF0-9FD8-48E7-9FA3-7CBE075E8125}" srcOrd="0" destOrd="0" presId="urn:microsoft.com/office/officeart/2005/8/layout/hProcess4"/>
    <dgm:cxn modelId="{9D30EE1B-101B-4948-9B30-347DA3BC0A98}" srcId="{4E3B3F6A-BAE9-4F8A-8D40-4A13218FEA73}" destId="{203D7F08-DF73-46D8-A551-F086B2D1DC21}" srcOrd="1" destOrd="0" parTransId="{0BEB0472-DE1F-4ABA-BCA2-9AA9E10C29A9}" sibTransId="{6F8DB91D-B2F7-43F5-B4E4-1489F625701B}"/>
    <dgm:cxn modelId="{5E639DC0-C8D4-47EA-8601-DC80F143FE91}" srcId="{4E3B3F6A-BAE9-4F8A-8D40-4A13218FEA73}" destId="{A074D33B-DCE4-46C6-BACD-0CE7E5E9D4AB}" srcOrd="2" destOrd="0" parTransId="{C62DD197-D0FB-4D48-8C18-9D1920E5A4D3}" sibTransId="{C3E7830D-472F-46D4-8E05-E0B659161AB1}"/>
    <dgm:cxn modelId="{C86FBBEC-C40C-4500-924B-C46D84E0F115}" type="presOf" srcId="{588CFCFE-00C5-489D-8594-DBF670C93044}" destId="{460E5EA3-5366-47A3-B75B-B089ABFB6422}" srcOrd="1" destOrd="0" presId="urn:microsoft.com/office/officeart/2005/8/layout/hProcess4"/>
    <dgm:cxn modelId="{2C0076F2-BBC8-4A4F-A0D8-DFD7319BAEB9}" type="presParOf" srcId="{009DFA7B-F5E3-4FAE-8FD4-C39DC61C3DC1}" destId="{F1757CD2-B630-4123-AA7E-4340E7E13861}" srcOrd="0" destOrd="0" presId="urn:microsoft.com/office/officeart/2005/8/layout/hProcess4"/>
    <dgm:cxn modelId="{657E5001-0F36-456C-A504-33AC1A18D20F}" type="presParOf" srcId="{009DFA7B-F5E3-4FAE-8FD4-C39DC61C3DC1}" destId="{50072AA2-4CE6-4E09-BF3F-DF7C7284FA3F}" srcOrd="1" destOrd="0" presId="urn:microsoft.com/office/officeart/2005/8/layout/hProcess4"/>
    <dgm:cxn modelId="{D6390C70-1213-414B-ADD6-C4413A7F0BDD}" type="presParOf" srcId="{009DFA7B-F5E3-4FAE-8FD4-C39DC61C3DC1}" destId="{9D9EBB7F-4D47-4517-BA2A-69503890232C}" srcOrd="2" destOrd="0" presId="urn:microsoft.com/office/officeart/2005/8/layout/hProcess4"/>
    <dgm:cxn modelId="{FB535395-3967-4C28-8A80-12AFD998F213}" type="presParOf" srcId="{9D9EBB7F-4D47-4517-BA2A-69503890232C}" destId="{31318A18-EE04-493F-B2E4-E25426EAD06E}" srcOrd="0" destOrd="0" presId="urn:microsoft.com/office/officeart/2005/8/layout/hProcess4"/>
    <dgm:cxn modelId="{F70C464A-ABD4-4281-8D2E-2BCBF5951748}" type="presParOf" srcId="{31318A18-EE04-493F-B2E4-E25426EAD06E}" destId="{A17B7D64-8B53-4E23-B7EF-BD8DB906F665}" srcOrd="0" destOrd="0" presId="urn:microsoft.com/office/officeart/2005/8/layout/hProcess4"/>
    <dgm:cxn modelId="{07171C0E-D588-4171-B8F5-DA90DB205188}" type="presParOf" srcId="{31318A18-EE04-493F-B2E4-E25426EAD06E}" destId="{1E3A9893-9354-44AD-B633-C560A32A8B0C}" srcOrd="1" destOrd="0" presId="urn:microsoft.com/office/officeart/2005/8/layout/hProcess4"/>
    <dgm:cxn modelId="{8C2109B4-BE8C-4039-8DB9-6B3D85618DB6}" type="presParOf" srcId="{31318A18-EE04-493F-B2E4-E25426EAD06E}" destId="{460E5EA3-5366-47A3-B75B-B089ABFB6422}" srcOrd="2" destOrd="0" presId="urn:microsoft.com/office/officeart/2005/8/layout/hProcess4"/>
    <dgm:cxn modelId="{029A9A52-467F-44D1-A4E9-25DC82E113BD}" type="presParOf" srcId="{31318A18-EE04-493F-B2E4-E25426EAD06E}" destId="{F5E65107-8D3F-4CD0-B531-35BF015895C9}" srcOrd="3" destOrd="0" presId="urn:microsoft.com/office/officeart/2005/8/layout/hProcess4"/>
    <dgm:cxn modelId="{DE31CFC0-D8EB-4EA0-920E-2030A91AFE17}" type="presParOf" srcId="{31318A18-EE04-493F-B2E4-E25426EAD06E}" destId="{2E5A55FA-85DD-4F63-BA29-39BA42A81038}" srcOrd="4" destOrd="0" presId="urn:microsoft.com/office/officeart/2005/8/layout/hProcess4"/>
    <dgm:cxn modelId="{97049A55-6F81-4A48-8019-54A69E8B4756}" type="presParOf" srcId="{9D9EBB7F-4D47-4517-BA2A-69503890232C}" destId="{32C4F7EA-2095-4C25-A617-DD5530A73CA8}" srcOrd="1" destOrd="0" presId="urn:microsoft.com/office/officeart/2005/8/layout/hProcess4"/>
    <dgm:cxn modelId="{AF6E48E3-055C-43D5-AD7A-A23A7D44D23D}" type="presParOf" srcId="{9D9EBB7F-4D47-4517-BA2A-69503890232C}" destId="{33BEA167-F178-4E2D-8FA0-DB6CC37BA53D}" srcOrd="2" destOrd="0" presId="urn:microsoft.com/office/officeart/2005/8/layout/hProcess4"/>
    <dgm:cxn modelId="{A77CCE61-53AC-49CD-B5FF-3C61CD7A36A2}" type="presParOf" srcId="{33BEA167-F178-4E2D-8FA0-DB6CC37BA53D}" destId="{98BB285C-B343-4726-8547-4F5E7DD07897}" srcOrd="0" destOrd="0" presId="urn:microsoft.com/office/officeart/2005/8/layout/hProcess4"/>
    <dgm:cxn modelId="{28968D37-78A8-498D-AD0A-795930E1BEF7}" type="presParOf" srcId="{33BEA167-F178-4E2D-8FA0-DB6CC37BA53D}" destId="{5384833C-BB0D-4B5A-B27C-3ACD0AAE1BD6}" srcOrd="1" destOrd="0" presId="urn:microsoft.com/office/officeart/2005/8/layout/hProcess4"/>
    <dgm:cxn modelId="{CA74CEB0-1897-4568-8B8E-27120B2BEA29}" type="presParOf" srcId="{33BEA167-F178-4E2D-8FA0-DB6CC37BA53D}" destId="{711DADB3-8BBF-4FF7-9B64-34D15D16A3A8}" srcOrd="2" destOrd="0" presId="urn:microsoft.com/office/officeart/2005/8/layout/hProcess4"/>
    <dgm:cxn modelId="{68A6DA50-2CEA-4C08-9E62-7087C8927838}" type="presParOf" srcId="{33BEA167-F178-4E2D-8FA0-DB6CC37BA53D}" destId="{CEC2294D-41EF-425C-8C06-B23918746D2D}" srcOrd="3" destOrd="0" presId="urn:microsoft.com/office/officeart/2005/8/layout/hProcess4"/>
    <dgm:cxn modelId="{708D745F-B0D8-410D-8C0F-E12343B52276}" type="presParOf" srcId="{33BEA167-F178-4E2D-8FA0-DB6CC37BA53D}" destId="{942ED34E-6C99-457C-8B68-6059934A3064}" srcOrd="4" destOrd="0" presId="urn:microsoft.com/office/officeart/2005/8/layout/hProcess4"/>
    <dgm:cxn modelId="{764B879F-3968-47D5-A879-80BD5BAB78EE}" type="presParOf" srcId="{9D9EBB7F-4D47-4517-BA2A-69503890232C}" destId="{5ABC6A5C-FA44-4332-BFDF-834B9D297AF2}" srcOrd="3" destOrd="0" presId="urn:microsoft.com/office/officeart/2005/8/layout/hProcess4"/>
    <dgm:cxn modelId="{E9BDDFB3-7D60-4858-898A-43A3AEF64B25}" type="presParOf" srcId="{9D9EBB7F-4D47-4517-BA2A-69503890232C}" destId="{BBFD69D9-9EDD-473E-AEB0-5D734A3A8A85}" srcOrd="4" destOrd="0" presId="urn:microsoft.com/office/officeart/2005/8/layout/hProcess4"/>
    <dgm:cxn modelId="{3EE54F4E-CD80-4BCD-A913-561F6E9E7B82}" type="presParOf" srcId="{BBFD69D9-9EDD-473E-AEB0-5D734A3A8A85}" destId="{93FB3F2B-27DD-4804-AF5B-80A9056CCF72}" srcOrd="0" destOrd="0" presId="urn:microsoft.com/office/officeart/2005/8/layout/hProcess4"/>
    <dgm:cxn modelId="{638DE1EB-2854-4C04-9C38-D499013370BE}" type="presParOf" srcId="{BBFD69D9-9EDD-473E-AEB0-5D734A3A8A85}" destId="{1A144BF0-9FD8-48E7-9FA3-7CBE075E8125}" srcOrd="1" destOrd="0" presId="urn:microsoft.com/office/officeart/2005/8/layout/hProcess4"/>
    <dgm:cxn modelId="{C03EDD48-48F7-4574-8A35-E16227D969A5}" type="presParOf" srcId="{BBFD69D9-9EDD-473E-AEB0-5D734A3A8A85}" destId="{22DF5337-A19E-4F27-BED4-53D3F6BE4BDB}" srcOrd="2" destOrd="0" presId="urn:microsoft.com/office/officeart/2005/8/layout/hProcess4"/>
    <dgm:cxn modelId="{6F598196-03C8-4148-84B1-8301B4CA0CAC}" type="presParOf" srcId="{BBFD69D9-9EDD-473E-AEB0-5D734A3A8A85}" destId="{005C617F-6CA6-4563-B967-6E93163BD09F}" srcOrd="3" destOrd="0" presId="urn:microsoft.com/office/officeart/2005/8/layout/hProcess4"/>
    <dgm:cxn modelId="{739EC89F-8A7B-45B9-B619-D3CAE8E1B54E}" type="presParOf" srcId="{BBFD69D9-9EDD-473E-AEB0-5D734A3A8A85}" destId="{1DAC12C2-7165-4478-BA14-709859D7A7D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224BE3-A385-46CB-8667-2787126C90B0}" type="doc">
      <dgm:prSet loTypeId="urn:microsoft.com/office/officeart/2005/8/layout/hierarchy1" loCatId="hierarchy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B16D409-1A65-4AAB-ACCC-1C9623CB4AAF}">
      <dgm:prSet phldrT="[Текст]"/>
      <dgm:spPr/>
      <dgm:t>
        <a:bodyPr/>
        <a:lstStyle/>
        <a:p>
          <a:r>
            <a:rPr lang="uk-UA" dirty="0" smtClean="0"/>
            <a:t>Під час опрацювання зображень за допомогою графічного редактора:</a:t>
          </a:r>
          <a:endParaRPr lang="ru-RU" dirty="0"/>
        </a:p>
      </dgm:t>
    </dgm:pt>
    <dgm:pt modelId="{12F9BBD1-AB09-48DE-A062-56FC963E5DCE}" type="parTrans" cxnId="{6FD7EBAD-24CA-426F-A4AB-5AAF0CE84584}">
      <dgm:prSet/>
      <dgm:spPr/>
      <dgm:t>
        <a:bodyPr/>
        <a:lstStyle/>
        <a:p>
          <a:endParaRPr lang="ru-RU"/>
        </a:p>
      </dgm:t>
    </dgm:pt>
    <dgm:pt modelId="{75A3B6F1-71B8-401A-90FC-A7BA3F31369A}" type="sibTrans" cxnId="{6FD7EBAD-24CA-426F-A4AB-5AAF0CE84584}">
      <dgm:prSet/>
      <dgm:spPr/>
      <dgm:t>
        <a:bodyPr/>
        <a:lstStyle/>
        <a:p>
          <a:endParaRPr lang="ru-RU"/>
        </a:p>
      </dgm:t>
    </dgm:pt>
    <dgm:pt modelId="{F5498E98-4DD3-46B0-AFC5-51C0BF5A4FDA}">
      <dgm:prSet phldrT="[Текст]"/>
      <dgm:spPr/>
      <dgm:t>
        <a:bodyPr/>
        <a:lstStyle/>
        <a:p>
          <a:r>
            <a:rPr lang="ru-RU" dirty="0" err="1" smtClean="0"/>
            <a:t>Виділити</a:t>
          </a:r>
          <a:r>
            <a:rPr lang="ru-RU" dirty="0" smtClean="0"/>
            <a:t> фрагмент </a:t>
          </a:r>
          <a:r>
            <a:rPr lang="ru-RU" dirty="0" err="1" smtClean="0"/>
            <a:t>зображення</a:t>
          </a:r>
          <a:r>
            <a:rPr lang="ru-RU" dirty="0" smtClean="0"/>
            <a:t>, </a:t>
          </a:r>
          <a:r>
            <a:rPr lang="ru-RU" dirty="0" err="1" smtClean="0"/>
            <a:t>який</a:t>
          </a:r>
          <a:r>
            <a:rPr lang="ru-RU" dirty="0" smtClean="0"/>
            <a:t> </a:t>
          </a:r>
          <a:r>
            <a:rPr lang="ru-RU" dirty="0" err="1" smtClean="0"/>
            <a:t>слід</a:t>
          </a:r>
          <a:r>
            <a:rPr lang="ru-RU" dirty="0" smtClean="0"/>
            <a:t> </a:t>
          </a:r>
          <a:r>
            <a:rPr lang="ru-RU" dirty="0" err="1" smtClean="0"/>
            <a:t>змінити</a:t>
          </a:r>
          <a:endParaRPr lang="ru-RU" dirty="0"/>
        </a:p>
      </dgm:t>
    </dgm:pt>
    <dgm:pt modelId="{C1D37112-B3D8-4380-82AF-E5871DF5E438}" type="parTrans" cxnId="{1C05A500-94EF-42A7-B4F6-716F30B6D092}">
      <dgm:prSet/>
      <dgm:spPr/>
      <dgm:t>
        <a:bodyPr/>
        <a:lstStyle/>
        <a:p>
          <a:endParaRPr lang="ru-RU"/>
        </a:p>
      </dgm:t>
    </dgm:pt>
    <dgm:pt modelId="{6EF39363-A414-451A-B248-647745EFEE0B}" type="sibTrans" cxnId="{1C05A500-94EF-42A7-B4F6-716F30B6D092}">
      <dgm:prSet/>
      <dgm:spPr/>
      <dgm:t>
        <a:bodyPr/>
        <a:lstStyle/>
        <a:p>
          <a:endParaRPr lang="ru-RU"/>
        </a:p>
      </dgm:t>
    </dgm:pt>
    <dgm:pt modelId="{3621762F-22BE-46CB-B00F-631FC4AA1966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Досить змінити властивості певної частини зображення</a:t>
          </a:r>
          <a:endParaRPr lang="ru-RU" dirty="0" smtClean="0"/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D901055-1B09-4CF8-A9DE-9A759FD2664C}" type="parTrans" cxnId="{CB95BDFD-E5E8-4ABE-A6E2-1740D990858F}">
      <dgm:prSet/>
      <dgm:spPr/>
      <dgm:t>
        <a:bodyPr/>
        <a:lstStyle/>
        <a:p>
          <a:endParaRPr lang="ru-RU"/>
        </a:p>
      </dgm:t>
    </dgm:pt>
    <dgm:pt modelId="{227CB912-0D60-4EF0-B4A2-A006FFF91ED1}" type="sibTrans" cxnId="{CB95BDFD-E5E8-4ABE-A6E2-1740D990858F}">
      <dgm:prSet/>
      <dgm:spPr/>
      <dgm:t>
        <a:bodyPr/>
        <a:lstStyle/>
        <a:p>
          <a:endParaRPr lang="ru-RU"/>
        </a:p>
      </dgm:t>
    </dgm:pt>
    <dgm:pt modelId="{6F36FAB9-4446-4725-9EA5-F45C0FBCDD42}" type="pres">
      <dgm:prSet presAssocID="{CF224BE3-A385-46CB-8667-2787126C90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485577B3-5AAD-4C61-961B-D70035446A9A}" type="pres">
      <dgm:prSet presAssocID="{1B16D409-1A65-4AAB-ACCC-1C9623CB4AAF}" presName="hierRoot1" presStyleCnt="0"/>
      <dgm:spPr/>
    </dgm:pt>
    <dgm:pt modelId="{5B9EDDBA-556F-4E57-B0CD-3B840297F2A4}" type="pres">
      <dgm:prSet presAssocID="{1B16D409-1A65-4AAB-ACCC-1C9623CB4AAF}" presName="composite" presStyleCnt="0"/>
      <dgm:spPr/>
    </dgm:pt>
    <dgm:pt modelId="{2EE256E3-CA16-4F1F-BF8E-3BDC804FC974}" type="pres">
      <dgm:prSet presAssocID="{1B16D409-1A65-4AAB-ACCC-1C9623CB4AAF}" presName="background" presStyleLbl="node0" presStyleIdx="0" presStyleCnt="1"/>
      <dgm:spPr/>
    </dgm:pt>
    <dgm:pt modelId="{7887F43E-DB63-4F8D-8A79-B71D5E442C77}" type="pres">
      <dgm:prSet presAssocID="{1B16D409-1A65-4AAB-ACCC-1C9623CB4AAF}" presName="text" presStyleLbl="fgAcc0" presStyleIdx="0" presStyleCnt="1" custScaleX="13984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BF9DAE1-8315-4205-BBF8-12FCBC5AB453}" type="pres">
      <dgm:prSet presAssocID="{1B16D409-1A65-4AAB-ACCC-1C9623CB4AAF}" presName="hierChild2" presStyleCnt="0"/>
      <dgm:spPr/>
    </dgm:pt>
    <dgm:pt modelId="{042B7E9D-BC7D-42D0-B603-197CC4F0469C}" type="pres">
      <dgm:prSet presAssocID="{C1D37112-B3D8-4380-82AF-E5871DF5E438}" presName="Name10" presStyleLbl="parChTrans1D2" presStyleIdx="0" presStyleCnt="2"/>
      <dgm:spPr/>
      <dgm:t>
        <a:bodyPr/>
        <a:lstStyle/>
        <a:p>
          <a:endParaRPr lang="uk-UA"/>
        </a:p>
      </dgm:t>
    </dgm:pt>
    <dgm:pt modelId="{FB2A4A29-1AE9-41D7-B351-05481CB4A806}" type="pres">
      <dgm:prSet presAssocID="{F5498E98-4DD3-46B0-AFC5-51C0BF5A4FDA}" presName="hierRoot2" presStyleCnt="0"/>
      <dgm:spPr/>
    </dgm:pt>
    <dgm:pt modelId="{05033946-EDC2-4CED-AA26-0AEE64186B3D}" type="pres">
      <dgm:prSet presAssocID="{F5498E98-4DD3-46B0-AFC5-51C0BF5A4FDA}" presName="composite2" presStyleCnt="0"/>
      <dgm:spPr/>
    </dgm:pt>
    <dgm:pt modelId="{C22BFA13-D833-43B4-8717-1825DC6C9B5B}" type="pres">
      <dgm:prSet presAssocID="{F5498E98-4DD3-46B0-AFC5-51C0BF5A4FDA}" presName="background2" presStyleLbl="node2" presStyleIdx="0" presStyleCnt="2"/>
      <dgm:spPr/>
    </dgm:pt>
    <dgm:pt modelId="{7FE4FBE8-B2F0-4DA7-8814-B8BF1F34C049}" type="pres">
      <dgm:prSet presAssocID="{F5498E98-4DD3-46B0-AFC5-51C0BF5A4FD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CAF9F3B-743A-497E-B2AE-BCCAA2D55892}" type="pres">
      <dgm:prSet presAssocID="{F5498E98-4DD3-46B0-AFC5-51C0BF5A4FDA}" presName="hierChild3" presStyleCnt="0"/>
      <dgm:spPr/>
    </dgm:pt>
    <dgm:pt modelId="{0C3A00C8-804F-4A93-B5F6-E3C27680AF8A}" type="pres">
      <dgm:prSet presAssocID="{ED901055-1B09-4CF8-A9DE-9A759FD2664C}" presName="Name10" presStyleLbl="parChTrans1D2" presStyleIdx="1" presStyleCnt="2"/>
      <dgm:spPr/>
      <dgm:t>
        <a:bodyPr/>
        <a:lstStyle/>
        <a:p>
          <a:endParaRPr lang="uk-UA"/>
        </a:p>
      </dgm:t>
    </dgm:pt>
    <dgm:pt modelId="{E08723A0-E03C-4A1A-A5CF-5687FE25F7F2}" type="pres">
      <dgm:prSet presAssocID="{3621762F-22BE-46CB-B00F-631FC4AA1966}" presName="hierRoot2" presStyleCnt="0"/>
      <dgm:spPr/>
    </dgm:pt>
    <dgm:pt modelId="{C5A4F4CF-4121-46A6-B1E8-D1E0E7938302}" type="pres">
      <dgm:prSet presAssocID="{3621762F-22BE-46CB-B00F-631FC4AA1966}" presName="composite2" presStyleCnt="0"/>
      <dgm:spPr/>
    </dgm:pt>
    <dgm:pt modelId="{8F4EFC6D-5D29-4C38-9DF5-06897D32E553}" type="pres">
      <dgm:prSet presAssocID="{3621762F-22BE-46CB-B00F-631FC4AA1966}" presName="background2" presStyleLbl="node2" presStyleIdx="1" presStyleCnt="2"/>
      <dgm:spPr/>
    </dgm:pt>
    <dgm:pt modelId="{64A38287-349F-45C5-B0EA-40A4A1235784}" type="pres">
      <dgm:prSet presAssocID="{3621762F-22BE-46CB-B00F-631FC4AA196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1BDFF5E-91B7-40C7-A39A-6AC5670D6633}" type="pres">
      <dgm:prSet presAssocID="{3621762F-22BE-46CB-B00F-631FC4AA1966}" presName="hierChild3" presStyleCnt="0"/>
      <dgm:spPr/>
    </dgm:pt>
  </dgm:ptLst>
  <dgm:cxnLst>
    <dgm:cxn modelId="{6A11F5C6-4D0A-4442-BB14-AEFFE840FF11}" type="presOf" srcId="{1B16D409-1A65-4AAB-ACCC-1C9623CB4AAF}" destId="{7887F43E-DB63-4F8D-8A79-B71D5E442C77}" srcOrd="0" destOrd="0" presId="urn:microsoft.com/office/officeart/2005/8/layout/hierarchy1"/>
    <dgm:cxn modelId="{38B1A299-5A66-416B-8E1E-C6AD504C16EF}" type="presOf" srcId="{F5498E98-4DD3-46B0-AFC5-51C0BF5A4FDA}" destId="{7FE4FBE8-B2F0-4DA7-8814-B8BF1F34C049}" srcOrd="0" destOrd="0" presId="urn:microsoft.com/office/officeart/2005/8/layout/hierarchy1"/>
    <dgm:cxn modelId="{B31DB402-6234-406B-B743-2129F072C75B}" type="presOf" srcId="{ED901055-1B09-4CF8-A9DE-9A759FD2664C}" destId="{0C3A00C8-804F-4A93-B5F6-E3C27680AF8A}" srcOrd="0" destOrd="0" presId="urn:microsoft.com/office/officeart/2005/8/layout/hierarchy1"/>
    <dgm:cxn modelId="{CB95BDFD-E5E8-4ABE-A6E2-1740D990858F}" srcId="{1B16D409-1A65-4AAB-ACCC-1C9623CB4AAF}" destId="{3621762F-22BE-46CB-B00F-631FC4AA1966}" srcOrd="1" destOrd="0" parTransId="{ED901055-1B09-4CF8-A9DE-9A759FD2664C}" sibTransId="{227CB912-0D60-4EF0-B4A2-A006FFF91ED1}"/>
    <dgm:cxn modelId="{92EB9599-8338-4FDA-9547-74206F669476}" type="presOf" srcId="{C1D37112-B3D8-4380-82AF-E5871DF5E438}" destId="{042B7E9D-BC7D-42D0-B603-197CC4F0469C}" srcOrd="0" destOrd="0" presId="urn:microsoft.com/office/officeart/2005/8/layout/hierarchy1"/>
    <dgm:cxn modelId="{6FD7EBAD-24CA-426F-A4AB-5AAF0CE84584}" srcId="{CF224BE3-A385-46CB-8667-2787126C90B0}" destId="{1B16D409-1A65-4AAB-ACCC-1C9623CB4AAF}" srcOrd="0" destOrd="0" parTransId="{12F9BBD1-AB09-48DE-A062-56FC963E5DCE}" sibTransId="{75A3B6F1-71B8-401A-90FC-A7BA3F31369A}"/>
    <dgm:cxn modelId="{1C05A500-94EF-42A7-B4F6-716F30B6D092}" srcId="{1B16D409-1A65-4AAB-ACCC-1C9623CB4AAF}" destId="{F5498E98-4DD3-46B0-AFC5-51C0BF5A4FDA}" srcOrd="0" destOrd="0" parTransId="{C1D37112-B3D8-4380-82AF-E5871DF5E438}" sibTransId="{6EF39363-A414-451A-B248-647745EFEE0B}"/>
    <dgm:cxn modelId="{C398DA03-B9BA-466B-BF4A-3C5ED97B92F6}" type="presOf" srcId="{CF224BE3-A385-46CB-8667-2787126C90B0}" destId="{6F36FAB9-4446-4725-9EA5-F45C0FBCDD42}" srcOrd="0" destOrd="0" presId="urn:microsoft.com/office/officeart/2005/8/layout/hierarchy1"/>
    <dgm:cxn modelId="{23669AAE-5B44-4344-92C0-3AE78D91C9F2}" type="presOf" srcId="{3621762F-22BE-46CB-B00F-631FC4AA1966}" destId="{64A38287-349F-45C5-B0EA-40A4A1235784}" srcOrd="0" destOrd="0" presId="urn:microsoft.com/office/officeart/2005/8/layout/hierarchy1"/>
    <dgm:cxn modelId="{7DB318F2-964D-4D85-97BB-F44E3D7EAC26}" type="presParOf" srcId="{6F36FAB9-4446-4725-9EA5-F45C0FBCDD42}" destId="{485577B3-5AAD-4C61-961B-D70035446A9A}" srcOrd="0" destOrd="0" presId="urn:microsoft.com/office/officeart/2005/8/layout/hierarchy1"/>
    <dgm:cxn modelId="{6EEFBD6D-CDFC-4917-A5F0-1868D7AF132A}" type="presParOf" srcId="{485577B3-5AAD-4C61-961B-D70035446A9A}" destId="{5B9EDDBA-556F-4E57-B0CD-3B840297F2A4}" srcOrd="0" destOrd="0" presId="urn:microsoft.com/office/officeart/2005/8/layout/hierarchy1"/>
    <dgm:cxn modelId="{F8E242D3-C7AE-430A-BAE6-9BA46D66EBD6}" type="presParOf" srcId="{5B9EDDBA-556F-4E57-B0CD-3B840297F2A4}" destId="{2EE256E3-CA16-4F1F-BF8E-3BDC804FC974}" srcOrd="0" destOrd="0" presId="urn:microsoft.com/office/officeart/2005/8/layout/hierarchy1"/>
    <dgm:cxn modelId="{CA4B6C29-B94A-41B4-A8D7-83536392792F}" type="presParOf" srcId="{5B9EDDBA-556F-4E57-B0CD-3B840297F2A4}" destId="{7887F43E-DB63-4F8D-8A79-B71D5E442C77}" srcOrd="1" destOrd="0" presId="urn:microsoft.com/office/officeart/2005/8/layout/hierarchy1"/>
    <dgm:cxn modelId="{6FAF24F3-8D4D-4499-8F41-419370050BDA}" type="presParOf" srcId="{485577B3-5AAD-4C61-961B-D70035446A9A}" destId="{ABF9DAE1-8315-4205-BBF8-12FCBC5AB453}" srcOrd="1" destOrd="0" presId="urn:microsoft.com/office/officeart/2005/8/layout/hierarchy1"/>
    <dgm:cxn modelId="{896DEC51-C2EC-4D45-BFED-482FBD4BB540}" type="presParOf" srcId="{ABF9DAE1-8315-4205-BBF8-12FCBC5AB453}" destId="{042B7E9D-BC7D-42D0-B603-197CC4F0469C}" srcOrd="0" destOrd="0" presId="urn:microsoft.com/office/officeart/2005/8/layout/hierarchy1"/>
    <dgm:cxn modelId="{E87382FF-CB79-4016-8D9B-817AC4C77415}" type="presParOf" srcId="{ABF9DAE1-8315-4205-BBF8-12FCBC5AB453}" destId="{FB2A4A29-1AE9-41D7-B351-05481CB4A806}" srcOrd="1" destOrd="0" presId="urn:microsoft.com/office/officeart/2005/8/layout/hierarchy1"/>
    <dgm:cxn modelId="{90751B15-B636-4361-B0DF-4CE67278E036}" type="presParOf" srcId="{FB2A4A29-1AE9-41D7-B351-05481CB4A806}" destId="{05033946-EDC2-4CED-AA26-0AEE64186B3D}" srcOrd="0" destOrd="0" presId="urn:microsoft.com/office/officeart/2005/8/layout/hierarchy1"/>
    <dgm:cxn modelId="{52E117AB-FD39-48E0-A9AD-038F26C28C8C}" type="presParOf" srcId="{05033946-EDC2-4CED-AA26-0AEE64186B3D}" destId="{C22BFA13-D833-43B4-8717-1825DC6C9B5B}" srcOrd="0" destOrd="0" presId="urn:microsoft.com/office/officeart/2005/8/layout/hierarchy1"/>
    <dgm:cxn modelId="{53669414-3A6F-43D5-9D2D-E200BD51D00F}" type="presParOf" srcId="{05033946-EDC2-4CED-AA26-0AEE64186B3D}" destId="{7FE4FBE8-B2F0-4DA7-8814-B8BF1F34C049}" srcOrd="1" destOrd="0" presId="urn:microsoft.com/office/officeart/2005/8/layout/hierarchy1"/>
    <dgm:cxn modelId="{569CDF23-B35D-41CA-9D04-2E67848DD10D}" type="presParOf" srcId="{FB2A4A29-1AE9-41D7-B351-05481CB4A806}" destId="{CCAF9F3B-743A-497E-B2AE-BCCAA2D55892}" srcOrd="1" destOrd="0" presId="urn:microsoft.com/office/officeart/2005/8/layout/hierarchy1"/>
    <dgm:cxn modelId="{7AA517EB-B044-4363-9FCE-CA3ADC9EBAF1}" type="presParOf" srcId="{ABF9DAE1-8315-4205-BBF8-12FCBC5AB453}" destId="{0C3A00C8-804F-4A93-B5F6-E3C27680AF8A}" srcOrd="2" destOrd="0" presId="urn:microsoft.com/office/officeart/2005/8/layout/hierarchy1"/>
    <dgm:cxn modelId="{C24A00FB-845D-4D5E-91C9-CB1C2B853777}" type="presParOf" srcId="{ABF9DAE1-8315-4205-BBF8-12FCBC5AB453}" destId="{E08723A0-E03C-4A1A-A5CF-5687FE25F7F2}" srcOrd="3" destOrd="0" presId="urn:microsoft.com/office/officeart/2005/8/layout/hierarchy1"/>
    <dgm:cxn modelId="{1D23A30D-A585-4DC1-8CFA-E6A7E3945581}" type="presParOf" srcId="{E08723A0-E03C-4A1A-A5CF-5687FE25F7F2}" destId="{C5A4F4CF-4121-46A6-B1E8-D1E0E7938302}" srcOrd="0" destOrd="0" presId="urn:microsoft.com/office/officeart/2005/8/layout/hierarchy1"/>
    <dgm:cxn modelId="{41295415-32AA-46F2-94C9-B0C03451E4EF}" type="presParOf" srcId="{C5A4F4CF-4121-46A6-B1E8-D1E0E7938302}" destId="{8F4EFC6D-5D29-4C38-9DF5-06897D32E553}" srcOrd="0" destOrd="0" presId="urn:microsoft.com/office/officeart/2005/8/layout/hierarchy1"/>
    <dgm:cxn modelId="{CA49019E-D855-45AD-9075-5CF605534411}" type="presParOf" srcId="{C5A4F4CF-4121-46A6-B1E8-D1E0E7938302}" destId="{64A38287-349F-45C5-B0EA-40A4A1235784}" srcOrd="1" destOrd="0" presId="urn:microsoft.com/office/officeart/2005/8/layout/hierarchy1"/>
    <dgm:cxn modelId="{9B08E634-C9D4-4897-8146-C96928F3052D}" type="presParOf" srcId="{E08723A0-E03C-4A1A-A5CF-5687FE25F7F2}" destId="{51BDFF5E-91B7-40C7-A39A-6AC5670D66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B7556D-DCCB-4145-BDB2-833BAA57BB95}" type="doc">
      <dgm:prSet loTypeId="urn:microsoft.com/office/officeart/2005/8/layout/vList4#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D634DE8-2CEF-4154-8A01-2CB548D9F3E9}">
      <dgm:prSet phldrT="[Текст]"/>
      <dgm:spPr/>
      <dgm:t>
        <a:bodyPr/>
        <a:lstStyle/>
        <a:p>
          <a:r>
            <a:rPr lang="uk-UA" i="1" dirty="0" smtClean="0">
              <a:solidFill>
                <a:schemeClr val="accent1">
                  <a:lumMod val="75000"/>
                </a:schemeClr>
              </a:solidFill>
            </a:rPr>
            <a:t>Заливка </a:t>
          </a:r>
          <a:r>
            <a:rPr lang="uk-UA" dirty="0" smtClean="0">
              <a:solidFill>
                <a:schemeClr val="tx1"/>
              </a:solidFill>
            </a:rPr>
            <a:t>– для перефарбування суміжних </a:t>
          </a:r>
          <a:r>
            <a:rPr lang="uk-UA" dirty="0" err="1" smtClean="0">
              <a:solidFill>
                <a:schemeClr val="tx1"/>
              </a:solidFill>
            </a:rPr>
            <a:t>пікселів</a:t>
          </a:r>
          <a:r>
            <a:rPr lang="uk-UA" dirty="0" smtClean="0">
              <a:solidFill>
                <a:schemeClr val="tx1"/>
              </a:solidFill>
            </a:rPr>
            <a:t> однакового кольору в інший</a:t>
          </a:r>
          <a:endParaRPr lang="ru-RU" dirty="0"/>
        </a:p>
      </dgm:t>
    </dgm:pt>
    <dgm:pt modelId="{0ADC1A37-ED3B-402E-8D62-F7FAFFB04C3D}" type="parTrans" cxnId="{225B2E47-ECAC-462A-BD0C-F770BCB74194}">
      <dgm:prSet/>
      <dgm:spPr/>
      <dgm:t>
        <a:bodyPr/>
        <a:lstStyle/>
        <a:p>
          <a:endParaRPr lang="ru-RU"/>
        </a:p>
      </dgm:t>
    </dgm:pt>
    <dgm:pt modelId="{DCA2527B-37F1-4EDF-B975-98768E03406D}" type="sibTrans" cxnId="{225B2E47-ECAC-462A-BD0C-F770BCB74194}">
      <dgm:prSet/>
      <dgm:spPr/>
      <dgm:t>
        <a:bodyPr/>
        <a:lstStyle/>
        <a:p>
          <a:endParaRPr lang="ru-RU"/>
        </a:p>
      </dgm:t>
    </dgm:pt>
    <dgm:pt modelId="{F62F80CD-E727-437D-BCF7-B989C0EF147C}">
      <dgm:prSet phldrT="[Текст]"/>
      <dgm:spPr/>
      <dgm:t>
        <a:bodyPr/>
        <a:lstStyle/>
        <a:p>
          <a:r>
            <a:rPr lang="uk-UA" i="1" dirty="0" smtClean="0">
              <a:solidFill>
                <a:schemeClr val="accent1">
                  <a:lumMod val="75000"/>
                </a:schemeClr>
              </a:solidFill>
            </a:rPr>
            <a:t>Текст </a:t>
          </a:r>
          <a:r>
            <a:rPr lang="uk-UA" dirty="0" smtClean="0">
              <a:solidFill>
                <a:schemeClr val="tx1"/>
              </a:solidFill>
            </a:rPr>
            <a:t> - дає змогу додавати на зображені текстові написи</a:t>
          </a:r>
          <a:endParaRPr lang="ru-RU" dirty="0"/>
        </a:p>
      </dgm:t>
    </dgm:pt>
    <dgm:pt modelId="{5B228A3F-4943-4395-8D30-A9CC9277FDA5}" type="parTrans" cxnId="{6BCC730F-9E0E-4AD1-950C-FB126CBC0E64}">
      <dgm:prSet/>
      <dgm:spPr/>
      <dgm:t>
        <a:bodyPr/>
        <a:lstStyle/>
        <a:p>
          <a:endParaRPr lang="ru-RU"/>
        </a:p>
      </dgm:t>
    </dgm:pt>
    <dgm:pt modelId="{6337744B-1717-4269-ADCF-F1AEC6B5FDE0}" type="sibTrans" cxnId="{6BCC730F-9E0E-4AD1-950C-FB126CBC0E64}">
      <dgm:prSet/>
      <dgm:spPr/>
      <dgm:t>
        <a:bodyPr/>
        <a:lstStyle/>
        <a:p>
          <a:endParaRPr lang="ru-RU"/>
        </a:p>
      </dgm:t>
    </dgm:pt>
    <dgm:pt modelId="{28CE57EF-8C16-4574-AA81-1B4CD29EB955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Встановлення прозорого фону тестової рамки </a:t>
          </a:r>
          <a:endParaRPr lang="ru-RU" dirty="0"/>
        </a:p>
      </dgm:t>
    </dgm:pt>
    <dgm:pt modelId="{FCADBCD2-1710-40EF-8FE3-24438557AF10}" type="parTrans" cxnId="{1E4B2BDF-C254-410A-BA75-7E2D08E3D627}">
      <dgm:prSet/>
      <dgm:spPr/>
      <dgm:t>
        <a:bodyPr/>
        <a:lstStyle/>
        <a:p>
          <a:endParaRPr lang="ru-RU"/>
        </a:p>
      </dgm:t>
    </dgm:pt>
    <dgm:pt modelId="{B33A68D5-D398-46A8-A0BC-E8D3C89D4135}" type="sibTrans" cxnId="{1E4B2BDF-C254-410A-BA75-7E2D08E3D627}">
      <dgm:prSet/>
      <dgm:spPr/>
      <dgm:t>
        <a:bodyPr/>
        <a:lstStyle/>
        <a:p>
          <a:endParaRPr lang="ru-RU"/>
        </a:p>
      </dgm:t>
    </dgm:pt>
    <dgm:pt modelId="{ED72833C-9A71-4F5F-AFFE-CB9EC06755DE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Фон тестової рамки збігатиметься з кольором фону</a:t>
          </a:r>
          <a:endParaRPr lang="ru-RU" dirty="0"/>
        </a:p>
      </dgm:t>
    </dgm:pt>
    <dgm:pt modelId="{290B001E-8F1F-4F26-AAFE-D905BA879A12}" type="parTrans" cxnId="{B1E9BF8B-F30F-4CEC-A9E5-4C2229285561}">
      <dgm:prSet/>
      <dgm:spPr/>
      <dgm:t>
        <a:bodyPr/>
        <a:lstStyle/>
        <a:p>
          <a:endParaRPr lang="ru-RU"/>
        </a:p>
      </dgm:t>
    </dgm:pt>
    <dgm:pt modelId="{3B3E0B1A-80E0-4ADA-880A-47473E33758B}" type="sibTrans" cxnId="{B1E9BF8B-F30F-4CEC-A9E5-4C2229285561}">
      <dgm:prSet/>
      <dgm:spPr/>
      <dgm:t>
        <a:bodyPr/>
        <a:lstStyle/>
        <a:p>
          <a:endParaRPr lang="ru-RU"/>
        </a:p>
      </dgm:t>
    </dgm:pt>
    <dgm:pt modelId="{0EDBAFD9-8581-486F-B798-EAE376A2285B}">
      <dgm:prSet phldrT="[Текст]"/>
      <dgm:spPr/>
      <dgm:t>
        <a:bodyPr/>
        <a:lstStyle/>
        <a:p>
          <a:r>
            <a:rPr lang="uk-UA" i="1" dirty="0" smtClean="0">
              <a:solidFill>
                <a:schemeClr val="accent1">
                  <a:lumMod val="75000"/>
                </a:schemeClr>
              </a:solidFill>
            </a:rPr>
            <a:t>Масштаб </a:t>
          </a:r>
          <a:r>
            <a:rPr lang="uk-UA" dirty="0" smtClean="0">
              <a:solidFill>
                <a:schemeClr val="tx1"/>
              </a:solidFill>
            </a:rPr>
            <a:t>- для зміни масштабу перегляду зображення.</a:t>
          </a:r>
          <a:endParaRPr lang="ru-RU" dirty="0"/>
        </a:p>
      </dgm:t>
    </dgm:pt>
    <dgm:pt modelId="{1A528017-FC3D-4A69-B19B-F03836D9929E}" type="parTrans" cxnId="{C0FE57F2-D312-43D3-A95C-21E423C69EC8}">
      <dgm:prSet/>
      <dgm:spPr/>
      <dgm:t>
        <a:bodyPr/>
        <a:lstStyle/>
        <a:p>
          <a:endParaRPr lang="ru-RU"/>
        </a:p>
      </dgm:t>
    </dgm:pt>
    <dgm:pt modelId="{0E1ED8B5-EA7C-4681-BD6E-2D357E5AD33A}" type="sibTrans" cxnId="{C0FE57F2-D312-43D3-A95C-21E423C69EC8}">
      <dgm:prSet/>
      <dgm:spPr/>
      <dgm:t>
        <a:bodyPr/>
        <a:lstStyle/>
        <a:p>
          <a:endParaRPr lang="ru-RU"/>
        </a:p>
      </dgm:t>
    </dgm:pt>
    <dgm:pt modelId="{FC06E8B6-35CB-4E20-A0BA-8A830AE014AC}">
      <dgm:prSet phldrT="[Текст]"/>
      <dgm:spPr/>
      <dgm:t>
        <a:bodyPr/>
        <a:lstStyle/>
        <a:p>
          <a:r>
            <a:rPr lang="uk-UA" i="1" dirty="0" smtClean="0">
              <a:solidFill>
                <a:schemeClr val="accent1">
                  <a:lumMod val="75000"/>
                </a:schemeClr>
              </a:solidFill>
            </a:rPr>
            <a:t>Піпетка </a:t>
          </a:r>
          <a:r>
            <a:rPr lang="uk-UA" dirty="0" smtClean="0">
              <a:solidFill>
                <a:schemeClr val="tx1"/>
              </a:solidFill>
            </a:rPr>
            <a:t>- для копіювання кольору</a:t>
          </a:r>
          <a:endParaRPr lang="ru-RU" dirty="0"/>
        </a:p>
      </dgm:t>
    </dgm:pt>
    <dgm:pt modelId="{941FD1C5-60DA-4463-BA2A-C461E0429509}" type="parTrans" cxnId="{51F2CF7E-02C5-4223-9791-4920F11955A8}">
      <dgm:prSet/>
      <dgm:spPr/>
      <dgm:t>
        <a:bodyPr/>
        <a:lstStyle/>
        <a:p>
          <a:endParaRPr lang="ru-RU"/>
        </a:p>
      </dgm:t>
    </dgm:pt>
    <dgm:pt modelId="{33E3CBFF-A433-4BFE-8CDE-14EB77BBCA2B}" type="sibTrans" cxnId="{51F2CF7E-02C5-4223-9791-4920F11955A8}">
      <dgm:prSet/>
      <dgm:spPr/>
      <dgm:t>
        <a:bodyPr/>
        <a:lstStyle/>
        <a:p>
          <a:endParaRPr lang="ru-RU"/>
        </a:p>
      </dgm:t>
    </dgm:pt>
    <dgm:pt modelId="{EF64198F-7D8A-4321-A351-7839D922C344}">
      <dgm:prSet phldrT="[Текст]"/>
      <dgm:spPr/>
      <dgm:t>
        <a:bodyPr/>
        <a:lstStyle/>
        <a:p>
          <a:r>
            <a:rPr lang="uk-UA" i="1" dirty="0" smtClean="0">
              <a:solidFill>
                <a:schemeClr val="accent1">
                  <a:lumMod val="75000"/>
                </a:schemeClr>
              </a:solidFill>
            </a:rPr>
            <a:t>Виділення довільної області </a:t>
          </a:r>
          <a:r>
            <a:rPr lang="uk-UA" dirty="0" smtClean="0">
              <a:solidFill>
                <a:schemeClr val="tx1"/>
              </a:solidFill>
            </a:rPr>
            <a:t>– для виділення довільної геометричної форми</a:t>
          </a:r>
          <a:endParaRPr lang="ru-RU" dirty="0"/>
        </a:p>
      </dgm:t>
    </dgm:pt>
    <dgm:pt modelId="{F54A8CFF-65B0-4202-9B48-3590102BF9ED}" type="parTrans" cxnId="{B4D17020-CF14-40BF-995E-E289525819DA}">
      <dgm:prSet/>
      <dgm:spPr/>
      <dgm:t>
        <a:bodyPr/>
        <a:lstStyle/>
        <a:p>
          <a:endParaRPr lang="ru-RU"/>
        </a:p>
      </dgm:t>
    </dgm:pt>
    <dgm:pt modelId="{6421FF9A-75AB-460B-9E2C-171EB144B7E1}" type="sibTrans" cxnId="{B4D17020-CF14-40BF-995E-E289525819DA}">
      <dgm:prSet/>
      <dgm:spPr/>
      <dgm:t>
        <a:bodyPr/>
        <a:lstStyle/>
        <a:p>
          <a:endParaRPr lang="ru-RU"/>
        </a:p>
      </dgm:t>
    </dgm:pt>
    <dgm:pt modelId="{AAE75A25-646C-4A8C-AFE4-03C44730AFBA}">
      <dgm:prSet phldrT="[Текст]"/>
      <dgm:spPr/>
      <dgm:t>
        <a:bodyPr/>
        <a:lstStyle/>
        <a:p>
          <a:r>
            <a:rPr lang="uk-UA" i="1" dirty="0" smtClean="0">
              <a:solidFill>
                <a:schemeClr val="accent1">
                  <a:lumMod val="75000"/>
                </a:schemeClr>
              </a:solidFill>
            </a:rPr>
            <a:t>Виділення прямокутної області </a:t>
          </a:r>
          <a:r>
            <a:rPr lang="uk-UA" dirty="0" smtClean="0">
              <a:solidFill>
                <a:schemeClr val="tx1"/>
              </a:solidFill>
            </a:rPr>
            <a:t>– для виділення малюнка прямокутної форми</a:t>
          </a:r>
          <a:endParaRPr lang="ru-RU" dirty="0"/>
        </a:p>
      </dgm:t>
    </dgm:pt>
    <dgm:pt modelId="{DA9B0094-9223-4DFD-9C51-6D152E257246}" type="parTrans" cxnId="{6B061957-E63B-4BDF-ABB3-D742547A9680}">
      <dgm:prSet/>
      <dgm:spPr/>
      <dgm:t>
        <a:bodyPr/>
        <a:lstStyle/>
        <a:p>
          <a:endParaRPr lang="ru-RU"/>
        </a:p>
      </dgm:t>
    </dgm:pt>
    <dgm:pt modelId="{2E5F41C0-9CD0-4B8B-BB74-4DD149571913}" type="sibTrans" cxnId="{6B061957-E63B-4BDF-ABB3-D742547A9680}">
      <dgm:prSet/>
      <dgm:spPr/>
      <dgm:t>
        <a:bodyPr/>
        <a:lstStyle/>
        <a:p>
          <a:endParaRPr lang="ru-RU"/>
        </a:p>
      </dgm:t>
    </dgm:pt>
    <dgm:pt modelId="{A02DFF68-1D74-4104-B9AC-77EFC9F4BA33}" type="pres">
      <dgm:prSet presAssocID="{ADB7556D-DCCB-4145-BDB2-833BAA57BB9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33FEC3-77FB-4B28-B2AA-4F357A3D2B75}" type="pres">
      <dgm:prSet presAssocID="{BD634DE8-2CEF-4154-8A01-2CB548D9F3E9}" presName="comp" presStyleCnt="0"/>
      <dgm:spPr/>
    </dgm:pt>
    <dgm:pt modelId="{43DB9B26-A1F4-4F64-9934-54F0F35603C7}" type="pres">
      <dgm:prSet presAssocID="{BD634DE8-2CEF-4154-8A01-2CB548D9F3E9}" presName="box" presStyleLbl="node1" presStyleIdx="0" presStyleCnt="8"/>
      <dgm:spPr/>
      <dgm:t>
        <a:bodyPr/>
        <a:lstStyle/>
        <a:p>
          <a:endParaRPr lang="ru-RU"/>
        </a:p>
      </dgm:t>
    </dgm:pt>
    <dgm:pt modelId="{79FA08A5-39F1-4973-904F-AE49A226E648}" type="pres">
      <dgm:prSet presAssocID="{BD634DE8-2CEF-4154-8A01-2CB548D9F3E9}" presName="img" presStyleLbl="fgImgPlace1" presStyleIdx="0" presStyleCnt="8" custScaleX="6185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B8E1248-7A80-4D9E-B8F9-DBFAC0181BF3}" type="pres">
      <dgm:prSet presAssocID="{BD634DE8-2CEF-4154-8A01-2CB548D9F3E9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48FC5-A400-44A7-9CC4-365618E83F34}" type="pres">
      <dgm:prSet presAssocID="{DCA2527B-37F1-4EDF-B975-98768E03406D}" presName="spacer" presStyleCnt="0"/>
      <dgm:spPr/>
    </dgm:pt>
    <dgm:pt modelId="{6502B4CB-0BB7-410C-B050-99F466EBD135}" type="pres">
      <dgm:prSet presAssocID="{F62F80CD-E727-437D-BCF7-B989C0EF147C}" presName="comp" presStyleCnt="0"/>
      <dgm:spPr/>
    </dgm:pt>
    <dgm:pt modelId="{148A102A-2E9F-4AE4-8040-3D878ECD407B}" type="pres">
      <dgm:prSet presAssocID="{F62F80CD-E727-437D-BCF7-B989C0EF147C}" presName="box" presStyleLbl="node1" presStyleIdx="1" presStyleCnt="8"/>
      <dgm:spPr/>
      <dgm:t>
        <a:bodyPr/>
        <a:lstStyle/>
        <a:p>
          <a:endParaRPr lang="ru-RU"/>
        </a:p>
      </dgm:t>
    </dgm:pt>
    <dgm:pt modelId="{550DB977-D740-44B2-8FFC-7021B0DC1376}" type="pres">
      <dgm:prSet presAssocID="{F62F80CD-E727-437D-BCF7-B989C0EF147C}" presName="img" presStyleLbl="fgImgPlace1" presStyleIdx="1" presStyleCnt="8" custScaleX="6185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30B514D-12B7-4E62-98F3-67E8DCF5A546}" type="pres">
      <dgm:prSet presAssocID="{F62F80CD-E727-437D-BCF7-B989C0EF147C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F20B7-F358-4EBA-93B7-3B199819AF17}" type="pres">
      <dgm:prSet presAssocID="{6337744B-1717-4269-ADCF-F1AEC6B5FDE0}" presName="spacer" presStyleCnt="0"/>
      <dgm:spPr/>
    </dgm:pt>
    <dgm:pt modelId="{C392CE02-DAEC-4BF5-BBE8-DE56A248008A}" type="pres">
      <dgm:prSet presAssocID="{28CE57EF-8C16-4574-AA81-1B4CD29EB955}" presName="comp" presStyleCnt="0"/>
      <dgm:spPr/>
    </dgm:pt>
    <dgm:pt modelId="{C1E8865B-5EA6-4268-8183-FDCACBD6C702}" type="pres">
      <dgm:prSet presAssocID="{28CE57EF-8C16-4574-AA81-1B4CD29EB955}" presName="box" presStyleLbl="node1" presStyleIdx="2" presStyleCnt="8"/>
      <dgm:spPr/>
      <dgm:t>
        <a:bodyPr/>
        <a:lstStyle/>
        <a:p>
          <a:endParaRPr lang="ru-RU"/>
        </a:p>
      </dgm:t>
    </dgm:pt>
    <dgm:pt modelId="{AC32EDCC-7570-499C-A68B-4ECCF02F8A09}" type="pres">
      <dgm:prSet presAssocID="{28CE57EF-8C16-4574-AA81-1B4CD29EB955}" presName="img" presStyleLbl="fgImgPlace1" presStyleIdx="2" presStyleCnt="8" custScaleX="6185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CB083ED-18A3-4BB0-B1F0-ED889898F413}" type="pres">
      <dgm:prSet presAssocID="{28CE57EF-8C16-4574-AA81-1B4CD29EB955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9730A-CF25-49FA-ACD4-E4454FE00A6F}" type="pres">
      <dgm:prSet presAssocID="{B33A68D5-D398-46A8-A0BC-E8D3C89D4135}" presName="spacer" presStyleCnt="0"/>
      <dgm:spPr/>
    </dgm:pt>
    <dgm:pt modelId="{25723293-D512-44AC-A8A1-1A81532DABCA}" type="pres">
      <dgm:prSet presAssocID="{ED72833C-9A71-4F5F-AFFE-CB9EC06755DE}" presName="comp" presStyleCnt="0"/>
      <dgm:spPr/>
    </dgm:pt>
    <dgm:pt modelId="{40EA22FD-2DFB-40A0-B78A-0ADEE0D8E0FA}" type="pres">
      <dgm:prSet presAssocID="{ED72833C-9A71-4F5F-AFFE-CB9EC06755DE}" presName="box" presStyleLbl="node1" presStyleIdx="3" presStyleCnt="8"/>
      <dgm:spPr/>
      <dgm:t>
        <a:bodyPr/>
        <a:lstStyle/>
        <a:p>
          <a:endParaRPr lang="ru-RU"/>
        </a:p>
      </dgm:t>
    </dgm:pt>
    <dgm:pt modelId="{A9A04147-30E2-4BF1-91E8-84AD4DB08E22}" type="pres">
      <dgm:prSet presAssocID="{ED72833C-9A71-4F5F-AFFE-CB9EC06755DE}" presName="img" presStyleLbl="fgImgPlace1" presStyleIdx="3" presStyleCnt="8" custScaleX="6185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32155C0-7250-4E63-A6CD-68D8240E3EDB}" type="pres">
      <dgm:prSet presAssocID="{ED72833C-9A71-4F5F-AFFE-CB9EC06755DE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41DAF-0D72-44B1-BAE6-961CF6921003}" type="pres">
      <dgm:prSet presAssocID="{3B3E0B1A-80E0-4ADA-880A-47473E33758B}" presName="spacer" presStyleCnt="0"/>
      <dgm:spPr/>
    </dgm:pt>
    <dgm:pt modelId="{04A0D431-9241-4DE2-A9BA-D692037EDFA5}" type="pres">
      <dgm:prSet presAssocID="{0EDBAFD9-8581-486F-B798-EAE376A2285B}" presName="comp" presStyleCnt="0"/>
      <dgm:spPr/>
    </dgm:pt>
    <dgm:pt modelId="{1F0D6B4E-4043-45C8-B037-1CB793CC4ADB}" type="pres">
      <dgm:prSet presAssocID="{0EDBAFD9-8581-486F-B798-EAE376A2285B}" presName="box" presStyleLbl="node1" presStyleIdx="4" presStyleCnt="8"/>
      <dgm:spPr/>
      <dgm:t>
        <a:bodyPr/>
        <a:lstStyle/>
        <a:p>
          <a:endParaRPr lang="ru-RU"/>
        </a:p>
      </dgm:t>
    </dgm:pt>
    <dgm:pt modelId="{3D3832F0-D3B3-47E8-9247-337CD9CC3008}" type="pres">
      <dgm:prSet presAssocID="{0EDBAFD9-8581-486F-B798-EAE376A2285B}" presName="img" presStyleLbl="fgImgPlace1" presStyleIdx="4" presStyleCnt="8" custScaleX="6185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54FBC1F-5AE7-414C-B809-E0A1060EC4C6}" type="pres">
      <dgm:prSet presAssocID="{0EDBAFD9-8581-486F-B798-EAE376A2285B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3F398-5322-4FE4-B021-282B43D4A455}" type="pres">
      <dgm:prSet presAssocID="{0E1ED8B5-EA7C-4681-BD6E-2D357E5AD33A}" presName="spacer" presStyleCnt="0"/>
      <dgm:spPr/>
    </dgm:pt>
    <dgm:pt modelId="{772845E4-E63B-4FA4-A502-CD0DA43CA96F}" type="pres">
      <dgm:prSet presAssocID="{FC06E8B6-35CB-4E20-A0BA-8A830AE014AC}" presName="comp" presStyleCnt="0"/>
      <dgm:spPr/>
    </dgm:pt>
    <dgm:pt modelId="{4977D5C2-FC1A-4E35-9D99-BC3786B324F9}" type="pres">
      <dgm:prSet presAssocID="{FC06E8B6-35CB-4E20-A0BA-8A830AE014AC}" presName="box" presStyleLbl="node1" presStyleIdx="5" presStyleCnt="8"/>
      <dgm:spPr/>
      <dgm:t>
        <a:bodyPr/>
        <a:lstStyle/>
        <a:p>
          <a:endParaRPr lang="ru-RU"/>
        </a:p>
      </dgm:t>
    </dgm:pt>
    <dgm:pt modelId="{5CF5157A-7E99-48AA-8688-1032D9C4E4BC}" type="pres">
      <dgm:prSet presAssocID="{FC06E8B6-35CB-4E20-A0BA-8A830AE014AC}" presName="img" presStyleLbl="fgImgPlace1" presStyleIdx="5" presStyleCnt="8" custScaleX="6185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69BE5024-B0BF-4D71-BB6A-F23D44F33F4D}" type="pres">
      <dgm:prSet presAssocID="{FC06E8B6-35CB-4E20-A0BA-8A830AE014AC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D127F-8DA5-426D-9960-72EB1E1CA7C6}" type="pres">
      <dgm:prSet presAssocID="{33E3CBFF-A433-4BFE-8CDE-14EB77BBCA2B}" presName="spacer" presStyleCnt="0"/>
      <dgm:spPr/>
    </dgm:pt>
    <dgm:pt modelId="{5EE53706-9A88-420D-8C88-C9E445FD9A34}" type="pres">
      <dgm:prSet presAssocID="{EF64198F-7D8A-4321-A351-7839D922C344}" presName="comp" presStyleCnt="0"/>
      <dgm:spPr/>
    </dgm:pt>
    <dgm:pt modelId="{FEDD9FD4-B359-47F3-84A9-238F916D0CAB}" type="pres">
      <dgm:prSet presAssocID="{EF64198F-7D8A-4321-A351-7839D922C344}" presName="box" presStyleLbl="node1" presStyleIdx="6" presStyleCnt="8"/>
      <dgm:spPr/>
      <dgm:t>
        <a:bodyPr/>
        <a:lstStyle/>
        <a:p>
          <a:endParaRPr lang="ru-RU"/>
        </a:p>
      </dgm:t>
    </dgm:pt>
    <dgm:pt modelId="{9F964CBD-329A-42BA-9DC6-C0B96A161199}" type="pres">
      <dgm:prSet presAssocID="{EF64198F-7D8A-4321-A351-7839D922C344}" presName="img" presStyleLbl="fgImgPlace1" presStyleIdx="6" presStyleCnt="8" custScaleX="61855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FBB640E1-407E-4F84-8B2C-9C58E08A2F38}" type="pres">
      <dgm:prSet presAssocID="{EF64198F-7D8A-4321-A351-7839D922C344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F0EEE-6D3F-4F05-80B9-5729DEE3E65B}" type="pres">
      <dgm:prSet presAssocID="{6421FF9A-75AB-460B-9E2C-171EB144B7E1}" presName="spacer" presStyleCnt="0"/>
      <dgm:spPr/>
    </dgm:pt>
    <dgm:pt modelId="{7A0C318A-B0A0-4618-B180-49B0A3E933B5}" type="pres">
      <dgm:prSet presAssocID="{AAE75A25-646C-4A8C-AFE4-03C44730AFBA}" presName="comp" presStyleCnt="0"/>
      <dgm:spPr/>
    </dgm:pt>
    <dgm:pt modelId="{3E04496C-4F55-4840-9EF5-CA1BD909FB7F}" type="pres">
      <dgm:prSet presAssocID="{AAE75A25-646C-4A8C-AFE4-03C44730AFBA}" presName="box" presStyleLbl="node1" presStyleIdx="7" presStyleCnt="8"/>
      <dgm:spPr/>
      <dgm:t>
        <a:bodyPr/>
        <a:lstStyle/>
        <a:p>
          <a:endParaRPr lang="ru-RU"/>
        </a:p>
      </dgm:t>
    </dgm:pt>
    <dgm:pt modelId="{DC62F28B-B8D7-4F67-9DA1-8801CEA62BA1}" type="pres">
      <dgm:prSet presAssocID="{AAE75A25-646C-4A8C-AFE4-03C44730AFBA}" presName="img" presStyleLbl="fgImgPlace1" presStyleIdx="7" presStyleCnt="8" custScaleX="61855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13661AD8-712A-4736-B37C-BAFA805B193D}" type="pres">
      <dgm:prSet presAssocID="{AAE75A25-646C-4A8C-AFE4-03C44730AFBA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2F9820-AE1D-4559-80D9-A19B1723FC16}" type="presOf" srcId="{FC06E8B6-35CB-4E20-A0BA-8A830AE014AC}" destId="{69BE5024-B0BF-4D71-BB6A-F23D44F33F4D}" srcOrd="1" destOrd="0" presId="urn:microsoft.com/office/officeart/2005/8/layout/vList4#1"/>
    <dgm:cxn modelId="{6B061957-E63B-4BDF-ABB3-D742547A9680}" srcId="{ADB7556D-DCCB-4145-BDB2-833BAA57BB95}" destId="{AAE75A25-646C-4A8C-AFE4-03C44730AFBA}" srcOrd="7" destOrd="0" parTransId="{DA9B0094-9223-4DFD-9C51-6D152E257246}" sibTransId="{2E5F41C0-9CD0-4B8B-BB74-4DD149571913}"/>
    <dgm:cxn modelId="{B1E9BF8B-F30F-4CEC-A9E5-4C2229285561}" srcId="{ADB7556D-DCCB-4145-BDB2-833BAA57BB95}" destId="{ED72833C-9A71-4F5F-AFFE-CB9EC06755DE}" srcOrd="3" destOrd="0" parTransId="{290B001E-8F1F-4F26-AAFE-D905BA879A12}" sibTransId="{3B3E0B1A-80E0-4ADA-880A-47473E33758B}"/>
    <dgm:cxn modelId="{B4D17020-CF14-40BF-995E-E289525819DA}" srcId="{ADB7556D-DCCB-4145-BDB2-833BAA57BB95}" destId="{EF64198F-7D8A-4321-A351-7839D922C344}" srcOrd="6" destOrd="0" parTransId="{F54A8CFF-65B0-4202-9B48-3590102BF9ED}" sibTransId="{6421FF9A-75AB-460B-9E2C-171EB144B7E1}"/>
    <dgm:cxn modelId="{953649DB-DA81-4CD5-8DC7-2F062BE0D932}" type="presOf" srcId="{EF64198F-7D8A-4321-A351-7839D922C344}" destId="{FEDD9FD4-B359-47F3-84A9-238F916D0CAB}" srcOrd="0" destOrd="0" presId="urn:microsoft.com/office/officeart/2005/8/layout/vList4#1"/>
    <dgm:cxn modelId="{2CFCBFDB-3C93-4483-A87A-A8DB227C0C94}" type="presOf" srcId="{EF64198F-7D8A-4321-A351-7839D922C344}" destId="{FBB640E1-407E-4F84-8B2C-9C58E08A2F38}" srcOrd="1" destOrd="0" presId="urn:microsoft.com/office/officeart/2005/8/layout/vList4#1"/>
    <dgm:cxn modelId="{5A533207-D69D-4970-BC61-BEEA1DAAD03A}" type="presOf" srcId="{AAE75A25-646C-4A8C-AFE4-03C44730AFBA}" destId="{3E04496C-4F55-4840-9EF5-CA1BD909FB7F}" srcOrd="0" destOrd="0" presId="urn:microsoft.com/office/officeart/2005/8/layout/vList4#1"/>
    <dgm:cxn modelId="{1ACEB6A1-568C-4D58-92DC-D5EA09EF84E2}" type="presOf" srcId="{F62F80CD-E727-437D-BCF7-B989C0EF147C}" destId="{148A102A-2E9F-4AE4-8040-3D878ECD407B}" srcOrd="0" destOrd="0" presId="urn:microsoft.com/office/officeart/2005/8/layout/vList4#1"/>
    <dgm:cxn modelId="{E5DAE06B-9F6A-4F2C-B6E6-475B3D15408F}" type="presOf" srcId="{28CE57EF-8C16-4574-AA81-1B4CD29EB955}" destId="{C1E8865B-5EA6-4268-8183-FDCACBD6C702}" srcOrd="0" destOrd="0" presId="urn:microsoft.com/office/officeart/2005/8/layout/vList4#1"/>
    <dgm:cxn modelId="{15216F32-D6ED-415D-B49D-EB79EBCFFFAF}" type="presOf" srcId="{28CE57EF-8C16-4574-AA81-1B4CD29EB955}" destId="{BCB083ED-18A3-4BB0-B1F0-ED889898F413}" srcOrd="1" destOrd="0" presId="urn:microsoft.com/office/officeart/2005/8/layout/vList4#1"/>
    <dgm:cxn modelId="{225B2E47-ECAC-462A-BD0C-F770BCB74194}" srcId="{ADB7556D-DCCB-4145-BDB2-833BAA57BB95}" destId="{BD634DE8-2CEF-4154-8A01-2CB548D9F3E9}" srcOrd="0" destOrd="0" parTransId="{0ADC1A37-ED3B-402E-8D62-F7FAFFB04C3D}" sibTransId="{DCA2527B-37F1-4EDF-B975-98768E03406D}"/>
    <dgm:cxn modelId="{88924F63-7ABF-4086-8C8F-F8B43FD3DCCA}" type="presOf" srcId="{BD634DE8-2CEF-4154-8A01-2CB548D9F3E9}" destId="{FB8E1248-7A80-4D9E-B8F9-DBFAC0181BF3}" srcOrd="1" destOrd="0" presId="urn:microsoft.com/office/officeart/2005/8/layout/vList4#1"/>
    <dgm:cxn modelId="{B1FFB2EE-E278-4CD3-8014-3A3E84919440}" type="presOf" srcId="{ED72833C-9A71-4F5F-AFFE-CB9EC06755DE}" destId="{532155C0-7250-4E63-A6CD-68D8240E3EDB}" srcOrd="1" destOrd="0" presId="urn:microsoft.com/office/officeart/2005/8/layout/vList4#1"/>
    <dgm:cxn modelId="{51F2CF7E-02C5-4223-9791-4920F11955A8}" srcId="{ADB7556D-DCCB-4145-BDB2-833BAA57BB95}" destId="{FC06E8B6-35CB-4E20-A0BA-8A830AE014AC}" srcOrd="5" destOrd="0" parTransId="{941FD1C5-60DA-4463-BA2A-C461E0429509}" sibTransId="{33E3CBFF-A433-4BFE-8CDE-14EB77BBCA2B}"/>
    <dgm:cxn modelId="{7D1FE06E-F9FF-4DA5-9CE0-C94169DBBDD3}" type="presOf" srcId="{0EDBAFD9-8581-486F-B798-EAE376A2285B}" destId="{054FBC1F-5AE7-414C-B809-E0A1060EC4C6}" srcOrd="1" destOrd="0" presId="urn:microsoft.com/office/officeart/2005/8/layout/vList4#1"/>
    <dgm:cxn modelId="{42F21463-AA95-41DE-AB00-9F708678509D}" type="presOf" srcId="{F62F80CD-E727-437D-BCF7-B989C0EF147C}" destId="{C30B514D-12B7-4E62-98F3-67E8DCF5A546}" srcOrd="1" destOrd="0" presId="urn:microsoft.com/office/officeart/2005/8/layout/vList4#1"/>
    <dgm:cxn modelId="{C0FE57F2-D312-43D3-A95C-21E423C69EC8}" srcId="{ADB7556D-DCCB-4145-BDB2-833BAA57BB95}" destId="{0EDBAFD9-8581-486F-B798-EAE376A2285B}" srcOrd="4" destOrd="0" parTransId="{1A528017-FC3D-4A69-B19B-F03836D9929E}" sibTransId="{0E1ED8B5-EA7C-4681-BD6E-2D357E5AD33A}"/>
    <dgm:cxn modelId="{E84D27A2-CBBA-4AD4-A81A-7497E85A570B}" type="presOf" srcId="{AAE75A25-646C-4A8C-AFE4-03C44730AFBA}" destId="{13661AD8-712A-4736-B37C-BAFA805B193D}" srcOrd="1" destOrd="0" presId="urn:microsoft.com/office/officeart/2005/8/layout/vList4#1"/>
    <dgm:cxn modelId="{C4EC63C3-F497-4191-A7F4-CBA7B340A07F}" type="presOf" srcId="{ADB7556D-DCCB-4145-BDB2-833BAA57BB95}" destId="{A02DFF68-1D74-4104-B9AC-77EFC9F4BA33}" srcOrd="0" destOrd="0" presId="urn:microsoft.com/office/officeart/2005/8/layout/vList4#1"/>
    <dgm:cxn modelId="{1E4B2BDF-C254-410A-BA75-7E2D08E3D627}" srcId="{ADB7556D-DCCB-4145-BDB2-833BAA57BB95}" destId="{28CE57EF-8C16-4574-AA81-1B4CD29EB955}" srcOrd="2" destOrd="0" parTransId="{FCADBCD2-1710-40EF-8FE3-24438557AF10}" sibTransId="{B33A68D5-D398-46A8-A0BC-E8D3C89D4135}"/>
    <dgm:cxn modelId="{91F2CFC9-E363-4E62-8F74-F5D2ADE855C8}" type="presOf" srcId="{ED72833C-9A71-4F5F-AFFE-CB9EC06755DE}" destId="{40EA22FD-2DFB-40A0-B78A-0ADEE0D8E0FA}" srcOrd="0" destOrd="0" presId="urn:microsoft.com/office/officeart/2005/8/layout/vList4#1"/>
    <dgm:cxn modelId="{FD64ABF2-E8B8-4479-94B2-AC3332322B6E}" type="presOf" srcId="{FC06E8B6-35CB-4E20-A0BA-8A830AE014AC}" destId="{4977D5C2-FC1A-4E35-9D99-BC3786B324F9}" srcOrd="0" destOrd="0" presId="urn:microsoft.com/office/officeart/2005/8/layout/vList4#1"/>
    <dgm:cxn modelId="{6BCC730F-9E0E-4AD1-950C-FB126CBC0E64}" srcId="{ADB7556D-DCCB-4145-BDB2-833BAA57BB95}" destId="{F62F80CD-E727-437D-BCF7-B989C0EF147C}" srcOrd="1" destOrd="0" parTransId="{5B228A3F-4943-4395-8D30-A9CC9277FDA5}" sibTransId="{6337744B-1717-4269-ADCF-F1AEC6B5FDE0}"/>
    <dgm:cxn modelId="{0604E3A6-5AE2-4A6F-B8C7-61DDBC8E81BD}" type="presOf" srcId="{BD634DE8-2CEF-4154-8A01-2CB548D9F3E9}" destId="{43DB9B26-A1F4-4F64-9934-54F0F35603C7}" srcOrd="0" destOrd="0" presId="urn:microsoft.com/office/officeart/2005/8/layout/vList4#1"/>
    <dgm:cxn modelId="{62D47E2E-1949-47F5-9807-4777A51F607A}" type="presOf" srcId="{0EDBAFD9-8581-486F-B798-EAE376A2285B}" destId="{1F0D6B4E-4043-45C8-B037-1CB793CC4ADB}" srcOrd="0" destOrd="0" presId="urn:microsoft.com/office/officeart/2005/8/layout/vList4#1"/>
    <dgm:cxn modelId="{5DB1EF49-2AD4-4813-9356-D44C111D12B0}" type="presParOf" srcId="{A02DFF68-1D74-4104-B9AC-77EFC9F4BA33}" destId="{C133FEC3-77FB-4B28-B2AA-4F357A3D2B75}" srcOrd="0" destOrd="0" presId="urn:microsoft.com/office/officeart/2005/8/layout/vList4#1"/>
    <dgm:cxn modelId="{83191EB1-024F-444D-A85D-EBB8635A41D8}" type="presParOf" srcId="{C133FEC3-77FB-4B28-B2AA-4F357A3D2B75}" destId="{43DB9B26-A1F4-4F64-9934-54F0F35603C7}" srcOrd="0" destOrd="0" presId="urn:microsoft.com/office/officeart/2005/8/layout/vList4#1"/>
    <dgm:cxn modelId="{9B5DD0E4-7808-45ED-90C6-B395D884BCAC}" type="presParOf" srcId="{C133FEC3-77FB-4B28-B2AA-4F357A3D2B75}" destId="{79FA08A5-39F1-4973-904F-AE49A226E648}" srcOrd="1" destOrd="0" presId="urn:microsoft.com/office/officeart/2005/8/layout/vList4#1"/>
    <dgm:cxn modelId="{F715B37D-1328-4719-BF86-BA668F3A3E56}" type="presParOf" srcId="{C133FEC3-77FB-4B28-B2AA-4F357A3D2B75}" destId="{FB8E1248-7A80-4D9E-B8F9-DBFAC0181BF3}" srcOrd="2" destOrd="0" presId="urn:microsoft.com/office/officeart/2005/8/layout/vList4#1"/>
    <dgm:cxn modelId="{DAD523B0-2363-455B-A067-D81AAB6F09E7}" type="presParOf" srcId="{A02DFF68-1D74-4104-B9AC-77EFC9F4BA33}" destId="{A2B48FC5-A400-44A7-9CC4-365618E83F34}" srcOrd="1" destOrd="0" presId="urn:microsoft.com/office/officeart/2005/8/layout/vList4#1"/>
    <dgm:cxn modelId="{30E08437-453C-4912-88A6-630D942DC71F}" type="presParOf" srcId="{A02DFF68-1D74-4104-B9AC-77EFC9F4BA33}" destId="{6502B4CB-0BB7-410C-B050-99F466EBD135}" srcOrd="2" destOrd="0" presId="urn:microsoft.com/office/officeart/2005/8/layout/vList4#1"/>
    <dgm:cxn modelId="{8CCA1629-D21A-4657-860C-4A47A055953F}" type="presParOf" srcId="{6502B4CB-0BB7-410C-B050-99F466EBD135}" destId="{148A102A-2E9F-4AE4-8040-3D878ECD407B}" srcOrd="0" destOrd="0" presId="urn:microsoft.com/office/officeart/2005/8/layout/vList4#1"/>
    <dgm:cxn modelId="{1FA1F01F-203F-47ED-973B-9A717C702F67}" type="presParOf" srcId="{6502B4CB-0BB7-410C-B050-99F466EBD135}" destId="{550DB977-D740-44B2-8FFC-7021B0DC1376}" srcOrd="1" destOrd="0" presId="urn:microsoft.com/office/officeart/2005/8/layout/vList4#1"/>
    <dgm:cxn modelId="{E8EEAE54-98B4-49CC-9305-114554A01AC6}" type="presParOf" srcId="{6502B4CB-0BB7-410C-B050-99F466EBD135}" destId="{C30B514D-12B7-4E62-98F3-67E8DCF5A546}" srcOrd="2" destOrd="0" presId="urn:microsoft.com/office/officeart/2005/8/layout/vList4#1"/>
    <dgm:cxn modelId="{3B45C39C-B3D2-47D4-8AC0-57E2029B17AE}" type="presParOf" srcId="{A02DFF68-1D74-4104-B9AC-77EFC9F4BA33}" destId="{8B9F20B7-F358-4EBA-93B7-3B199819AF17}" srcOrd="3" destOrd="0" presId="urn:microsoft.com/office/officeart/2005/8/layout/vList4#1"/>
    <dgm:cxn modelId="{362E08E1-A3A6-4D10-9DB9-91C3F8979ABB}" type="presParOf" srcId="{A02DFF68-1D74-4104-B9AC-77EFC9F4BA33}" destId="{C392CE02-DAEC-4BF5-BBE8-DE56A248008A}" srcOrd="4" destOrd="0" presId="urn:microsoft.com/office/officeart/2005/8/layout/vList4#1"/>
    <dgm:cxn modelId="{6955B5E9-B77A-43B9-B618-BF1409FE3702}" type="presParOf" srcId="{C392CE02-DAEC-4BF5-BBE8-DE56A248008A}" destId="{C1E8865B-5EA6-4268-8183-FDCACBD6C702}" srcOrd="0" destOrd="0" presId="urn:microsoft.com/office/officeart/2005/8/layout/vList4#1"/>
    <dgm:cxn modelId="{FA0A065E-D2E0-469B-9814-AE1B41555903}" type="presParOf" srcId="{C392CE02-DAEC-4BF5-BBE8-DE56A248008A}" destId="{AC32EDCC-7570-499C-A68B-4ECCF02F8A09}" srcOrd="1" destOrd="0" presId="urn:microsoft.com/office/officeart/2005/8/layout/vList4#1"/>
    <dgm:cxn modelId="{15D41311-8B69-4676-8E26-CB1A45A93BF9}" type="presParOf" srcId="{C392CE02-DAEC-4BF5-BBE8-DE56A248008A}" destId="{BCB083ED-18A3-4BB0-B1F0-ED889898F413}" srcOrd="2" destOrd="0" presId="urn:microsoft.com/office/officeart/2005/8/layout/vList4#1"/>
    <dgm:cxn modelId="{F144C076-FA57-466E-95F8-C4606863F907}" type="presParOf" srcId="{A02DFF68-1D74-4104-B9AC-77EFC9F4BA33}" destId="{56F9730A-CF25-49FA-ACD4-E4454FE00A6F}" srcOrd="5" destOrd="0" presId="urn:microsoft.com/office/officeart/2005/8/layout/vList4#1"/>
    <dgm:cxn modelId="{697AE272-BC8D-48DE-984E-4BCD9E8F4173}" type="presParOf" srcId="{A02DFF68-1D74-4104-B9AC-77EFC9F4BA33}" destId="{25723293-D512-44AC-A8A1-1A81532DABCA}" srcOrd="6" destOrd="0" presId="urn:microsoft.com/office/officeart/2005/8/layout/vList4#1"/>
    <dgm:cxn modelId="{6E78FCD1-DF43-4897-9820-9C3B93A0CF1E}" type="presParOf" srcId="{25723293-D512-44AC-A8A1-1A81532DABCA}" destId="{40EA22FD-2DFB-40A0-B78A-0ADEE0D8E0FA}" srcOrd="0" destOrd="0" presId="urn:microsoft.com/office/officeart/2005/8/layout/vList4#1"/>
    <dgm:cxn modelId="{8DE57CD7-01E4-43AD-84D6-CAA2041759FD}" type="presParOf" srcId="{25723293-D512-44AC-A8A1-1A81532DABCA}" destId="{A9A04147-30E2-4BF1-91E8-84AD4DB08E22}" srcOrd="1" destOrd="0" presId="urn:microsoft.com/office/officeart/2005/8/layout/vList4#1"/>
    <dgm:cxn modelId="{022ADCA6-28A9-4355-8049-F65D158C5B38}" type="presParOf" srcId="{25723293-D512-44AC-A8A1-1A81532DABCA}" destId="{532155C0-7250-4E63-A6CD-68D8240E3EDB}" srcOrd="2" destOrd="0" presId="urn:microsoft.com/office/officeart/2005/8/layout/vList4#1"/>
    <dgm:cxn modelId="{C6FDA0F9-DD41-488A-AF41-ADF308307D3D}" type="presParOf" srcId="{A02DFF68-1D74-4104-B9AC-77EFC9F4BA33}" destId="{AA441DAF-0D72-44B1-BAE6-961CF6921003}" srcOrd="7" destOrd="0" presId="urn:microsoft.com/office/officeart/2005/8/layout/vList4#1"/>
    <dgm:cxn modelId="{06F4D6F4-D518-46BD-B48E-AD3E5BFD4367}" type="presParOf" srcId="{A02DFF68-1D74-4104-B9AC-77EFC9F4BA33}" destId="{04A0D431-9241-4DE2-A9BA-D692037EDFA5}" srcOrd="8" destOrd="0" presId="urn:microsoft.com/office/officeart/2005/8/layout/vList4#1"/>
    <dgm:cxn modelId="{CC9E25F3-53DC-4633-A681-10ED087ED65A}" type="presParOf" srcId="{04A0D431-9241-4DE2-A9BA-D692037EDFA5}" destId="{1F0D6B4E-4043-45C8-B037-1CB793CC4ADB}" srcOrd="0" destOrd="0" presId="urn:microsoft.com/office/officeart/2005/8/layout/vList4#1"/>
    <dgm:cxn modelId="{3E097709-CB59-4118-9372-4237B7BB4277}" type="presParOf" srcId="{04A0D431-9241-4DE2-A9BA-D692037EDFA5}" destId="{3D3832F0-D3B3-47E8-9247-337CD9CC3008}" srcOrd="1" destOrd="0" presId="urn:microsoft.com/office/officeart/2005/8/layout/vList4#1"/>
    <dgm:cxn modelId="{A10B95AB-F635-4992-A4BE-2659F6B675CF}" type="presParOf" srcId="{04A0D431-9241-4DE2-A9BA-D692037EDFA5}" destId="{054FBC1F-5AE7-414C-B809-E0A1060EC4C6}" srcOrd="2" destOrd="0" presId="urn:microsoft.com/office/officeart/2005/8/layout/vList4#1"/>
    <dgm:cxn modelId="{07D46A48-F7E9-425A-82E8-2203F3D23288}" type="presParOf" srcId="{A02DFF68-1D74-4104-B9AC-77EFC9F4BA33}" destId="{69C3F398-5322-4FE4-B021-282B43D4A455}" srcOrd="9" destOrd="0" presId="urn:microsoft.com/office/officeart/2005/8/layout/vList4#1"/>
    <dgm:cxn modelId="{48899ED5-CF73-4FD2-92F8-3EA3ECCA0517}" type="presParOf" srcId="{A02DFF68-1D74-4104-B9AC-77EFC9F4BA33}" destId="{772845E4-E63B-4FA4-A502-CD0DA43CA96F}" srcOrd="10" destOrd="0" presId="urn:microsoft.com/office/officeart/2005/8/layout/vList4#1"/>
    <dgm:cxn modelId="{14A2AE4B-9A3E-49E6-8959-5C605EB0C64C}" type="presParOf" srcId="{772845E4-E63B-4FA4-A502-CD0DA43CA96F}" destId="{4977D5C2-FC1A-4E35-9D99-BC3786B324F9}" srcOrd="0" destOrd="0" presId="urn:microsoft.com/office/officeart/2005/8/layout/vList4#1"/>
    <dgm:cxn modelId="{B04688D9-6D16-46A5-9CA0-1C0D9DAFAFEC}" type="presParOf" srcId="{772845E4-E63B-4FA4-A502-CD0DA43CA96F}" destId="{5CF5157A-7E99-48AA-8688-1032D9C4E4BC}" srcOrd="1" destOrd="0" presId="urn:microsoft.com/office/officeart/2005/8/layout/vList4#1"/>
    <dgm:cxn modelId="{6868C2F0-F387-4C03-BC95-3AA2E5695A36}" type="presParOf" srcId="{772845E4-E63B-4FA4-A502-CD0DA43CA96F}" destId="{69BE5024-B0BF-4D71-BB6A-F23D44F33F4D}" srcOrd="2" destOrd="0" presId="urn:microsoft.com/office/officeart/2005/8/layout/vList4#1"/>
    <dgm:cxn modelId="{42F99EB7-C134-4F62-9F89-C9205CD2D480}" type="presParOf" srcId="{A02DFF68-1D74-4104-B9AC-77EFC9F4BA33}" destId="{89DD127F-8DA5-426D-9960-72EB1E1CA7C6}" srcOrd="11" destOrd="0" presId="urn:microsoft.com/office/officeart/2005/8/layout/vList4#1"/>
    <dgm:cxn modelId="{9CB5503C-8528-4E75-929E-6AE873BF9FB0}" type="presParOf" srcId="{A02DFF68-1D74-4104-B9AC-77EFC9F4BA33}" destId="{5EE53706-9A88-420D-8C88-C9E445FD9A34}" srcOrd="12" destOrd="0" presId="urn:microsoft.com/office/officeart/2005/8/layout/vList4#1"/>
    <dgm:cxn modelId="{6508FDBC-B045-4E8F-A6D6-8BCA83075AF6}" type="presParOf" srcId="{5EE53706-9A88-420D-8C88-C9E445FD9A34}" destId="{FEDD9FD4-B359-47F3-84A9-238F916D0CAB}" srcOrd="0" destOrd="0" presId="urn:microsoft.com/office/officeart/2005/8/layout/vList4#1"/>
    <dgm:cxn modelId="{80111D58-E9B1-441A-AE62-896F9AA22687}" type="presParOf" srcId="{5EE53706-9A88-420D-8C88-C9E445FD9A34}" destId="{9F964CBD-329A-42BA-9DC6-C0B96A161199}" srcOrd="1" destOrd="0" presId="urn:microsoft.com/office/officeart/2005/8/layout/vList4#1"/>
    <dgm:cxn modelId="{66529D5C-F97B-436D-84B8-C29824C717A1}" type="presParOf" srcId="{5EE53706-9A88-420D-8C88-C9E445FD9A34}" destId="{FBB640E1-407E-4F84-8B2C-9C58E08A2F38}" srcOrd="2" destOrd="0" presId="urn:microsoft.com/office/officeart/2005/8/layout/vList4#1"/>
    <dgm:cxn modelId="{F908453D-49DC-4FE5-8026-731CC5729CB7}" type="presParOf" srcId="{A02DFF68-1D74-4104-B9AC-77EFC9F4BA33}" destId="{652F0EEE-6D3F-4F05-80B9-5729DEE3E65B}" srcOrd="13" destOrd="0" presId="urn:microsoft.com/office/officeart/2005/8/layout/vList4#1"/>
    <dgm:cxn modelId="{33AD33EE-C989-448B-BFAD-5CEAAE100CDE}" type="presParOf" srcId="{A02DFF68-1D74-4104-B9AC-77EFC9F4BA33}" destId="{7A0C318A-B0A0-4618-B180-49B0A3E933B5}" srcOrd="14" destOrd="0" presId="urn:microsoft.com/office/officeart/2005/8/layout/vList4#1"/>
    <dgm:cxn modelId="{D54C85A9-4876-4AEF-9374-604FB2E51210}" type="presParOf" srcId="{7A0C318A-B0A0-4618-B180-49B0A3E933B5}" destId="{3E04496C-4F55-4840-9EF5-CA1BD909FB7F}" srcOrd="0" destOrd="0" presId="urn:microsoft.com/office/officeart/2005/8/layout/vList4#1"/>
    <dgm:cxn modelId="{8301F535-2130-4A08-97D3-8F21D49C80FF}" type="presParOf" srcId="{7A0C318A-B0A0-4618-B180-49B0A3E933B5}" destId="{DC62F28B-B8D7-4F67-9DA1-8801CEA62BA1}" srcOrd="1" destOrd="0" presId="urn:microsoft.com/office/officeart/2005/8/layout/vList4#1"/>
    <dgm:cxn modelId="{33F157B0-C3FA-4F23-AD67-7A230C6B3F1E}" type="presParOf" srcId="{7A0C318A-B0A0-4618-B180-49B0A3E933B5}" destId="{13661AD8-712A-4736-B37C-BAFA805B193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3B4657-9500-470E-B235-FDEBB97C414A}" type="doc">
      <dgm:prSet loTypeId="urn:microsoft.com/office/officeart/2008/layout/PictureStrips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C28B401E-82F7-4327-83FC-127A08D38CA2}">
      <dgm:prSet phldrT="[Текст]"/>
      <dgm:spPr/>
      <dgm:t>
        <a:bodyPr/>
        <a:lstStyle/>
        <a:p>
          <a:r>
            <a:rPr lang="uk-UA" dirty="0" smtClean="0"/>
            <a:t>Переміщення</a:t>
          </a:r>
          <a:endParaRPr lang="uk-UA" dirty="0"/>
        </a:p>
      </dgm:t>
    </dgm:pt>
    <dgm:pt modelId="{2E3A2681-3829-4AC0-9C8B-F9F6B4D70831}" type="parTrans" cxnId="{AC551164-FA9A-46FB-9436-CC66FBA153AA}">
      <dgm:prSet/>
      <dgm:spPr/>
      <dgm:t>
        <a:bodyPr/>
        <a:lstStyle/>
        <a:p>
          <a:endParaRPr lang="uk-UA"/>
        </a:p>
      </dgm:t>
    </dgm:pt>
    <dgm:pt modelId="{ACCB40F5-14B0-491E-B59A-A27436FA180A}" type="sibTrans" cxnId="{AC551164-FA9A-46FB-9436-CC66FBA153AA}">
      <dgm:prSet/>
      <dgm:spPr/>
      <dgm:t>
        <a:bodyPr/>
        <a:lstStyle/>
        <a:p>
          <a:endParaRPr lang="uk-UA"/>
        </a:p>
      </dgm:t>
    </dgm:pt>
    <dgm:pt modelId="{E39AFD60-BD25-416D-A013-D93D837D3C73}">
      <dgm:prSet phldrT="[Текст]"/>
      <dgm:spPr/>
      <dgm:t>
        <a:bodyPr/>
        <a:lstStyle/>
        <a:p>
          <a:r>
            <a:rPr lang="uk-UA" dirty="0" smtClean="0"/>
            <a:t>Видалення</a:t>
          </a:r>
          <a:endParaRPr lang="uk-UA" dirty="0"/>
        </a:p>
      </dgm:t>
    </dgm:pt>
    <dgm:pt modelId="{1536BB1E-D3FA-4CC7-9776-754C60289C57}" type="parTrans" cxnId="{E5F3787C-C635-48C7-B1B5-1A96829E2E89}">
      <dgm:prSet/>
      <dgm:spPr/>
      <dgm:t>
        <a:bodyPr/>
        <a:lstStyle/>
        <a:p>
          <a:endParaRPr lang="uk-UA"/>
        </a:p>
      </dgm:t>
    </dgm:pt>
    <dgm:pt modelId="{639350B4-A36F-48BC-A7D4-F1B15BFDC1C3}" type="sibTrans" cxnId="{E5F3787C-C635-48C7-B1B5-1A96829E2E89}">
      <dgm:prSet/>
      <dgm:spPr/>
      <dgm:t>
        <a:bodyPr/>
        <a:lstStyle/>
        <a:p>
          <a:endParaRPr lang="uk-UA"/>
        </a:p>
      </dgm:t>
    </dgm:pt>
    <dgm:pt modelId="{86FB3A3B-B686-481F-861E-93B51598DF96}">
      <dgm:prSet phldrT="[Текст]"/>
      <dgm:spPr/>
      <dgm:t>
        <a:bodyPr/>
        <a:lstStyle/>
        <a:p>
          <a:r>
            <a:rPr lang="uk-UA" dirty="0" smtClean="0"/>
            <a:t>Зміна розмірів</a:t>
          </a:r>
          <a:endParaRPr lang="uk-UA" dirty="0"/>
        </a:p>
      </dgm:t>
    </dgm:pt>
    <dgm:pt modelId="{6D8ABF2C-1707-4D6E-B3CC-B655D5D15810}" type="parTrans" cxnId="{5BDB1B7B-0BEC-433F-9704-63B7A66C7BC0}">
      <dgm:prSet/>
      <dgm:spPr/>
      <dgm:t>
        <a:bodyPr/>
        <a:lstStyle/>
        <a:p>
          <a:endParaRPr lang="uk-UA"/>
        </a:p>
      </dgm:t>
    </dgm:pt>
    <dgm:pt modelId="{7A24B78A-815F-4785-AB90-76537215FB16}" type="sibTrans" cxnId="{5BDB1B7B-0BEC-433F-9704-63B7A66C7BC0}">
      <dgm:prSet/>
      <dgm:spPr/>
      <dgm:t>
        <a:bodyPr/>
        <a:lstStyle/>
        <a:p>
          <a:endParaRPr lang="uk-UA"/>
        </a:p>
      </dgm:t>
    </dgm:pt>
    <dgm:pt modelId="{334B449D-66B2-425E-A578-FF5005DD4C16}">
      <dgm:prSet phldrT="[Текст]"/>
      <dgm:spPr/>
      <dgm:t>
        <a:bodyPr/>
        <a:lstStyle/>
        <a:p>
          <a:r>
            <a:rPr lang="uk-UA" dirty="0" smtClean="0"/>
            <a:t>Зміна кольору</a:t>
          </a:r>
          <a:endParaRPr lang="uk-UA" dirty="0"/>
        </a:p>
      </dgm:t>
    </dgm:pt>
    <dgm:pt modelId="{06F72619-10C0-4D78-9E6E-36D9BEBF79B2}" type="parTrans" cxnId="{0C9CBE4C-6A91-42B8-88CD-D9D077665AE5}">
      <dgm:prSet/>
      <dgm:spPr/>
      <dgm:t>
        <a:bodyPr/>
        <a:lstStyle/>
        <a:p>
          <a:endParaRPr lang="uk-UA"/>
        </a:p>
      </dgm:t>
    </dgm:pt>
    <dgm:pt modelId="{19F2782E-791B-4D2C-9366-37A30CA673E1}" type="sibTrans" cxnId="{0C9CBE4C-6A91-42B8-88CD-D9D077665AE5}">
      <dgm:prSet/>
      <dgm:spPr/>
      <dgm:t>
        <a:bodyPr/>
        <a:lstStyle/>
        <a:p>
          <a:endParaRPr lang="uk-UA"/>
        </a:p>
      </dgm:t>
    </dgm:pt>
    <dgm:pt modelId="{35BEC257-6068-4CB3-B8C5-CF2315198587}">
      <dgm:prSet phldrT="[Текст]"/>
      <dgm:spPr/>
      <dgm:t>
        <a:bodyPr/>
        <a:lstStyle/>
        <a:p>
          <a:r>
            <a:rPr lang="uk-UA" dirty="0" smtClean="0"/>
            <a:t>Інвертування</a:t>
          </a:r>
          <a:endParaRPr lang="uk-UA" dirty="0"/>
        </a:p>
      </dgm:t>
    </dgm:pt>
    <dgm:pt modelId="{03AE10B8-89AD-49F5-9331-7D877074023B}" type="parTrans" cxnId="{6CAD7D5A-2DF0-4D57-A29C-62F36BDF7F18}">
      <dgm:prSet/>
      <dgm:spPr/>
      <dgm:t>
        <a:bodyPr/>
        <a:lstStyle/>
        <a:p>
          <a:endParaRPr lang="uk-UA"/>
        </a:p>
      </dgm:t>
    </dgm:pt>
    <dgm:pt modelId="{DD9996D8-0499-4370-8D26-383306B69796}" type="sibTrans" cxnId="{6CAD7D5A-2DF0-4D57-A29C-62F36BDF7F18}">
      <dgm:prSet/>
      <dgm:spPr/>
      <dgm:t>
        <a:bodyPr/>
        <a:lstStyle/>
        <a:p>
          <a:endParaRPr lang="uk-UA"/>
        </a:p>
      </dgm:t>
    </dgm:pt>
    <dgm:pt modelId="{76F22F1D-EA71-49D6-AD40-02F882619D83}">
      <dgm:prSet phldrT="[Текст]"/>
      <dgm:spPr/>
      <dgm:t>
        <a:bodyPr/>
        <a:lstStyle/>
        <a:p>
          <a:r>
            <a:rPr lang="uk-UA" dirty="0" smtClean="0"/>
            <a:t>Збереження у файл</a:t>
          </a:r>
          <a:endParaRPr lang="uk-UA" dirty="0"/>
        </a:p>
      </dgm:t>
    </dgm:pt>
    <dgm:pt modelId="{C1898360-3356-48DD-AF7F-528B54C01B97}" type="parTrans" cxnId="{B382A70D-F95D-4AED-B1C6-7DD4751561FC}">
      <dgm:prSet/>
      <dgm:spPr/>
      <dgm:t>
        <a:bodyPr/>
        <a:lstStyle/>
        <a:p>
          <a:endParaRPr lang="uk-UA"/>
        </a:p>
      </dgm:t>
    </dgm:pt>
    <dgm:pt modelId="{6492FB65-1419-4B92-85CF-812737B8083A}" type="sibTrans" cxnId="{B382A70D-F95D-4AED-B1C6-7DD4751561FC}">
      <dgm:prSet/>
      <dgm:spPr/>
      <dgm:t>
        <a:bodyPr/>
        <a:lstStyle/>
        <a:p>
          <a:endParaRPr lang="uk-UA"/>
        </a:p>
      </dgm:t>
    </dgm:pt>
    <dgm:pt modelId="{165FAE5C-8318-4305-8C42-3530E5A70589}" type="pres">
      <dgm:prSet presAssocID="{ED3B4657-9500-470E-B235-FDEBB97C41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4DA539F-DEE6-4000-9F60-9C12D4EF01F0}" type="pres">
      <dgm:prSet presAssocID="{C28B401E-82F7-4327-83FC-127A08D38CA2}" presName="composite" presStyleCnt="0"/>
      <dgm:spPr/>
    </dgm:pt>
    <dgm:pt modelId="{BB2125E8-D691-4FA8-BE08-A59A91251A70}" type="pres">
      <dgm:prSet presAssocID="{C28B401E-82F7-4327-83FC-127A08D38CA2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C787B0-90FE-4E8E-80B8-FAEA7C752296}" type="pres">
      <dgm:prSet presAssocID="{C28B401E-82F7-4327-83FC-127A08D38CA2}" presName="rect2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A214A9E-C507-4974-901C-386A0242D2AF}" type="pres">
      <dgm:prSet presAssocID="{ACCB40F5-14B0-491E-B59A-A27436FA180A}" presName="sibTrans" presStyleCnt="0"/>
      <dgm:spPr/>
    </dgm:pt>
    <dgm:pt modelId="{8EE19452-8108-4B92-BA07-3807642D89CB}" type="pres">
      <dgm:prSet presAssocID="{E39AFD60-BD25-416D-A013-D93D837D3C73}" presName="composite" presStyleCnt="0"/>
      <dgm:spPr/>
    </dgm:pt>
    <dgm:pt modelId="{277B8B12-79BD-4356-B798-6171D794C41D}" type="pres">
      <dgm:prSet presAssocID="{E39AFD60-BD25-416D-A013-D93D837D3C73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36E49A-38FD-487F-8F3C-3327CE5D3B9C}" type="pres">
      <dgm:prSet presAssocID="{E39AFD60-BD25-416D-A013-D93D837D3C73}" presName="rect2" presStyleLbl="fgImgPlace1" presStyleIdx="1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9008741-D2CB-4685-AD49-BB17BF94F6B6}" type="pres">
      <dgm:prSet presAssocID="{639350B4-A36F-48BC-A7D4-F1B15BFDC1C3}" presName="sibTrans" presStyleCnt="0"/>
      <dgm:spPr/>
    </dgm:pt>
    <dgm:pt modelId="{CFC8B959-305A-43EB-948D-6C659DF9FC2B}" type="pres">
      <dgm:prSet presAssocID="{86FB3A3B-B686-481F-861E-93B51598DF96}" presName="composite" presStyleCnt="0"/>
      <dgm:spPr/>
    </dgm:pt>
    <dgm:pt modelId="{67F62097-9B05-4D54-AD4D-AB4B76F98675}" type="pres">
      <dgm:prSet presAssocID="{86FB3A3B-B686-481F-861E-93B51598DF96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E2ABAA-1D41-421C-8462-49847358A12C}" type="pres">
      <dgm:prSet presAssocID="{86FB3A3B-B686-481F-861E-93B51598DF96}" presName="rect2" presStyleLbl="fgImgPlace1" presStyleIdx="2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EDD18B0-E730-4720-B49D-2D27D0B59F49}" type="pres">
      <dgm:prSet presAssocID="{7A24B78A-815F-4785-AB90-76537215FB16}" presName="sibTrans" presStyleCnt="0"/>
      <dgm:spPr/>
    </dgm:pt>
    <dgm:pt modelId="{FAB39FE0-8EDE-4CF8-8F9F-520595EBF64F}" type="pres">
      <dgm:prSet presAssocID="{334B449D-66B2-425E-A578-FF5005DD4C16}" presName="composite" presStyleCnt="0"/>
      <dgm:spPr/>
    </dgm:pt>
    <dgm:pt modelId="{28A0F1C6-9DEB-4386-8E64-5D94463DD88E}" type="pres">
      <dgm:prSet presAssocID="{334B449D-66B2-425E-A578-FF5005DD4C16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288F8B-AEF0-4A41-BC0E-368AC30F12BE}" type="pres">
      <dgm:prSet presAssocID="{334B449D-66B2-425E-A578-FF5005DD4C16}" presName="rect2" presStyleLbl="fgImgPlace1" presStyleIdx="3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7E6ADFD-0B86-4B42-8BD2-77B76203D72C}" type="pres">
      <dgm:prSet presAssocID="{19F2782E-791B-4D2C-9366-37A30CA673E1}" presName="sibTrans" presStyleCnt="0"/>
      <dgm:spPr/>
    </dgm:pt>
    <dgm:pt modelId="{664BB4A2-43DE-4F82-BB68-EE0D7213EE1E}" type="pres">
      <dgm:prSet presAssocID="{35BEC257-6068-4CB3-B8C5-CF2315198587}" presName="composite" presStyleCnt="0"/>
      <dgm:spPr/>
    </dgm:pt>
    <dgm:pt modelId="{6155D7FE-D7DC-45F0-B618-D3658722D694}" type="pres">
      <dgm:prSet presAssocID="{35BEC257-6068-4CB3-B8C5-CF2315198587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E3FAFC2-E816-4E96-810F-B3BCECDCB5DA}" type="pres">
      <dgm:prSet presAssocID="{35BEC257-6068-4CB3-B8C5-CF2315198587}" presName="rect2" presStyleLbl="fgImgPlace1" presStyleIdx="4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10F2AF44-FAEE-4881-B5B3-35CE70DF3685}" type="pres">
      <dgm:prSet presAssocID="{DD9996D8-0499-4370-8D26-383306B69796}" presName="sibTrans" presStyleCnt="0"/>
      <dgm:spPr/>
    </dgm:pt>
    <dgm:pt modelId="{7F65F5EE-FC33-480E-80A2-5A434EC36915}" type="pres">
      <dgm:prSet presAssocID="{76F22F1D-EA71-49D6-AD40-02F882619D83}" presName="composite" presStyleCnt="0"/>
      <dgm:spPr/>
    </dgm:pt>
    <dgm:pt modelId="{9EF2D485-0364-4706-A919-EE417302991C}" type="pres">
      <dgm:prSet presAssocID="{76F22F1D-EA71-49D6-AD40-02F882619D83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22AC6E-3583-4ADD-9B9B-7F406E527D64}" type="pres">
      <dgm:prSet presAssocID="{76F22F1D-EA71-49D6-AD40-02F882619D83}" presName="rect2" presStyleLbl="fgImgPlace1" presStyleIdx="5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5BDB1B7B-0BEC-433F-9704-63B7A66C7BC0}" srcId="{ED3B4657-9500-470E-B235-FDEBB97C414A}" destId="{86FB3A3B-B686-481F-861E-93B51598DF96}" srcOrd="2" destOrd="0" parTransId="{6D8ABF2C-1707-4D6E-B3CC-B655D5D15810}" sibTransId="{7A24B78A-815F-4785-AB90-76537215FB16}"/>
    <dgm:cxn modelId="{E7DDA002-2F3D-466A-A0E5-994E37CC4C18}" type="presOf" srcId="{334B449D-66B2-425E-A578-FF5005DD4C16}" destId="{28A0F1C6-9DEB-4386-8E64-5D94463DD88E}" srcOrd="0" destOrd="0" presId="urn:microsoft.com/office/officeart/2008/layout/PictureStrips"/>
    <dgm:cxn modelId="{0C9CBE4C-6A91-42B8-88CD-D9D077665AE5}" srcId="{ED3B4657-9500-470E-B235-FDEBB97C414A}" destId="{334B449D-66B2-425E-A578-FF5005DD4C16}" srcOrd="3" destOrd="0" parTransId="{06F72619-10C0-4D78-9E6E-36D9BEBF79B2}" sibTransId="{19F2782E-791B-4D2C-9366-37A30CA673E1}"/>
    <dgm:cxn modelId="{CFAA89E4-6C3D-4026-89FB-051929FD8BC0}" type="presOf" srcId="{C28B401E-82F7-4327-83FC-127A08D38CA2}" destId="{BB2125E8-D691-4FA8-BE08-A59A91251A70}" srcOrd="0" destOrd="0" presId="urn:microsoft.com/office/officeart/2008/layout/PictureStrips"/>
    <dgm:cxn modelId="{6CAD7D5A-2DF0-4D57-A29C-62F36BDF7F18}" srcId="{ED3B4657-9500-470E-B235-FDEBB97C414A}" destId="{35BEC257-6068-4CB3-B8C5-CF2315198587}" srcOrd="4" destOrd="0" parTransId="{03AE10B8-89AD-49F5-9331-7D877074023B}" sibTransId="{DD9996D8-0499-4370-8D26-383306B69796}"/>
    <dgm:cxn modelId="{E5F3787C-C635-48C7-B1B5-1A96829E2E89}" srcId="{ED3B4657-9500-470E-B235-FDEBB97C414A}" destId="{E39AFD60-BD25-416D-A013-D93D837D3C73}" srcOrd="1" destOrd="0" parTransId="{1536BB1E-D3FA-4CC7-9776-754C60289C57}" sibTransId="{639350B4-A36F-48BC-A7D4-F1B15BFDC1C3}"/>
    <dgm:cxn modelId="{B382A70D-F95D-4AED-B1C6-7DD4751561FC}" srcId="{ED3B4657-9500-470E-B235-FDEBB97C414A}" destId="{76F22F1D-EA71-49D6-AD40-02F882619D83}" srcOrd="5" destOrd="0" parTransId="{C1898360-3356-48DD-AF7F-528B54C01B97}" sibTransId="{6492FB65-1419-4B92-85CF-812737B8083A}"/>
    <dgm:cxn modelId="{AC551164-FA9A-46FB-9436-CC66FBA153AA}" srcId="{ED3B4657-9500-470E-B235-FDEBB97C414A}" destId="{C28B401E-82F7-4327-83FC-127A08D38CA2}" srcOrd="0" destOrd="0" parTransId="{2E3A2681-3829-4AC0-9C8B-F9F6B4D70831}" sibTransId="{ACCB40F5-14B0-491E-B59A-A27436FA180A}"/>
    <dgm:cxn modelId="{520C53C0-CF1B-413C-B141-92DC0DB37253}" type="presOf" srcId="{76F22F1D-EA71-49D6-AD40-02F882619D83}" destId="{9EF2D485-0364-4706-A919-EE417302991C}" srcOrd="0" destOrd="0" presId="urn:microsoft.com/office/officeart/2008/layout/PictureStrips"/>
    <dgm:cxn modelId="{6509C5C8-128A-456A-A5DE-6AD908BCB2A7}" type="presOf" srcId="{ED3B4657-9500-470E-B235-FDEBB97C414A}" destId="{165FAE5C-8318-4305-8C42-3530E5A70589}" srcOrd="0" destOrd="0" presId="urn:microsoft.com/office/officeart/2008/layout/PictureStrips"/>
    <dgm:cxn modelId="{A24C3C69-C288-4D80-9A04-892AF71041BA}" type="presOf" srcId="{86FB3A3B-B686-481F-861E-93B51598DF96}" destId="{67F62097-9B05-4D54-AD4D-AB4B76F98675}" srcOrd="0" destOrd="0" presId="urn:microsoft.com/office/officeart/2008/layout/PictureStrips"/>
    <dgm:cxn modelId="{B303CF3E-ABC3-49CE-B52D-6E037FE8142D}" type="presOf" srcId="{35BEC257-6068-4CB3-B8C5-CF2315198587}" destId="{6155D7FE-D7DC-45F0-B618-D3658722D694}" srcOrd="0" destOrd="0" presId="urn:microsoft.com/office/officeart/2008/layout/PictureStrips"/>
    <dgm:cxn modelId="{D454EBBD-71A2-403E-813F-5BA32FAACB24}" type="presOf" srcId="{E39AFD60-BD25-416D-A013-D93D837D3C73}" destId="{277B8B12-79BD-4356-B798-6171D794C41D}" srcOrd="0" destOrd="0" presId="urn:microsoft.com/office/officeart/2008/layout/PictureStrips"/>
    <dgm:cxn modelId="{0E27B447-50AB-445B-BEC2-92A4AD3F9540}" type="presParOf" srcId="{165FAE5C-8318-4305-8C42-3530E5A70589}" destId="{04DA539F-DEE6-4000-9F60-9C12D4EF01F0}" srcOrd="0" destOrd="0" presId="urn:microsoft.com/office/officeart/2008/layout/PictureStrips"/>
    <dgm:cxn modelId="{98B644E4-665B-45B3-9288-95490231EAF5}" type="presParOf" srcId="{04DA539F-DEE6-4000-9F60-9C12D4EF01F0}" destId="{BB2125E8-D691-4FA8-BE08-A59A91251A70}" srcOrd="0" destOrd="0" presId="urn:microsoft.com/office/officeart/2008/layout/PictureStrips"/>
    <dgm:cxn modelId="{DF5D0169-075E-49AC-A723-EE7A54A9D30F}" type="presParOf" srcId="{04DA539F-DEE6-4000-9F60-9C12D4EF01F0}" destId="{90C787B0-90FE-4E8E-80B8-FAEA7C752296}" srcOrd="1" destOrd="0" presId="urn:microsoft.com/office/officeart/2008/layout/PictureStrips"/>
    <dgm:cxn modelId="{EAA9A29F-5D71-4F56-B695-F2A417B2BC20}" type="presParOf" srcId="{165FAE5C-8318-4305-8C42-3530E5A70589}" destId="{9A214A9E-C507-4974-901C-386A0242D2AF}" srcOrd="1" destOrd="0" presId="urn:microsoft.com/office/officeart/2008/layout/PictureStrips"/>
    <dgm:cxn modelId="{4B617BA1-68A0-45BB-AFD5-5000381760F3}" type="presParOf" srcId="{165FAE5C-8318-4305-8C42-3530E5A70589}" destId="{8EE19452-8108-4B92-BA07-3807642D89CB}" srcOrd="2" destOrd="0" presId="urn:microsoft.com/office/officeart/2008/layout/PictureStrips"/>
    <dgm:cxn modelId="{9C862027-88F8-45D5-B148-AC9B56CE745C}" type="presParOf" srcId="{8EE19452-8108-4B92-BA07-3807642D89CB}" destId="{277B8B12-79BD-4356-B798-6171D794C41D}" srcOrd="0" destOrd="0" presId="urn:microsoft.com/office/officeart/2008/layout/PictureStrips"/>
    <dgm:cxn modelId="{D30A4253-490F-4215-85AA-0FC472C9FF2E}" type="presParOf" srcId="{8EE19452-8108-4B92-BA07-3807642D89CB}" destId="{CA36E49A-38FD-487F-8F3C-3327CE5D3B9C}" srcOrd="1" destOrd="0" presId="urn:microsoft.com/office/officeart/2008/layout/PictureStrips"/>
    <dgm:cxn modelId="{F28547FA-92B3-4BB3-90AF-80DBA304E0DE}" type="presParOf" srcId="{165FAE5C-8318-4305-8C42-3530E5A70589}" destId="{A9008741-D2CB-4685-AD49-BB17BF94F6B6}" srcOrd="3" destOrd="0" presId="urn:microsoft.com/office/officeart/2008/layout/PictureStrips"/>
    <dgm:cxn modelId="{532484C9-E385-4E51-9474-319C56A9D739}" type="presParOf" srcId="{165FAE5C-8318-4305-8C42-3530E5A70589}" destId="{CFC8B959-305A-43EB-948D-6C659DF9FC2B}" srcOrd="4" destOrd="0" presId="urn:microsoft.com/office/officeart/2008/layout/PictureStrips"/>
    <dgm:cxn modelId="{71D4894B-BB35-414D-B95C-1D8B4AC2ACE3}" type="presParOf" srcId="{CFC8B959-305A-43EB-948D-6C659DF9FC2B}" destId="{67F62097-9B05-4D54-AD4D-AB4B76F98675}" srcOrd="0" destOrd="0" presId="urn:microsoft.com/office/officeart/2008/layout/PictureStrips"/>
    <dgm:cxn modelId="{06D3F139-C94F-4E85-A0A4-ADA73ECCA1F9}" type="presParOf" srcId="{CFC8B959-305A-43EB-948D-6C659DF9FC2B}" destId="{FEE2ABAA-1D41-421C-8462-49847358A12C}" srcOrd="1" destOrd="0" presId="urn:microsoft.com/office/officeart/2008/layout/PictureStrips"/>
    <dgm:cxn modelId="{027F075D-9BAC-43F5-8216-5FE59F9AA132}" type="presParOf" srcId="{165FAE5C-8318-4305-8C42-3530E5A70589}" destId="{1EDD18B0-E730-4720-B49D-2D27D0B59F49}" srcOrd="5" destOrd="0" presId="urn:microsoft.com/office/officeart/2008/layout/PictureStrips"/>
    <dgm:cxn modelId="{B0B94BA9-4ECE-44FB-90B7-F5A5D8193079}" type="presParOf" srcId="{165FAE5C-8318-4305-8C42-3530E5A70589}" destId="{FAB39FE0-8EDE-4CF8-8F9F-520595EBF64F}" srcOrd="6" destOrd="0" presId="urn:microsoft.com/office/officeart/2008/layout/PictureStrips"/>
    <dgm:cxn modelId="{F85F409C-32F2-4912-9417-C2F0C7EE8913}" type="presParOf" srcId="{FAB39FE0-8EDE-4CF8-8F9F-520595EBF64F}" destId="{28A0F1C6-9DEB-4386-8E64-5D94463DD88E}" srcOrd="0" destOrd="0" presId="urn:microsoft.com/office/officeart/2008/layout/PictureStrips"/>
    <dgm:cxn modelId="{0D386C35-13C2-4CD9-8D92-70510BA7314F}" type="presParOf" srcId="{FAB39FE0-8EDE-4CF8-8F9F-520595EBF64F}" destId="{F5288F8B-AEF0-4A41-BC0E-368AC30F12BE}" srcOrd="1" destOrd="0" presId="urn:microsoft.com/office/officeart/2008/layout/PictureStrips"/>
    <dgm:cxn modelId="{F35DDF54-0A8A-4A17-B6E7-AF4A62443830}" type="presParOf" srcId="{165FAE5C-8318-4305-8C42-3530E5A70589}" destId="{47E6ADFD-0B86-4B42-8BD2-77B76203D72C}" srcOrd="7" destOrd="0" presId="urn:microsoft.com/office/officeart/2008/layout/PictureStrips"/>
    <dgm:cxn modelId="{73BDC20C-1437-4A7B-ADAE-FFF2563B628A}" type="presParOf" srcId="{165FAE5C-8318-4305-8C42-3530E5A70589}" destId="{664BB4A2-43DE-4F82-BB68-EE0D7213EE1E}" srcOrd="8" destOrd="0" presId="urn:microsoft.com/office/officeart/2008/layout/PictureStrips"/>
    <dgm:cxn modelId="{C7E03F86-C994-4C44-8C03-640294EC1236}" type="presParOf" srcId="{664BB4A2-43DE-4F82-BB68-EE0D7213EE1E}" destId="{6155D7FE-D7DC-45F0-B618-D3658722D694}" srcOrd="0" destOrd="0" presId="urn:microsoft.com/office/officeart/2008/layout/PictureStrips"/>
    <dgm:cxn modelId="{7EE4A764-3277-402F-857F-8034483C80AB}" type="presParOf" srcId="{664BB4A2-43DE-4F82-BB68-EE0D7213EE1E}" destId="{BE3FAFC2-E816-4E96-810F-B3BCECDCB5DA}" srcOrd="1" destOrd="0" presId="urn:microsoft.com/office/officeart/2008/layout/PictureStrips"/>
    <dgm:cxn modelId="{BA82F91B-6E15-4D02-B508-A284E9C9B050}" type="presParOf" srcId="{165FAE5C-8318-4305-8C42-3530E5A70589}" destId="{10F2AF44-FAEE-4881-B5B3-35CE70DF3685}" srcOrd="9" destOrd="0" presId="urn:microsoft.com/office/officeart/2008/layout/PictureStrips"/>
    <dgm:cxn modelId="{B1F4AB13-A977-435F-8F1D-FED4A32DA34E}" type="presParOf" srcId="{165FAE5C-8318-4305-8C42-3530E5A70589}" destId="{7F65F5EE-FC33-480E-80A2-5A434EC36915}" srcOrd="10" destOrd="0" presId="urn:microsoft.com/office/officeart/2008/layout/PictureStrips"/>
    <dgm:cxn modelId="{1B69E856-C899-4DAB-AFE9-9E2AB22C31BB}" type="presParOf" srcId="{7F65F5EE-FC33-480E-80A2-5A434EC36915}" destId="{9EF2D485-0364-4706-A919-EE417302991C}" srcOrd="0" destOrd="0" presId="urn:microsoft.com/office/officeart/2008/layout/PictureStrips"/>
    <dgm:cxn modelId="{7768FC09-BF80-48A6-801B-C26919136424}" type="presParOf" srcId="{7F65F5EE-FC33-480E-80A2-5A434EC36915}" destId="{6622AC6E-3583-4ADD-9B9B-7F406E527D6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D48C1A-4D8D-4DF4-9DFB-C37FD5BC5A69}" type="doc">
      <dgm:prSet loTypeId="urn:microsoft.com/office/officeart/2005/8/layout/vList4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B9F758-E399-4E24-99EF-5E2697B41FE8}">
      <dgm:prSet phldrT="[Текст]"/>
      <dgm:spPr/>
      <dgm:t>
        <a:bodyPr/>
        <a:lstStyle/>
        <a:p>
          <a:r>
            <a:rPr lang="uk-UA" dirty="0" smtClean="0"/>
            <a:t>Фрагмент прямокутної форми</a:t>
          </a:r>
          <a:endParaRPr lang="uk-UA" dirty="0"/>
        </a:p>
      </dgm:t>
    </dgm:pt>
    <dgm:pt modelId="{3805D5A2-42C7-4E1F-8ACA-C5B521DEF063}" type="parTrans" cxnId="{78CCFA43-4A8D-465E-9A06-AEBBC94D3C12}">
      <dgm:prSet/>
      <dgm:spPr/>
      <dgm:t>
        <a:bodyPr/>
        <a:lstStyle/>
        <a:p>
          <a:endParaRPr lang="uk-UA"/>
        </a:p>
      </dgm:t>
    </dgm:pt>
    <dgm:pt modelId="{1526C225-5143-42C2-B947-80FD7A1EC7CE}" type="sibTrans" cxnId="{78CCFA43-4A8D-465E-9A06-AEBBC94D3C12}">
      <dgm:prSet/>
      <dgm:spPr/>
      <dgm:t>
        <a:bodyPr/>
        <a:lstStyle/>
        <a:p>
          <a:endParaRPr lang="uk-UA"/>
        </a:p>
      </dgm:t>
    </dgm:pt>
    <dgm:pt modelId="{6C816D96-6FE3-46A7-BFAC-5E3E926E03D6}">
      <dgm:prSet phldrT="[Текст]"/>
      <dgm:spPr/>
      <dgm:t>
        <a:bodyPr/>
        <a:lstStyle/>
        <a:p>
          <a:r>
            <a:rPr lang="uk-UA" dirty="0" smtClean="0"/>
            <a:t>Фрагмент довільної форми</a:t>
          </a:r>
          <a:endParaRPr lang="uk-UA" dirty="0"/>
        </a:p>
      </dgm:t>
    </dgm:pt>
    <dgm:pt modelId="{0CD055C2-604B-4294-8C4C-63E5DEC697A6}" type="parTrans" cxnId="{5745E709-9052-4E80-BF9E-9DE945015619}">
      <dgm:prSet/>
      <dgm:spPr/>
      <dgm:t>
        <a:bodyPr/>
        <a:lstStyle/>
        <a:p>
          <a:endParaRPr lang="uk-UA"/>
        </a:p>
      </dgm:t>
    </dgm:pt>
    <dgm:pt modelId="{9AF5462D-D5CE-4B2A-BA6D-B7A1EDD358EA}" type="sibTrans" cxnId="{5745E709-9052-4E80-BF9E-9DE945015619}">
      <dgm:prSet/>
      <dgm:spPr/>
      <dgm:t>
        <a:bodyPr/>
        <a:lstStyle/>
        <a:p>
          <a:endParaRPr lang="uk-UA"/>
        </a:p>
      </dgm:t>
    </dgm:pt>
    <dgm:pt modelId="{10DAEA09-5121-4768-A2E1-5B0EAB27EE31}" type="pres">
      <dgm:prSet presAssocID="{A5D48C1A-4D8D-4DF4-9DFB-C37FD5BC5A6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7E8B471-7F9B-4A1C-B133-E1B080E83119}" type="pres">
      <dgm:prSet presAssocID="{D4B9F758-E399-4E24-99EF-5E2697B41FE8}" presName="comp" presStyleCnt="0"/>
      <dgm:spPr/>
    </dgm:pt>
    <dgm:pt modelId="{01AAA77D-1868-456A-9EEA-27BC387166C5}" type="pres">
      <dgm:prSet presAssocID="{D4B9F758-E399-4E24-99EF-5E2697B41FE8}" presName="box" presStyleLbl="node1" presStyleIdx="0" presStyleCnt="2"/>
      <dgm:spPr/>
      <dgm:t>
        <a:bodyPr/>
        <a:lstStyle/>
        <a:p>
          <a:endParaRPr lang="uk-UA"/>
        </a:p>
      </dgm:t>
    </dgm:pt>
    <dgm:pt modelId="{039C7027-4A95-45AD-971C-C24BBEBAFBE8}" type="pres">
      <dgm:prSet presAssocID="{D4B9F758-E399-4E24-99EF-5E2697B41FE8}" presName="img" presStyleLbl="fgImgPlace1" presStyleIdx="0" presStyleCnt="2" custScaleX="70499" custScaleY="8352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D1D62CE-0487-4BB5-9E46-885F064A267B}" type="pres">
      <dgm:prSet presAssocID="{D4B9F758-E399-4E24-99EF-5E2697B41FE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9C006A-7EE3-4D28-867C-EE5F3D199E25}" type="pres">
      <dgm:prSet presAssocID="{1526C225-5143-42C2-B947-80FD7A1EC7CE}" presName="spacer" presStyleCnt="0"/>
      <dgm:spPr/>
    </dgm:pt>
    <dgm:pt modelId="{6A2702E0-B140-42FC-8878-FED71708125E}" type="pres">
      <dgm:prSet presAssocID="{6C816D96-6FE3-46A7-BFAC-5E3E926E03D6}" presName="comp" presStyleCnt="0"/>
      <dgm:spPr/>
    </dgm:pt>
    <dgm:pt modelId="{B33CB601-C8EA-4744-B921-BC164B351D6D}" type="pres">
      <dgm:prSet presAssocID="{6C816D96-6FE3-46A7-BFAC-5E3E926E03D6}" presName="box" presStyleLbl="node1" presStyleIdx="1" presStyleCnt="2"/>
      <dgm:spPr/>
      <dgm:t>
        <a:bodyPr/>
        <a:lstStyle/>
        <a:p>
          <a:endParaRPr lang="uk-UA"/>
        </a:p>
      </dgm:t>
    </dgm:pt>
    <dgm:pt modelId="{4ABC4B8B-335C-4842-B0ED-1B265D53726B}" type="pres">
      <dgm:prSet presAssocID="{6C816D96-6FE3-46A7-BFAC-5E3E926E03D6}" presName="img" presStyleLbl="fgImgPlace1" presStyleIdx="1" presStyleCnt="2" custScaleX="65424" custScaleY="6918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4EEB874-D1B0-4C4F-A928-3125F896CB75}" type="pres">
      <dgm:prSet presAssocID="{6C816D96-6FE3-46A7-BFAC-5E3E926E03D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248F93F-8A56-48A9-ADF2-2DE8945519C4}" type="presOf" srcId="{A5D48C1A-4D8D-4DF4-9DFB-C37FD5BC5A69}" destId="{10DAEA09-5121-4768-A2E1-5B0EAB27EE31}" srcOrd="0" destOrd="0" presId="urn:microsoft.com/office/officeart/2005/8/layout/vList4"/>
    <dgm:cxn modelId="{B5A46476-70D1-4434-83E1-11F9CD782997}" type="presOf" srcId="{6C816D96-6FE3-46A7-BFAC-5E3E926E03D6}" destId="{B33CB601-C8EA-4744-B921-BC164B351D6D}" srcOrd="0" destOrd="0" presId="urn:microsoft.com/office/officeart/2005/8/layout/vList4"/>
    <dgm:cxn modelId="{3B27E26C-A2AB-406A-BC0F-C9EE412464B1}" type="presOf" srcId="{D4B9F758-E399-4E24-99EF-5E2697B41FE8}" destId="{01AAA77D-1868-456A-9EEA-27BC387166C5}" srcOrd="0" destOrd="0" presId="urn:microsoft.com/office/officeart/2005/8/layout/vList4"/>
    <dgm:cxn modelId="{DB289ADF-A8CA-482F-9957-2E6795796F9B}" type="presOf" srcId="{D4B9F758-E399-4E24-99EF-5E2697B41FE8}" destId="{1D1D62CE-0487-4BB5-9E46-885F064A267B}" srcOrd="1" destOrd="0" presId="urn:microsoft.com/office/officeart/2005/8/layout/vList4"/>
    <dgm:cxn modelId="{AC04EF19-338B-4BCB-8E0F-896341A5C1F7}" type="presOf" srcId="{6C816D96-6FE3-46A7-BFAC-5E3E926E03D6}" destId="{94EEB874-D1B0-4C4F-A928-3125F896CB75}" srcOrd="1" destOrd="0" presId="urn:microsoft.com/office/officeart/2005/8/layout/vList4"/>
    <dgm:cxn modelId="{78CCFA43-4A8D-465E-9A06-AEBBC94D3C12}" srcId="{A5D48C1A-4D8D-4DF4-9DFB-C37FD5BC5A69}" destId="{D4B9F758-E399-4E24-99EF-5E2697B41FE8}" srcOrd="0" destOrd="0" parTransId="{3805D5A2-42C7-4E1F-8ACA-C5B521DEF063}" sibTransId="{1526C225-5143-42C2-B947-80FD7A1EC7CE}"/>
    <dgm:cxn modelId="{5745E709-9052-4E80-BF9E-9DE945015619}" srcId="{A5D48C1A-4D8D-4DF4-9DFB-C37FD5BC5A69}" destId="{6C816D96-6FE3-46A7-BFAC-5E3E926E03D6}" srcOrd="1" destOrd="0" parTransId="{0CD055C2-604B-4294-8C4C-63E5DEC697A6}" sibTransId="{9AF5462D-D5CE-4B2A-BA6D-B7A1EDD358EA}"/>
    <dgm:cxn modelId="{6EC304B8-B315-4231-81AB-8697D42BC735}" type="presParOf" srcId="{10DAEA09-5121-4768-A2E1-5B0EAB27EE31}" destId="{F7E8B471-7F9B-4A1C-B133-E1B080E83119}" srcOrd="0" destOrd="0" presId="urn:microsoft.com/office/officeart/2005/8/layout/vList4"/>
    <dgm:cxn modelId="{9B3DB1AB-1679-496C-A9B5-8983793435AB}" type="presParOf" srcId="{F7E8B471-7F9B-4A1C-B133-E1B080E83119}" destId="{01AAA77D-1868-456A-9EEA-27BC387166C5}" srcOrd="0" destOrd="0" presId="urn:microsoft.com/office/officeart/2005/8/layout/vList4"/>
    <dgm:cxn modelId="{5189DC46-E3F9-4408-894E-EB49A4D1CE8A}" type="presParOf" srcId="{F7E8B471-7F9B-4A1C-B133-E1B080E83119}" destId="{039C7027-4A95-45AD-971C-C24BBEBAFBE8}" srcOrd="1" destOrd="0" presId="urn:microsoft.com/office/officeart/2005/8/layout/vList4"/>
    <dgm:cxn modelId="{52D7F3AC-7950-41A1-AD6E-011FD48F17BA}" type="presParOf" srcId="{F7E8B471-7F9B-4A1C-B133-E1B080E83119}" destId="{1D1D62CE-0487-4BB5-9E46-885F064A267B}" srcOrd="2" destOrd="0" presId="urn:microsoft.com/office/officeart/2005/8/layout/vList4"/>
    <dgm:cxn modelId="{8BF7D04B-D34D-4B5F-9C46-EF4C719C9D4D}" type="presParOf" srcId="{10DAEA09-5121-4768-A2E1-5B0EAB27EE31}" destId="{D29C006A-7EE3-4D28-867C-EE5F3D199E25}" srcOrd="1" destOrd="0" presId="urn:microsoft.com/office/officeart/2005/8/layout/vList4"/>
    <dgm:cxn modelId="{D0AC1552-7547-4C13-932E-81F1F047DC2C}" type="presParOf" srcId="{10DAEA09-5121-4768-A2E1-5B0EAB27EE31}" destId="{6A2702E0-B140-42FC-8878-FED71708125E}" srcOrd="2" destOrd="0" presId="urn:microsoft.com/office/officeart/2005/8/layout/vList4"/>
    <dgm:cxn modelId="{F81A7A00-BE0C-43F0-A179-2AD81FC73335}" type="presParOf" srcId="{6A2702E0-B140-42FC-8878-FED71708125E}" destId="{B33CB601-C8EA-4744-B921-BC164B351D6D}" srcOrd="0" destOrd="0" presId="urn:microsoft.com/office/officeart/2005/8/layout/vList4"/>
    <dgm:cxn modelId="{5304709F-9C33-4AF8-B01C-0D6BF1527621}" type="presParOf" srcId="{6A2702E0-B140-42FC-8878-FED71708125E}" destId="{4ABC4B8B-335C-4842-B0ED-1B265D53726B}" srcOrd="1" destOrd="0" presId="urn:microsoft.com/office/officeart/2005/8/layout/vList4"/>
    <dgm:cxn modelId="{8AAA7072-E0D5-43FD-9869-5C5CBB88FED0}" type="presParOf" srcId="{6A2702E0-B140-42FC-8878-FED71708125E}" destId="{94EEB874-D1B0-4C4F-A928-3125F896CB7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21F602-4BE3-4FBF-9181-08776E08AC7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9290046-9B06-41A5-ADDB-C1BD5BE35BAE}">
      <dgm:prSet phldrT="[Текст]"/>
      <dgm:spPr/>
      <dgm:t>
        <a:bodyPr/>
        <a:lstStyle/>
        <a:p>
          <a:r>
            <a:rPr lang="uk-UA" dirty="0" smtClean="0"/>
            <a:t>1</a:t>
          </a:r>
          <a:endParaRPr lang="uk-UA" dirty="0"/>
        </a:p>
      </dgm:t>
    </dgm:pt>
    <dgm:pt modelId="{D2BB06FB-2B81-41EC-836C-474A163D0CF0}" type="parTrans" cxnId="{E3BCAB90-A662-4EA4-AF09-5C1BB8FEAA15}">
      <dgm:prSet/>
      <dgm:spPr/>
      <dgm:t>
        <a:bodyPr/>
        <a:lstStyle/>
        <a:p>
          <a:endParaRPr lang="uk-UA"/>
        </a:p>
      </dgm:t>
    </dgm:pt>
    <dgm:pt modelId="{09BBBEAF-5EFD-4EF1-ABB7-DC67A984D4ED}" type="sibTrans" cxnId="{E3BCAB90-A662-4EA4-AF09-5C1BB8FEAA15}">
      <dgm:prSet/>
      <dgm:spPr/>
      <dgm:t>
        <a:bodyPr/>
        <a:lstStyle/>
        <a:p>
          <a:endParaRPr lang="uk-UA"/>
        </a:p>
      </dgm:t>
    </dgm:pt>
    <dgm:pt modelId="{FD24EAAB-2703-403D-AF78-A57AC9C66E23}">
      <dgm:prSet phldrT="[Текст]"/>
      <dgm:spPr/>
      <dgm:t>
        <a:bodyPr/>
        <a:lstStyle/>
        <a:p>
          <a:r>
            <a:rPr lang="uk-UA" dirty="0" smtClean="0"/>
            <a:t>Встановити вказівник миші в точку, з якої починається виділення прямокутного фрагмента</a:t>
          </a:r>
          <a:endParaRPr lang="uk-UA" dirty="0"/>
        </a:p>
      </dgm:t>
    </dgm:pt>
    <dgm:pt modelId="{BA8A75E2-DC00-47E5-B662-6CF8957919F2}" type="parTrans" cxnId="{2F7B682F-8F57-40A5-A75C-C4A607BC0E43}">
      <dgm:prSet/>
      <dgm:spPr/>
      <dgm:t>
        <a:bodyPr/>
        <a:lstStyle/>
        <a:p>
          <a:endParaRPr lang="uk-UA"/>
        </a:p>
      </dgm:t>
    </dgm:pt>
    <dgm:pt modelId="{2E435259-D950-4E5E-934C-F8CAC432AAC7}" type="sibTrans" cxnId="{2F7B682F-8F57-40A5-A75C-C4A607BC0E43}">
      <dgm:prSet/>
      <dgm:spPr/>
      <dgm:t>
        <a:bodyPr/>
        <a:lstStyle/>
        <a:p>
          <a:endParaRPr lang="uk-UA"/>
        </a:p>
      </dgm:t>
    </dgm:pt>
    <dgm:pt modelId="{102D5F58-9B8B-4CA7-93BE-B314B2160D88}">
      <dgm:prSet phldrT="[Текст]"/>
      <dgm:spPr/>
      <dgm:t>
        <a:bodyPr/>
        <a:lstStyle/>
        <a:p>
          <a:r>
            <a:rPr lang="uk-UA" dirty="0" smtClean="0"/>
            <a:t>2</a:t>
          </a:r>
          <a:endParaRPr lang="uk-UA" dirty="0"/>
        </a:p>
      </dgm:t>
    </dgm:pt>
    <dgm:pt modelId="{D007C783-A5E3-43EB-9A9C-7DA754C5F9B0}" type="parTrans" cxnId="{4BB03F8C-BBDE-4CFA-939C-480512C6EB69}">
      <dgm:prSet/>
      <dgm:spPr/>
      <dgm:t>
        <a:bodyPr/>
        <a:lstStyle/>
        <a:p>
          <a:endParaRPr lang="uk-UA"/>
        </a:p>
      </dgm:t>
    </dgm:pt>
    <dgm:pt modelId="{AF69ADD4-01D7-4031-A312-62C5C8A80D23}" type="sibTrans" cxnId="{4BB03F8C-BBDE-4CFA-939C-480512C6EB69}">
      <dgm:prSet/>
      <dgm:spPr/>
      <dgm:t>
        <a:bodyPr/>
        <a:lstStyle/>
        <a:p>
          <a:endParaRPr lang="uk-UA"/>
        </a:p>
      </dgm:t>
    </dgm:pt>
    <dgm:pt modelId="{36148CC3-DBC9-40CB-9A0C-9C0A94C0D841}">
      <dgm:prSet phldrT="[Текст]"/>
      <dgm:spPr/>
      <dgm:t>
        <a:bodyPr/>
        <a:lstStyle/>
        <a:p>
          <a:r>
            <a:rPr lang="uk-UA" dirty="0" smtClean="0"/>
            <a:t>Натиснути ліву кнопку миші</a:t>
          </a:r>
          <a:endParaRPr lang="uk-UA" dirty="0"/>
        </a:p>
      </dgm:t>
    </dgm:pt>
    <dgm:pt modelId="{6D0FCD68-A8B0-428F-9D15-6554754C71A2}" type="parTrans" cxnId="{FFBE2383-2130-4A67-ABD5-52D55CCB36E0}">
      <dgm:prSet/>
      <dgm:spPr/>
      <dgm:t>
        <a:bodyPr/>
        <a:lstStyle/>
        <a:p>
          <a:endParaRPr lang="uk-UA"/>
        </a:p>
      </dgm:t>
    </dgm:pt>
    <dgm:pt modelId="{21319C5B-762E-44C6-B4EE-41E665EAEC61}" type="sibTrans" cxnId="{FFBE2383-2130-4A67-ABD5-52D55CCB36E0}">
      <dgm:prSet/>
      <dgm:spPr/>
      <dgm:t>
        <a:bodyPr/>
        <a:lstStyle/>
        <a:p>
          <a:endParaRPr lang="uk-UA"/>
        </a:p>
      </dgm:t>
    </dgm:pt>
    <dgm:pt modelId="{03A43B45-19EF-487C-98F3-CE089A351D95}">
      <dgm:prSet phldrT="[Текст]"/>
      <dgm:spPr/>
      <dgm:t>
        <a:bodyPr/>
        <a:lstStyle/>
        <a:p>
          <a:r>
            <a:rPr lang="uk-UA" dirty="0" smtClean="0"/>
            <a:t>3</a:t>
          </a:r>
          <a:endParaRPr lang="uk-UA" dirty="0"/>
        </a:p>
      </dgm:t>
    </dgm:pt>
    <dgm:pt modelId="{E84E2CFF-BD2A-4F83-AC9D-D4A8EEBD27FC}" type="parTrans" cxnId="{B0CBF1BC-9FAB-4AE2-BB6B-E592092B8E01}">
      <dgm:prSet/>
      <dgm:spPr/>
      <dgm:t>
        <a:bodyPr/>
        <a:lstStyle/>
        <a:p>
          <a:endParaRPr lang="uk-UA"/>
        </a:p>
      </dgm:t>
    </dgm:pt>
    <dgm:pt modelId="{679C920E-E1FD-4B3E-9F8B-0A0E39F12B92}" type="sibTrans" cxnId="{B0CBF1BC-9FAB-4AE2-BB6B-E592092B8E01}">
      <dgm:prSet/>
      <dgm:spPr/>
      <dgm:t>
        <a:bodyPr/>
        <a:lstStyle/>
        <a:p>
          <a:endParaRPr lang="uk-UA"/>
        </a:p>
      </dgm:t>
    </dgm:pt>
    <dgm:pt modelId="{77B34143-A9F2-41CB-B1C5-C6BA5E158E1A}">
      <dgm:prSet phldrT="[Текст]"/>
      <dgm:spPr/>
      <dgm:t>
        <a:bodyPr/>
        <a:lstStyle/>
        <a:p>
          <a:r>
            <a:rPr lang="uk-UA" dirty="0" smtClean="0"/>
            <a:t>Виконати протягування мишею до протилежного кута прямокутника</a:t>
          </a:r>
          <a:endParaRPr lang="uk-UA" dirty="0"/>
        </a:p>
      </dgm:t>
    </dgm:pt>
    <dgm:pt modelId="{89C1AD0E-A083-4105-ABF1-EBF074DC6CD4}" type="parTrans" cxnId="{ACA52393-F9F0-4FD0-95D0-0ACCBABA5227}">
      <dgm:prSet/>
      <dgm:spPr/>
      <dgm:t>
        <a:bodyPr/>
        <a:lstStyle/>
        <a:p>
          <a:endParaRPr lang="uk-UA"/>
        </a:p>
      </dgm:t>
    </dgm:pt>
    <dgm:pt modelId="{274D59FD-4D0C-486A-93E8-B1DAFAABE27D}" type="sibTrans" cxnId="{ACA52393-F9F0-4FD0-95D0-0ACCBABA5227}">
      <dgm:prSet/>
      <dgm:spPr/>
      <dgm:t>
        <a:bodyPr/>
        <a:lstStyle/>
        <a:p>
          <a:endParaRPr lang="uk-UA"/>
        </a:p>
      </dgm:t>
    </dgm:pt>
    <dgm:pt modelId="{24848253-5984-4B08-8493-9583317DB503}">
      <dgm:prSet phldrT="[Текст]"/>
      <dgm:spPr/>
      <dgm:t>
        <a:bodyPr/>
        <a:lstStyle/>
        <a:p>
          <a:r>
            <a:rPr lang="uk-UA" dirty="0" smtClean="0"/>
            <a:t>Відпустити ліву кнопку миші</a:t>
          </a:r>
          <a:endParaRPr lang="uk-UA" dirty="0"/>
        </a:p>
      </dgm:t>
    </dgm:pt>
    <dgm:pt modelId="{D6818190-F4B3-4CE5-BA4E-5C17DF1E9593}" type="parTrans" cxnId="{EFA5F160-D4B1-4CA7-88AF-AA0EB3B160C4}">
      <dgm:prSet/>
      <dgm:spPr/>
      <dgm:t>
        <a:bodyPr/>
        <a:lstStyle/>
        <a:p>
          <a:endParaRPr lang="uk-UA"/>
        </a:p>
      </dgm:t>
    </dgm:pt>
    <dgm:pt modelId="{433554E5-F627-40EC-94E1-235D15FC65F4}" type="sibTrans" cxnId="{EFA5F160-D4B1-4CA7-88AF-AA0EB3B160C4}">
      <dgm:prSet/>
      <dgm:spPr/>
      <dgm:t>
        <a:bodyPr/>
        <a:lstStyle/>
        <a:p>
          <a:endParaRPr lang="uk-UA"/>
        </a:p>
      </dgm:t>
    </dgm:pt>
    <dgm:pt modelId="{9FAFAB2D-F724-45DD-976C-55A0A521C792}">
      <dgm:prSet phldrT="[Текст]"/>
      <dgm:spPr/>
      <dgm:t>
        <a:bodyPr/>
        <a:lstStyle/>
        <a:p>
          <a:r>
            <a:rPr lang="uk-UA" dirty="0" smtClean="0"/>
            <a:t>4</a:t>
          </a:r>
          <a:endParaRPr lang="uk-UA" dirty="0"/>
        </a:p>
      </dgm:t>
    </dgm:pt>
    <dgm:pt modelId="{9935FCB8-2A7C-4AA2-A080-E72A78ECB9BD}" type="parTrans" cxnId="{DFEEECAA-7E2E-4BC7-B748-EF7328971D85}">
      <dgm:prSet/>
      <dgm:spPr/>
      <dgm:t>
        <a:bodyPr/>
        <a:lstStyle/>
        <a:p>
          <a:endParaRPr lang="uk-UA"/>
        </a:p>
      </dgm:t>
    </dgm:pt>
    <dgm:pt modelId="{ABA6A8D7-FED2-473C-B68B-B829F43DA561}" type="sibTrans" cxnId="{DFEEECAA-7E2E-4BC7-B748-EF7328971D85}">
      <dgm:prSet/>
      <dgm:spPr/>
      <dgm:t>
        <a:bodyPr/>
        <a:lstStyle/>
        <a:p>
          <a:endParaRPr lang="uk-UA"/>
        </a:p>
      </dgm:t>
    </dgm:pt>
    <dgm:pt modelId="{382DE18A-AC24-4217-8C0C-2DFF714EAE97}" type="pres">
      <dgm:prSet presAssocID="{4F21F602-4BE3-4FBF-9181-08776E08AC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9684CD0-A388-46D4-B8AB-A48D2B80EA5F}" type="pres">
      <dgm:prSet presAssocID="{69290046-9B06-41A5-ADDB-C1BD5BE35BAE}" presName="composite" presStyleCnt="0"/>
      <dgm:spPr/>
    </dgm:pt>
    <dgm:pt modelId="{69981A53-CC05-4350-B074-4A09DD6AE893}" type="pres">
      <dgm:prSet presAssocID="{69290046-9B06-41A5-ADDB-C1BD5BE35BA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7C8546-F061-4D87-B2BF-2D7A3E315120}" type="pres">
      <dgm:prSet presAssocID="{69290046-9B06-41A5-ADDB-C1BD5BE35BA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4326A7-B392-4917-AA95-A5F953395D40}" type="pres">
      <dgm:prSet presAssocID="{09BBBEAF-5EFD-4EF1-ABB7-DC67A984D4ED}" presName="sp" presStyleCnt="0"/>
      <dgm:spPr/>
    </dgm:pt>
    <dgm:pt modelId="{241CCBFC-204C-4A14-AD28-7373AAB83E4F}" type="pres">
      <dgm:prSet presAssocID="{102D5F58-9B8B-4CA7-93BE-B314B2160D88}" presName="composite" presStyleCnt="0"/>
      <dgm:spPr/>
    </dgm:pt>
    <dgm:pt modelId="{63728549-7F0B-4430-B940-9FDD03D7CFBC}" type="pres">
      <dgm:prSet presAssocID="{102D5F58-9B8B-4CA7-93BE-B314B2160D8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AF3684-4954-4ABB-AC21-F1E63994EF56}" type="pres">
      <dgm:prSet presAssocID="{102D5F58-9B8B-4CA7-93BE-B314B2160D8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E08D4DF-1F56-4372-933E-3DA2E81B5716}" type="pres">
      <dgm:prSet presAssocID="{AF69ADD4-01D7-4031-A312-62C5C8A80D23}" presName="sp" presStyleCnt="0"/>
      <dgm:spPr/>
    </dgm:pt>
    <dgm:pt modelId="{5CC10C05-4AD0-462A-9444-E73B9832517D}" type="pres">
      <dgm:prSet presAssocID="{03A43B45-19EF-487C-98F3-CE089A351D95}" presName="composite" presStyleCnt="0"/>
      <dgm:spPr/>
    </dgm:pt>
    <dgm:pt modelId="{C7ED553A-8EE2-4B63-8FC8-447AF9D4568D}" type="pres">
      <dgm:prSet presAssocID="{03A43B45-19EF-487C-98F3-CE089A351D9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2B3680-EF25-4D8B-9517-0C9974A395A5}" type="pres">
      <dgm:prSet presAssocID="{03A43B45-19EF-487C-98F3-CE089A351D9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D969B9-E13F-4D12-87BF-5861AA193A02}" type="pres">
      <dgm:prSet presAssocID="{679C920E-E1FD-4B3E-9F8B-0A0E39F12B92}" presName="sp" presStyleCnt="0"/>
      <dgm:spPr/>
    </dgm:pt>
    <dgm:pt modelId="{C1260328-79A5-4F74-B9E3-C24EE37BC24C}" type="pres">
      <dgm:prSet presAssocID="{9FAFAB2D-F724-45DD-976C-55A0A521C792}" presName="composite" presStyleCnt="0"/>
      <dgm:spPr/>
    </dgm:pt>
    <dgm:pt modelId="{3A8FD655-55D5-4DD7-B771-C883A79DCFD5}" type="pres">
      <dgm:prSet presAssocID="{9FAFAB2D-F724-45DD-976C-55A0A521C79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A762367-9174-4774-B6D9-197477FE0020}" type="pres">
      <dgm:prSet presAssocID="{9FAFAB2D-F724-45DD-976C-55A0A521C79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29A31DE-0D78-4443-A920-7D3BDC298400}" type="presOf" srcId="{03A43B45-19EF-487C-98F3-CE089A351D95}" destId="{C7ED553A-8EE2-4B63-8FC8-447AF9D4568D}" srcOrd="0" destOrd="0" presId="urn:microsoft.com/office/officeart/2005/8/layout/chevron2"/>
    <dgm:cxn modelId="{ACA52393-F9F0-4FD0-95D0-0ACCBABA5227}" srcId="{03A43B45-19EF-487C-98F3-CE089A351D95}" destId="{77B34143-A9F2-41CB-B1C5-C6BA5E158E1A}" srcOrd="0" destOrd="0" parTransId="{89C1AD0E-A083-4105-ABF1-EBF074DC6CD4}" sibTransId="{274D59FD-4D0C-486A-93E8-B1DAFAABE27D}"/>
    <dgm:cxn modelId="{B73CABF3-CF59-4964-A6B7-BEBB93F55E49}" type="presOf" srcId="{FD24EAAB-2703-403D-AF78-A57AC9C66E23}" destId="{C57C8546-F061-4D87-B2BF-2D7A3E315120}" srcOrd="0" destOrd="0" presId="urn:microsoft.com/office/officeart/2005/8/layout/chevron2"/>
    <dgm:cxn modelId="{B0CBF1BC-9FAB-4AE2-BB6B-E592092B8E01}" srcId="{4F21F602-4BE3-4FBF-9181-08776E08AC76}" destId="{03A43B45-19EF-487C-98F3-CE089A351D95}" srcOrd="2" destOrd="0" parTransId="{E84E2CFF-BD2A-4F83-AC9D-D4A8EEBD27FC}" sibTransId="{679C920E-E1FD-4B3E-9F8B-0A0E39F12B92}"/>
    <dgm:cxn modelId="{633DAF91-07BB-436D-AD17-6A72AACB2848}" type="presOf" srcId="{77B34143-A9F2-41CB-B1C5-C6BA5E158E1A}" destId="{212B3680-EF25-4D8B-9517-0C9974A395A5}" srcOrd="0" destOrd="0" presId="urn:microsoft.com/office/officeart/2005/8/layout/chevron2"/>
    <dgm:cxn modelId="{A02AEF6F-98C8-4333-9F77-A850D68CF051}" type="presOf" srcId="{69290046-9B06-41A5-ADDB-C1BD5BE35BAE}" destId="{69981A53-CC05-4350-B074-4A09DD6AE893}" srcOrd="0" destOrd="0" presId="urn:microsoft.com/office/officeart/2005/8/layout/chevron2"/>
    <dgm:cxn modelId="{3C917A54-FC95-465F-90D1-98272584165B}" type="presOf" srcId="{102D5F58-9B8B-4CA7-93BE-B314B2160D88}" destId="{63728549-7F0B-4430-B940-9FDD03D7CFBC}" srcOrd="0" destOrd="0" presId="urn:microsoft.com/office/officeart/2005/8/layout/chevron2"/>
    <dgm:cxn modelId="{DFEEECAA-7E2E-4BC7-B748-EF7328971D85}" srcId="{4F21F602-4BE3-4FBF-9181-08776E08AC76}" destId="{9FAFAB2D-F724-45DD-976C-55A0A521C792}" srcOrd="3" destOrd="0" parTransId="{9935FCB8-2A7C-4AA2-A080-E72A78ECB9BD}" sibTransId="{ABA6A8D7-FED2-473C-B68B-B829F43DA561}"/>
    <dgm:cxn modelId="{E3BCAB90-A662-4EA4-AF09-5C1BB8FEAA15}" srcId="{4F21F602-4BE3-4FBF-9181-08776E08AC76}" destId="{69290046-9B06-41A5-ADDB-C1BD5BE35BAE}" srcOrd="0" destOrd="0" parTransId="{D2BB06FB-2B81-41EC-836C-474A163D0CF0}" sibTransId="{09BBBEAF-5EFD-4EF1-ABB7-DC67A984D4ED}"/>
    <dgm:cxn modelId="{FFBE2383-2130-4A67-ABD5-52D55CCB36E0}" srcId="{102D5F58-9B8B-4CA7-93BE-B314B2160D88}" destId="{36148CC3-DBC9-40CB-9A0C-9C0A94C0D841}" srcOrd="0" destOrd="0" parTransId="{6D0FCD68-A8B0-428F-9D15-6554754C71A2}" sibTransId="{21319C5B-762E-44C6-B4EE-41E665EAEC61}"/>
    <dgm:cxn modelId="{D82FBF92-A4A4-453B-BD90-7D39A1CAB3BB}" type="presOf" srcId="{9FAFAB2D-F724-45DD-976C-55A0A521C792}" destId="{3A8FD655-55D5-4DD7-B771-C883A79DCFD5}" srcOrd="0" destOrd="0" presId="urn:microsoft.com/office/officeart/2005/8/layout/chevron2"/>
    <dgm:cxn modelId="{4BB03F8C-BBDE-4CFA-939C-480512C6EB69}" srcId="{4F21F602-4BE3-4FBF-9181-08776E08AC76}" destId="{102D5F58-9B8B-4CA7-93BE-B314B2160D88}" srcOrd="1" destOrd="0" parTransId="{D007C783-A5E3-43EB-9A9C-7DA754C5F9B0}" sibTransId="{AF69ADD4-01D7-4031-A312-62C5C8A80D23}"/>
    <dgm:cxn modelId="{C9ED7443-CD07-4672-90FC-41D1970EED3D}" type="presOf" srcId="{4F21F602-4BE3-4FBF-9181-08776E08AC76}" destId="{382DE18A-AC24-4217-8C0C-2DFF714EAE97}" srcOrd="0" destOrd="0" presId="urn:microsoft.com/office/officeart/2005/8/layout/chevron2"/>
    <dgm:cxn modelId="{EFA5F160-D4B1-4CA7-88AF-AA0EB3B160C4}" srcId="{9FAFAB2D-F724-45DD-976C-55A0A521C792}" destId="{24848253-5984-4B08-8493-9583317DB503}" srcOrd="0" destOrd="0" parTransId="{D6818190-F4B3-4CE5-BA4E-5C17DF1E9593}" sibTransId="{433554E5-F627-40EC-94E1-235D15FC65F4}"/>
    <dgm:cxn modelId="{9E4DCDF4-377D-428B-992A-01959E1764D3}" type="presOf" srcId="{36148CC3-DBC9-40CB-9A0C-9C0A94C0D841}" destId="{CEAF3684-4954-4ABB-AC21-F1E63994EF56}" srcOrd="0" destOrd="0" presId="urn:microsoft.com/office/officeart/2005/8/layout/chevron2"/>
    <dgm:cxn modelId="{2F7B682F-8F57-40A5-A75C-C4A607BC0E43}" srcId="{69290046-9B06-41A5-ADDB-C1BD5BE35BAE}" destId="{FD24EAAB-2703-403D-AF78-A57AC9C66E23}" srcOrd="0" destOrd="0" parTransId="{BA8A75E2-DC00-47E5-B662-6CF8957919F2}" sibTransId="{2E435259-D950-4E5E-934C-F8CAC432AAC7}"/>
    <dgm:cxn modelId="{E51182D8-9C0A-47C2-9E97-B431A6CF3C41}" type="presOf" srcId="{24848253-5984-4B08-8493-9583317DB503}" destId="{3A762367-9174-4774-B6D9-197477FE0020}" srcOrd="0" destOrd="0" presId="urn:microsoft.com/office/officeart/2005/8/layout/chevron2"/>
    <dgm:cxn modelId="{DA8C1642-9562-421B-9754-21228F15E524}" type="presParOf" srcId="{382DE18A-AC24-4217-8C0C-2DFF714EAE97}" destId="{59684CD0-A388-46D4-B8AB-A48D2B80EA5F}" srcOrd="0" destOrd="0" presId="urn:microsoft.com/office/officeart/2005/8/layout/chevron2"/>
    <dgm:cxn modelId="{C3F4968E-760D-4C82-9B9C-4775EA48B1F3}" type="presParOf" srcId="{59684CD0-A388-46D4-B8AB-A48D2B80EA5F}" destId="{69981A53-CC05-4350-B074-4A09DD6AE893}" srcOrd="0" destOrd="0" presId="urn:microsoft.com/office/officeart/2005/8/layout/chevron2"/>
    <dgm:cxn modelId="{CC1FE0A0-D8D1-4CA7-BB8D-A97137E6C438}" type="presParOf" srcId="{59684CD0-A388-46D4-B8AB-A48D2B80EA5F}" destId="{C57C8546-F061-4D87-B2BF-2D7A3E315120}" srcOrd="1" destOrd="0" presId="urn:microsoft.com/office/officeart/2005/8/layout/chevron2"/>
    <dgm:cxn modelId="{761AC773-AF3B-4B79-97D6-7B90E05BE2E2}" type="presParOf" srcId="{382DE18A-AC24-4217-8C0C-2DFF714EAE97}" destId="{7E4326A7-B392-4917-AA95-A5F953395D40}" srcOrd="1" destOrd="0" presId="urn:microsoft.com/office/officeart/2005/8/layout/chevron2"/>
    <dgm:cxn modelId="{52643A01-6139-4F0E-BE03-3BE66E093BF3}" type="presParOf" srcId="{382DE18A-AC24-4217-8C0C-2DFF714EAE97}" destId="{241CCBFC-204C-4A14-AD28-7373AAB83E4F}" srcOrd="2" destOrd="0" presId="urn:microsoft.com/office/officeart/2005/8/layout/chevron2"/>
    <dgm:cxn modelId="{6C59D9B0-C7F5-43FA-91EA-59E701E04F0B}" type="presParOf" srcId="{241CCBFC-204C-4A14-AD28-7373AAB83E4F}" destId="{63728549-7F0B-4430-B940-9FDD03D7CFBC}" srcOrd="0" destOrd="0" presId="urn:microsoft.com/office/officeart/2005/8/layout/chevron2"/>
    <dgm:cxn modelId="{34CECEB2-1523-46CB-A07B-268713BA2091}" type="presParOf" srcId="{241CCBFC-204C-4A14-AD28-7373AAB83E4F}" destId="{CEAF3684-4954-4ABB-AC21-F1E63994EF56}" srcOrd="1" destOrd="0" presId="urn:microsoft.com/office/officeart/2005/8/layout/chevron2"/>
    <dgm:cxn modelId="{3C5CF1D3-B5DF-489A-8EC4-93A33C64EA42}" type="presParOf" srcId="{382DE18A-AC24-4217-8C0C-2DFF714EAE97}" destId="{BE08D4DF-1F56-4372-933E-3DA2E81B5716}" srcOrd="3" destOrd="0" presId="urn:microsoft.com/office/officeart/2005/8/layout/chevron2"/>
    <dgm:cxn modelId="{551CF7A0-E2AB-4D85-81FB-DC5BD30C2D1E}" type="presParOf" srcId="{382DE18A-AC24-4217-8C0C-2DFF714EAE97}" destId="{5CC10C05-4AD0-462A-9444-E73B9832517D}" srcOrd="4" destOrd="0" presId="urn:microsoft.com/office/officeart/2005/8/layout/chevron2"/>
    <dgm:cxn modelId="{BEBB545D-7FA5-4A9A-97B6-F2E1DAA45124}" type="presParOf" srcId="{5CC10C05-4AD0-462A-9444-E73B9832517D}" destId="{C7ED553A-8EE2-4B63-8FC8-447AF9D4568D}" srcOrd="0" destOrd="0" presId="urn:microsoft.com/office/officeart/2005/8/layout/chevron2"/>
    <dgm:cxn modelId="{1A69AF21-23F4-4706-A54F-2344F0ACE783}" type="presParOf" srcId="{5CC10C05-4AD0-462A-9444-E73B9832517D}" destId="{212B3680-EF25-4D8B-9517-0C9974A395A5}" srcOrd="1" destOrd="0" presId="urn:microsoft.com/office/officeart/2005/8/layout/chevron2"/>
    <dgm:cxn modelId="{F5E82BBB-9BF2-4956-8D6D-CD8F464F4340}" type="presParOf" srcId="{382DE18A-AC24-4217-8C0C-2DFF714EAE97}" destId="{54D969B9-E13F-4D12-87BF-5861AA193A02}" srcOrd="5" destOrd="0" presId="urn:microsoft.com/office/officeart/2005/8/layout/chevron2"/>
    <dgm:cxn modelId="{E4FCA9E1-CB76-45A1-8B30-F6C57230F052}" type="presParOf" srcId="{382DE18A-AC24-4217-8C0C-2DFF714EAE97}" destId="{C1260328-79A5-4F74-B9E3-C24EE37BC24C}" srcOrd="6" destOrd="0" presId="urn:microsoft.com/office/officeart/2005/8/layout/chevron2"/>
    <dgm:cxn modelId="{F49CBFB1-9E7D-437C-809B-7BFC2D5D8C2B}" type="presParOf" srcId="{C1260328-79A5-4F74-B9E3-C24EE37BC24C}" destId="{3A8FD655-55D5-4DD7-B771-C883A79DCFD5}" srcOrd="0" destOrd="0" presId="urn:microsoft.com/office/officeart/2005/8/layout/chevron2"/>
    <dgm:cxn modelId="{B5CF1B2A-3797-4598-8441-099CFDE54BE8}" type="presParOf" srcId="{C1260328-79A5-4F74-B9E3-C24EE37BC24C}" destId="{3A762367-9174-4774-B6D9-197477FE002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21F602-4BE3-4FBF-9181-08776E08AC7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9290046-9B06-41A5-ADDB-C1BD5BE35BAE}">
      <dgm:prSet phldrT="[Текст]"/>
      <dgm:spPr/>
      <dgm:t>
        <a:bodyPr/>
        <a:lstStyle/>
        <a:p>
          <a:r>
            <a:rPr lang="uk-UA" dirty="0" smtClean="0"/>
            <a:t>1</a:t>
          </a:r>
          <a:endParaRPr lang="uk-UA" dirty="0"/>
        </a:p>
      </dgm:t>
    </dgm:pt>
    <dgm:pt modelId="{D2BB06FB-2B81-41EC-836C-474A163D0CF0}" type="parTrans" cxnId="{E3BCAB90-A662-4EA4-AF09-5C1BB8FEAA15}">
      <dgm:prSet/>
      <dgm:spPr/>
      <dgm:t>
        <a:bodyPr/>
        <a:lstStyle/>
        <a:p>
          <a:endParaRPr lang="uk-UA"/>
        </a:p>
      </dgm:t>
    </dgm:pt>
    <dgm:pt modelId="{09BBBEAF-5EFD-4EF1-ABB7-DC67A984D4ED}" type="sibTrans" cxnId="{E3BCAB90-A662-4EA4-AF09-5C1BB8FEAA15}">
      <dgm:prSet/>
      <dgm:spPr/>
      <dgm:t>
        <a:bodyPr/>
        <a:lstStyle/>
        <a:p>
          <a:endParaRPr lang="uk-UA"/>
        </a:p>
      </dgm:t>
    </dgm:pt>
    <dgm:pt modelId="{FD24EAAB-2703-403D-AF78-A57AC9C66E23}">
      <dgm:prSet phldrT="[Текст]"/>
      <dgm:spPr/>
      <dgm:t>
        <a:bodyPr/>
        <a:lstStyle/>
        <a:p>
          <a:r>
            <a:rPr lang="uk-UA" dirty="0" smtClean="0"/>
            <a:t>Встановити вказівник миші в точку на межі потрібної частини малюнка</a:t>
          </a:r>
          <a:endParaRPr lang="uk-UA" dirty="0"/>
        </a:p>
      </dgm:t>
    </dgm:pt>
    <dgm:pt modelId="{BA8A75E2-DC00-47E5-B662-6CF8957919F2}" type="parTrans" cxnId="{2F7B682F-8F57-40A5-A75C-C4A607BC0E43}">
      <dgm:prSet/>
      <dgm:spPr/>
      <dgm:t>
        <a:bodyPr/>
        <a:lstStyle/>
        <a:p>
          <a:endParaRPr lang="uk-UA"/>
        </a:p>
      </dgm:t>
    </dgm:pt>
    <dgm:pt modelId="{2E435259-D950-4E5E-934C-F8CAC432AAC7}" type="sibTrans" cxnId="{2F7B682F-8F57-40A5-A75C-C4A607BC0E43}">
      <dgm:prSet/>
      <dgm:spPr/>
      <dgm:t>
        <a:bodyPr/>
        <a:lstStyle/>
        <a:p>
          <a:endParaRPr lang="uk-UA"/>
        </a:p>
      </dgm:t>
    </dgm:pt>
    <dgm:pt modelId="{102D5F58-9B8B-4CA7-93BE-B314B2160D88}">
      <dgm:prSet phldrT="[Текст]"/>
      <dgm:spPr/>
      <dgm:t>
        <a:bodyPr/>
        <a:lstStyle/>
        <a:p>
          <a:r>
            <a:rPr lang="uk-UA" dirty="0" smtClean="0"/>
            <a:t>2</a:t>
          </a:r>
          <a:endParaRPr lang="uk-UA" dirty="0"/>
        </a:p>
      </dgm:t>
    </dgm:pt>
    <dgm:pt modelId="{D007C783-A5E3-43EB-9A9C-7DA754C5F9B0}" type="parTrans" cxnId="{4BB03F8C-BBDE-4CFA-939C-480512C6EB69}">
      <dgm:prSet/>
      <dgm:spPr/>
      <dgm:t>
        <a:bodyPr/>
        <a:lstStyle/>
        <a:p>
          <a:endParaRPr lang="uk-UA"/>
        </a:p>
      </dgm:t>
    </dgm:pt>
    <dgm:pt modelId="{AF69ADD4-01D7-4031-A312-62C5C8A80D23}" type="sibTrans" cxnId="{4BB03F8C-BBDE-4CFA-939C-480512C6EB69}">
      <dgm:prSet/>
      <dgm:spPr/>
      <dgm:t>
        <a:bodyPr/>
        <a:lstStyle/>
        <a:p>
          <a:endParaRPr lang="uk-UA"/>
        </a:p>
      </dgm:t>
    </dgm:pt>
    <dgm:pt modelId="{36148CC3-DBC9-40CB-9A0C-9C0A94C0D841}">
      <dgm:prSet phldrT="[Текст]"/>
      <dgm:spPr/>
      <dgm:t>
        <a:bodyPr/>
        <a:lstStyle/>
        <a:p>
          <a:r>
            <a:rPr lang="uk-UA" dirty="0" smtClean="0"/>
            <a:t>Натиснути ліву кнопку миші</a:t>
          </a:r>
          <a:endParaRPr lang="uk-UA" dirty="0"/>
        </a:p>
      </dgm:t>
    </dgm:pt>
    <dgm:pt modelId="{6D0FCD68-A8B0-428F-9D15-6554754C71A2}" type="parTrans" cxnId="{FFBE2383-2130-4A67-ABD5-52D55CCB36E0}">
      <dgm:prSet/>
      <dgm:spPr/>
      <dgm:t>
        <a:bodyPr/>
        <a:lstStyle/>
        <a:p>
          <a:endParaRPr lang="uk-UA"/>
        </a:p>
      </dgm:t>
    </dgm:pt>
    <dgm:pt modelId="{21319C5B-762E-44C6-B4EE-41E665EAEC61}" type="sibTrans" cxnId="{FFBE2383-2130-4A67-ABD5-52D55CCB36E0}">
      <dgm:prSet/>
      <dgm:spPr/>
      <dgm:t>
        <a:bodyPr/>
        <a:lstStyle/>
        <a:p>
          <a:endParaRPr lang="uk-UA"/>
        </a:p>
      </dgm:t>
    </dgm:pt>
    <dgm:pt modelId="{03A43B45-19EF-487C-98F3-CE089A351D95}">
      <dgm:prSet phldrT="[Текст]"/>
      <dgm:spPr/>
      <dgm:t>
        <a:bodyPr/>
        <a:lstStyle/>
        <a:p>
          <a:r>
            <a:rPr lang="uk-UA" dirty="0" smtClean="0"/>
            <a:t>3</a:t>
          </a:r>
          <a:endParaRPr lang="uk-UA" dirty="0"/>
        </a:p>
      </dgm:t>
    </dgm:pt>
    <dgm:pt modelId="{E84E2CFF-BD2A-4F83-AC9D-D4A8EEBD27FC}" type="parTrans" cxnId="{B0CBF1BC-9FAB-4AE2-BB6B-E592092B8E01}">
      <dgm:prSet/>
      <dgm:spPr/>
      <dgm:t>
        <a:bodyPr/>
        <a:lstStyle/>
        <a:p>
          <a:endParaRPr lang="uk-UA"/>
        </a:p>
      </dgm:t>
    </dgm:pt>
    <dgm:pt modelId="{679C920E-E1FD-4B3E-9F8B-0A0E39F12B92}" type="sibTrans" cxnId="{B0CBF1BC-9FAB-4AE2-BB6B-E592092B8E01}">
      <dgm:prSet/>
      <dgm:spPr/>
      <dgm:t>
        <a:bodyPr/>
        <a:lstStyle/>
        <a:p>
          <a:endParaRPr lang="uk-UA"/>
        </a:p>
      </dgm:t>
    </dgm:pt>
    <dgm:pt modelId="{77B34143-A9F2-41CB-B1C5-C6BA5E158E1A}">
      <dgm:prSet phldrT="[Текст]"/>
      <dgm:spPr/>
      <dgm:t>
        <a:bodyPr/>
        <a:lstStyle/>
        <a:p>
          <a:r>
            <a:rPr lang="uk-UA" dirty="0" smtClean="0"/>
            <a:t>Утримуючи </a:t>
          </a:r>
          <a:r>
            <a:rPr lang="uk-UA" dirty="0" err="1" smtClean="0"/>
            <a:t>натисненою</a:t>
          </a:r>
          <a:r>
            <a:rPr lang="uk-UA" dirty="0" smtClean="0"/>
            <a:t> ліву кнопку миші, переміщувати вказівник миші вздовж межі частини малюнка, яку треба виділити,  аж доки отримаємо замкнену фігуру</a:t>
          </a:r>
          <a:endParaRPr lang="uk-UA" dirty="0"/>
        </a:p>
      </dgm:t>
    </dgm:pt>
    <dgm:pt modelId="{89C1AD0E-A083-4105-ABF1-EBF074DC6CD4}" type="parTrans" cxnId="{ACA52393-F9F0-4FD0-95D0-0ACCBABA5227}">
      <dgm:prSet/>
      <dgm:spPr/>
      <dgm:t>
        <a:bodyPr/>
        <a:lstStyle/>
        <a:p>
          <a:endParaRPr lang="uk-UA"/>
        </a:p>
      </dgm:t>
    </dgm:pt>
    <dgm:pt modelId="{274D59FD-4D0C-486A-93E8-B1DAFAABE27D}" type="sibTrans" cxnId="{ACA52393-F9F0-4FD0-95D0-0ACCBABA5227}">
      <dgm:prSet/>
      <dgm:spPr/>
      <dgm:t>
        <a:bodyPr/>
        <a:lstStyle/>
        <a:p>
          <a:endParaRPr lang="uk-UA"/>
        </a:p>
      </dgm:t>
    </dgm:pt>
    <dgm:pt modelId="{24848253-5984-4B08-8493-9583317DB503}">
      <dgm:prSet phldrT="[Текст]"/>
      <dgm:spPr/>
      <dgm:t>
        <a:bodyPr/>
        <a:lstStyle/>
        <a:p>
          <a:r>
            <a:rPr lang="uk-UA" dirty="0" smtClean="0"/>
            <a:t>Відпустити ліву кнопку миші</a:t>
          </a:r>
          <a:endParaRPr lang="uk-UA" dirty="0"/>
        </a:p>
      </dgm:t>
    </dgm:pt>
    <dgm:pt modelId="{D6818190-F4B3-4CE5-BA4E-5C17DF1E9593}" type="parTrans" cxnId="{EFA5F160-D4B1-4CA7-88AF-AA0EB3B160C4}">
      <dgm:prSet/>
      <dgm:spPr/>
      <dgm:t>
        <a:bodyPr/>
        <a:lstStyle/>
        <a:p>
          <a:endParaRPr lang="uk-UA"/>
        </a:p>
      </dgm:t>
    </dgm:pt>
    <dgm:pt modelId="{433554E5-F627-40EC-94E1-235D15FC65F4}" type="sibTrans" cxnId="{EFA5F160-D4B1-4CA7-88AF-AA0EB3B160C4}">
      <dgm:prSet/>
      <dgm:spPr/>
      <dgm:t>
        <a:bodyPr/>
        <a:lstStyle/>
        <a:p>
          <a:endParaRPr lang="uk-UA"/>
        </a:p>
      </dgm:t>
    </dgm:pt>
    <dgm:pt modelId="{9FAFAB2D-F724-45DD-976C-55A0A521C792}">
      <dgm:prSet phldrT="[Текст]"/>
      <dgm:spPr/>
      <dgm:t>
        <a:bodyPr/>
        <a:lstStyle/>
        <a:p>
          <a:r>
            <a:rPr lang="uk-UA" dirty="0" smtClean="0"/>
            <a:t>4</a:t>
          </a:r>
          <a:endParaRPr lang="uk-UA" dirty="0"/>
        </a:p>
      </dgm:t>
    </dgm:pt>
    <dgm:pt modelId="{9935FCB8-2A7C-4AA2-A080-E72A78ECB9BD}" type="parTrans" cxnId="{DFEEECAA-7E2E-4BC7-B748-EF7328971D85}">
      <dgm:prSet/>
      <dgm:spPr/>
      <dgm:t>
        <a:bodyPr/>
        <a:lstStyle/>
        <a:p>
          <a:endParaRPr lang="uk-UA"/>
        </a:p>
      </dgm:t>
    </dgm:pt>
    <dgm:pt modelId="{ABA6A8D7-FED2-473C-B68B-B829F43DA561}" type="sibTrans" cxnId="{DFEEECAA-7E2E-4BC7-B748-EF7328971D85}">
      <dgm:prSet/>
      <dgm:spPr/>
      <dgm:t>
        <a:bodyPr/>
        <a:lstStyle/>
        <a:p>
          <a:endParaRPr lang="uk-UA"/>
        </a:p>
      </dgm:t>
    </dgm:pt>
    <dgm:pt modelId="{382DE18A-AC24-4217-8C0C-2DFF714EAE97}" type="pres">
      <dgm:prSet presAssocID="{4F21F602-4BE3-4FBF-9181-08776E08AC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9684CD0-A388-46D4-B8AB-A48D2B80EA5F}" type="pres">
      <dgm:prSet presAssocID="{69290046-9B06-41A5-ADDB-C1BD5BE35BAE}" presName="composite" presStyleCnt="0"/>
      <dgm:spPr/>
    </dgm:pt>
    <dgm:pt modelId="{69981A53-CC05-4350-B074-4A09DD6AE893}" type="pres">
      <dgm:prSet presAssocID="{69290046-9B06-41A5-ADDB-C1BD5BE35BA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7C8546-F061-4D87-B2BF-2D7A3E315120}" type="pres">
      <dgm:prSet presAssocID="{69290046-9B06-41A5-ADDB-C1BD5BE35BAE}" presName="descendantText" presStyleLbl="alignAcc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4326A7-B392-4917-AA95-A5F953395D40}" type="pres">
      <dgm:prSet presAssocID="{09BBBEAF-5EFD-4EF1-ABB7-DC67A984D4ED}" presName="sp" presStyleCnt="0"/>
      <dgm:spPr/>
    </dgm:pt>
    <dgm:pt modelId="{241CCBFC-204C-4A14-AD28-7373AAB83E4F}" type="pres">
      <dgm:prSet presAssocID="{102D5F58-9B8B-4CA7-93BE-B314B2160D88}" presName="composite" presStyleCnt="0"/>
      <dgm:spPr/>
    </dgm:pt>
    <dgm:pt modelId="{63728549-7F0B-4430-B940-9FDD03D7CFBC}" type="pres">
      <dgm:prSet presAssocID="{102D5F58-9B8B-4CA7-93BE-B314B2160D8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AF3684-4954-4ABB-AC21-F1E63994EF56}" type="pres">
      <dgm:prSet presAssocID="{102D5F58-9B8B-4CA7-93BE-B314B2160D88}" presName="descendantText" presStyleLbl="alignAcc1" presStyleIdx="1" presStyleCnt="4" custScaleY="843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E08D4DF-1F56-4372-933E-3DA2E81B5716}" type="pres">
      <dgm:prSet presAssocID="{AF69ADD4-01D7-4031-A312-62C5C8A80D23}" presName="sp" presStyleCnt="0"/>
      <dgm:spPr/>
    </dgm:pt>
    <dgm:pt modelId="{5CC10C05-4AD0-462A-9444-E73B9832517D}" type="pres">
      <dgm:prSet presAssocID="{03A43B45-19EF-487C-98F3-CE089A351D95}" presName="composite" presStyleCnt="0"/>
      <dgm:spPr/>
    </dgm:pt>
    <dgm:pt modelId="{C7ED553A-8EE2-4B63-8FC8-447AF9D4568D}" type="pres">
      <dgm:prSet presAssocID="{03A43B45-19EF-487C-98F3-CE089A351D9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2B3680-EF25-4D8B-9517-0C9974A395A5}" type="pres">
      <dgm:prSet presAssocID="{03A43B45-19EF-487C-98F3-CE089A351D95}" presName="descendantText" presStyleLbl="alignAcc1" presStyleIdx="2" presStyleCnt="4" custScaleY="11914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D969B9-E13F-4D12-87BF-5861AA193A02}" type="pres">
      <dgm:prSet presAssocID="{679C920E-E1FD-4B3E-9F8B-0A0E39F12B92}" presName="sp" presStyleCnt="0"/>
      <dgm:spPr/>
    </dgm:pt>
    <dgm:pt modelId="{C1260328-79A5-4F74-B9E3-C24EE37BC24C}" type="pres">
      <dgm:prSet presAssocID="{9FAFAB2D-F724-45DD-976C-55A0A521C792}" presName="composite" presStyleCnt="0"/>
      <dgm:spPr/>
    </dgm:pt>
    <dgm:pt modelId="{3A8FD655-55D5-4DD7-B771-C883A79DCFD5}" type="pres">
      <dgm:prSet presAssocID="{9FAFAB2D-F724-45DD-976C-55A0A521C79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A762367-9174-4774-B6D9-197477FE0020}" type="pres">
      <dgm:prSet presAssocID="{9FAFAB2D-F724-45DD-976C-55A0A521C792}" presName="descendantText" presStyleLbl="alignAcc1" presStyleIdx="3" presStyleCnt="4" custScaleY="668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3ADF6D8-8BF5-41CF-AE00-71D463E46298}" type="presOf" srcId="{03A43B45-19EF-487C-98F3-CE089A351D95}" destId="{C7ED553A-8EE2-4B63-8FC8-447AF9D4568D}" srcOrd="0" destOrd="0" presId="urn:microsoft.com/office/officeart/2005/8/layout/chevron2"/>
    <dgm:cxn modelId="{ACA52393-F9F0-4FD0-95D0-0ACCBABA5227}" srcId="{03A43B45-19EF-487C-98F3-CE089A351D95}" destId="{77B34143-A9F2-41CB-B1C5-C6BA5E158E1A}" srcOrd="0" destOrd="0" parTransId="{89C1AD0E-A083-4105-ABF1-EBF074DC6CD4}" sibTransId="{274D59FD-4D0C-486A-93E8-B1DAFAABE27D}"/>
    <dgm:cxn modelId="{E2384563-BDA3-458B-85CD-231C2B935A73}" type="presOf" srcId="{9FAFAB2D-F724-45DD-976C-55A0A521C792}" destId="{3A8FD655-55D5-4DD7-B771-C883A79DCFD5}" srcOrd="0" destOrd="0" presId="urn:microsoft.com/office/officeart/2005/8/layout/chevron2"/>
    <dgm:cxn modelId="{A3A956A8-47F5-474F-9BBC-99D702619491}" type="presOf" srcId="{FD24EAAB-2703-403D-AF78-A57AC9C66E23}" destId="{C57C8546-F061-4D87-B2BF-2D7A3E315120}" srcOrd="0" destOrd="0" presId="urn:microsoft.com/office/officeart/2005/8/layout/chevron2"/>
    <dgm:cxn modelId="{B0CBF1BC-9FAB-4AE2-BB6B-E592092B8E01}" srcId="{4F21F602-4BE3-4FBF-9181-08776E08AC76}" destId="{03A43B45-19EF-487C-98F3-CE089A351D95}" srcOrd="2" destOrd="0" parTransId="{E84E2CFF-BD2A-4F83-AC9D-D4A8EEBD27FC}" sibTransId="{679C920E-E1FD-4B3E-9F8B-0A0E39F12B92}"/>
    <dgm:cxn modelId="{2F4B7CA7-1F0F-48E5-A84A-C374C9994865}" type="presOf" srcId="{36148CC3-DBC9-40CB-9A0C-9C0A94C0D841}" destId="{CEAF3684-4954-4ABB-AC21-F1E63994EF56}" srcOrd="0" destOrd="0" presId="urn:microsoft.com/office/officeart/2005/8/layout/chevron2"/>
    <dgm:cxn modelId="{4D1A5AC0-37A7-4D4F-9363-C84D97B03586}" type="presOf" srcId="{69290046-9B06-41A5-ADDB-C1BD5BE35BAE}" destId="{69981A53-CC05-4350-B074-4A09DD6AE893}" srcOrd="0" destOrd="0" presId="urn:microsoft.com/office/officeart/2005/8/layout/chevron2"/>
    <dgm:cxn modelId="{4C64593E-7BD0-4300-AC95-E7323DEE3B4B}" type="presOf" srcId="{77B34143-A9F2-41CB-B1C5-C6BA5E158E1A}" destId="{212B3680-EF25-4D8B-9517-0C9974A395A5}" srcOrd="0" destOrd="0" presId="urn:microsoft.com/office/officeart/2005/8/layout/chevron2"/>
    <dgm:cxn modelId="{67CEED44-401F-4121-A4AB-95C4183F8FC1}" type="presOf" srcId="{4F21F602-4BE3-4FBF-9181-08776E08AC76}" destId="{382DE18A-AC24-4217-8C0C-2DFF714EAE97}" srcOrd="0" destOrd="0" presId="urn:microsoft.com/office/officeart/2005/8/layout/chevron2"/>
    <dgm:cxn modelId="{2473A6E5-174E-4141-8E97-862E31625A36}" type="presOf" srcId="{24848253-5984-4B08-8493-9583317DB503}" destId="{3A762367-9174-4774-B6D9-197477FE0020}" srcOrd="0" destOrd="0" presId="urn:microsoft.com/office/officeart/2005/8/layout/chevron2"/>
    <dgm:cxn modelId="{DFEEECAA-7E2E-4BC7-B748-EF7328971D85}" srcId="{4F21F602-4BE3-4FBF-9181-08776E08AC76}" destId="{9FAFAB2D-F724-45DD-976C-55A0A521C792}" srcOrd="3" destOrd="0" parTransId="{9935FCB8-2A7C-4AA2-A080-E72A78ECB9BD}" sibTransId="{ABA6A8D7-FED2-473C-B68B-B829F43DA561}"/>
    <dgm:cxn modelId="{E3BCAB90-A662-4EA4-AF09-5C1BB8FEAA15}" srcId="{4F21F602-4BE3-4FBF-9181-08776E08AC76}" destId="{69290046-9B06-41A5-ADDB-C1BD5BE35BAE}" srcOrd="0" destOrd="0" parTransId="{D2BB06FB-2B81-41EC-836C-474A163D0CF0}" sibTransId="{09BBBEAF-5EFD-4EF1-ABB7-DC67A984D4ED}"/>
    <dgm:cxn modelId="{FFBE2383-2130-4A67-ABD5-52D55CCB36E0}" srcId="{102D5F58-9B8B-4CA7-93BE-B314B2160D88}" destId="{36148CC3-DBC9-40CB-9A0C-9C0A94C0D841}" srcOrd="0" destOrd="0" parTransId="{6D0FCD68-A8B0-428F-9D15-6554754C71A2}" sibTransId="{21319C5B-762E-44C6-B4EE-41E665EAEC61}"/>
    <dgm:cxn modelId="{4BB03F8C-BBDE-4CFA-939C-480512C6EB69}" srcId="{4F21F602-4BE3-4FBF-9181-08776E08AC76}" destId="{102D5F58-9B8B-4CA7-93BE-B314B2160D88}" srcOrd="1" destOrd="0" parTransId="{D007C783-A5E3-43EB-9A9C-7DA754C5F9B0}" sibTransId="{AF69ADD4-01D7-4031-A312-62C5C8A80D23}"/>
    <dgm:cxn modelId="{711DE7A7-3198-423D-8B4E-51AF7AD2E9AC}" type="presOf" srcId="{102D5F58-9B8B-4CA7-93BE-B314B2160D88}" destId="{63728549-7F0B-4430-B940-9FDD03D7CFBC}" srcOrd="0" destOrd="0" presId="urn:microsoft.com/office/officeart/2005/8/layout/chevron2"/>
    <dgm:cxn modelId="{EFA5F160-D4B1-4CA7-88AF-AA0EB3B160C4}" srcId="{9FAFAB2D-F724-45DD-976C-55A0A521C792}" destId="{24848253-5984-4B08-8493-9583317DB503}" srcOrd="0" destOrd="0" parTransId="{D6818190-F4B3-4CE5-BA4E-5C17DF1E9593}" sibTransId="{433554E5-F627-40EC-94E1-235D15FC65F4}"/>
    <dgm:cxn modelId="{2F7B682F-8F57-40A5-A75C-C4A607BC0E43}" srcId="{69290046-9B06-41A5-ADDB-C1BD5BE35BAE}" destId="{FD24EAAB-2703-403D-AF78-A57AC9C66E23}" srcOrd="0" destOrd="0" parTransId="{BA8A75E2-DC00-47E5-B662-6CF8957919F2}" sibTransId="{2E435259-D950-4E5E-934C-F8CAC432AAC7}"/>
    <dgm:cxn modelId="{B43CB572-BBAA-4E66-BF18-E8025E4AC8DB}" type="presParOf" srcId="{382DE18A-AC24-4217-8C0C-2DFF714EAE97}" destId="{59684CD0-A388-46D4-B8AB-A48D2B80EA5F}" srcOrd="0" destOrd="0" presId="urn:microsoft.com/office/officeart/2005/8/layout/chevron2"/>
    <dgm:cxn modelId="{E3B10B2F-056B-47C0-B523-DF52A9AB594D}" type="presParOf" srcId="{59684CD0-A388-46D4-B8AB-A48D2B80EA5F}" destId="{69981A53-CC05-4350-B074-4A09DD6AE893}" srcOrd="0" destOrd="0" presId="urn:microsoft.com/office/officeart/2005/8/layout/chevron2"/>
    <dgm:cxn modelId="{4710F418-68A4-49C7-82C5-8E51C9DC1F30}" type="presParOf" srcId="{59684CD0-A388-46D4-B8AB-A48D2B80EA5F}" destId="{C57C8546-F061-4D87-B2BF-2D7A3E315120}" srcOrd="1" destOrd="0" presId="urn:microsoft.com/office/officeart/2005/8/layout/chevron2"/>
    <dgm:cxn modelId="{84B87F08-0661-4517-8EE0-CD27B2CA48EC}" type="presParOf" srcId="{382DE18A-AC24-4217-8C0C-2DFF714EAE97}" destId="{7E4326A7-B392-4917-AA95-A5F953395D40}" srcOrd="1" destOrd="0" presId="urn:microsoft.com/office/officeart/2005/8/layout/chevron2"/>
    <dgm:cxn modelId="{CF1B9268-3D6E-4501-8D1D-8960A5629B05}" type="presParOf" srcId="{382DE18A-AC24-4217-8C0C-2DFF714EAE97}" destId="{241CCBFC-204C-4A14-AD28-7373AAB83E4F}" srcOrd="2" destOrd="0" presId="urn:microsoft.com/office/officeart/2005/8/layout/chevron2"/>
    <dgm:cxn modelId="{F0E66BB5-D26E-4524-9270-2E321753364F}" type="presParOf" srcId="{241CCBFC-204C-4A14-AD28-7373AAB83E4F}" destId="{63728549-7F0B-4430-B940-9FDD03D7CFBC}" srcOrd="0" destOrd="0" presId="urn:microsoft.com/office/officeart/2005/8/layout/chevron2"/>
    <dgm:cxn modelId="{E7A5F1BB-E834-4AE1-B5A1-A4556F55B809}" type="presParOf" srcId="{241CCBFC-204C-4A14-AD28-7373AAB83E4F}" destId="{CEAF3684-4954-4ABB-AC21-F1E63994EF56}" srcOrd="1" destOrd="0" presId="urn:microsoft.com/office/officeart/2005/8/layout/chevron2"/>
    <dgm:cxn modelId="{A88A3599-C5E2-42FC-8E9C-9B9F01A56C52}" type="presParOf" srcId="{382DE18A-AC24-4217-8C0C-2DFF714EAE97}" destId="{BE08D4DF-1F56-4372-933E-3DA2E81B5716}" srcOrd="3" destOrd="0" presId="urn:microsoft.com/office/officeart/2005/8/layout/chevron2"/>
    <dgm:cxn modelId="{EF3FEA82-F406-4576-84FF-22DA3B02357E}" type="presParOf" srcId="{382DE18A-AC24-4217-8C0C-2DFF714EAE97}" destId="{5CC10C05-4AD0-462A-9444-E73B9832517D}" srcOrd="4" destOrd="0" presId="urn:microsoft.com/office/officeart/2005/8/layout/chevron2"/>
    <dgm:cxn modelId="{2BF5465F-2D67-430A-B1B6-89B7D61EA1F4}" type="presParOf" srcId="{5CC10C05-4AD0-462A-9444-E73B9832517D}" destId="{C7ED553A-8EE2-4B63-8FC8-447AF9D4568D}" srcOrd="0" destOrd="0" presId="urn:microsoft.com/office/officeart/2005/8/layout/chevron2"/>
    <dgm:cxn modelId="{03979F40-5983-47BB-9595-6E65054A10F3}" type="presParOf" srcId="{5CC10C05-4AD0-462A-9444-E73B9832517D}" destId="{212B3680-EF25-4D8B-9517-0C9974A395A5}" srcOrd="1" destOrd="0" presId="urn:microsoft.com/office/officeart/2005/8/layout/chevron2"/>
    <dgm:cxn modelId="{67C76821-AF0A-425B-B212-30B51C7C6FBE}" type="presParOf" srcId="{382DE18A-AC24-4217-8C0C-2DFF714EAE97}" destId="{54D969B9-E13F-4D12-87BF-5861AA193A02}" srcOrd="5" destOrd="0" presId="urn:microsoft.com/office/officeart/2005/8/layout/chevron2"/>
    <dgm:cxn modelId="{5153CFA6-6572-4A90-A1BD-EECE40A26534}" type="presParOf" srcId="{382DE18A-AC24-4217-8C0C-2DFF714EAE97}" destId="{C1260328-79A5-4F74-B9E3-C24EE37BC24C}" srcOrd="6" destOrd="0" presId="urn:microsoft.com/office/officeart/2005/8/layout/chevron2"/>
    <dgm:cxn modelId="{5D3D02F1-8650-4E75-8946-2BF2BB643243}" type="presParOf" srcId="{C1260328-79A5-4F74-B9E3-C24EE37BC24C}" destId="{3A8FD655-55D5-4DD7-B771-C883A79DCFD5}" srcOrd="0" destOrd="0" presId="urn:microsoft.com/office/officeart/2005/8/layout/chevron2"/>
    <dgm:cxn modelId="{887C512D-3ED4-49C4-ABF2-71F224DE9A7D}" type="presParOf" srcId="{C1260328-79A5-4F74-B9E3-C24EE37BC24C}" destId="{3A762367-9174-4774-B6D9-197477FE002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D365F7-7545-4363-A91E-F3BC86FCDBB0}" type="doc">
      <dgm:prSet loTypeId="urn:microsoft.com/office/officeart/2005/8/layout/vList4#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C1930-F32B-482F-BFA4-C4C045B60DDF}">
      <dgm:prSet phldrT="[Текст]" custT="1"/>
      <dgm:spPr/>
      <dgm:t>
        <a:bodyPr/>
        <a:lstStyle/>
        <a:p>
          <a:r>
            <a:rPr lang="uk-UA" sz="2400" b="1" dirty="0" smtClean="0"/>
            <a:t>Вправи 3, 4 (ст. 154)</a:t>
          </a:r>
          <a:endParaRPr lang="ru-RU" sz="2400" dirty="0"/>
        </a:p>
      </dgm:t>
    </dgm:pt>
    <dgm:pt modelId="{49FF1268-67D3-40AA-8094-F8DA4DA0127D}" type="parTrans" cxnId="{2B10E810-5137-4B7D-B03E-21182E2D0192}">
      <dgm:prSet/>
      <dgm:spPr/>
      <dgm:t>
        <a:bodyPr/>
        <a:lstStyle/>
        <a:p>
          <a:endParaRPr lang="ru-RU"/>
        </a:p>
      </dgm:t>
    </dgm:pt>
    <dgm:pt modelId="{3FA24087-8296-4229-B475-A279D2F0E4EA}" type="sibTrans" cxnId="{2B10E810-5137-4B7D-B03E-21182E2D0192}">
      <dgm:prSet/>
      <dgm:spPr/>
      <dgm:t>
        <a:bodyPr/>
        <a:lstStyle/>
        <a:p>
          <a:endParaRPr lang="ru-RU"/>
        </a:p>
      </dgm:t>
    </dgm:pt>
    <dgm:pt modelId="{A04534A9-E890-4AF3-9C81-BC280D2D6374}" type="pres">
      <dgm:prSet presAssocID="{2ED365F7-7545-4363-A91E-F3BC86FCDBB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70D292-286B-47B9-9AF0-D097CE6D69C9}" type="pres">
      <dgm:prSet presAssocID="{CAAC1930-F32B-482F-BFA4-C4C045B60DDF}" presName="comp" presStyleCnt="0"/>
      <dgm:spPr/>
    </dgm:pt>
    <dgm:pt modelId="{1A3EB3C5-0C49-407E-B6A9-4F06E73A4004}" type="pres">
      <dgm:prSet presAssocID="{CAAC1930-F32B-482F-BFA4-C4C045B60DDF}" presName="box" presStyleLbl="node1" presStyleIdx="0" presStyleCnt="1"/>
      <dgm:spPr/>
      <dgm:t>
        <a:bodyPr/>
        <a:lstStyle/>
        <a:p>
          <a:endParaRPr lang="ru-RU"/>
        </a:p>
      </dgm:t>
    </dgm:pt>
    <dgm:pt modelId="{00E4200C-50D8-4A3B-B13B-E98186C3614E}" type="pres">
      <dgm:prSet presAssocID="{CAAC1930-F32B-482F-BFA4-C4C045B60DDF}" presName="img" presStyleLbl="fgImgPlace1" presStyleIdx="0" presStyleCnt="1" custScaleY="83333" custLinFactNeighborX="-6422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E65A334-53A6-4A5C-9DD5-F6DB264C03C9}" type="pres">
      <dgm:prSet presAssocID="{CAAC1930-F32B-482F-BFA4-C4C045B60DD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140474-368E-4F3E-885B-D0ADCDAC5FDD}" type="presOf" srcId="{CAAC1930-F32B-482F-BFA4-C4C045B60DDF}" destId="{1A3EB3C5-0C49-407E-B6A9-4F06E73A4004}" srcOrd="0" destOrd="0" presId="urn:microsoft.com/office/officeart/2005/8/layout/vList4#3"/>
    <dgm:cxn modelId="{5BBDB44E-B6A1-44C4-A043-D9ECC286B4A4}" type="presOf" srcId="{2ED365F7-7545-4363-A91E-F3BC86FCDBB0}" destId="{A04534A9-E890-4AF3-9C81-BC280D2D6374}" srcOrd="0" destOrd="0" presId="urn:microsoft.com/office/officeart/2005/8/layout/vList4#3"/>
    <dgm:cxn modelId="{2B10E810-5137-4B7D-B03E-21182E2D0192}" srcId="{2ED365F7-7545-4363-A91E-F3BC86FCDBB0}" destId="{CAAC1930-F32B-482F-BFA4-C4C045B60DDF}" srcOrd="0" destOrd="0" parTransId="{49FF1268-67D3-40AA-8094-F8DA4DA0127D}" sibTransId="{3FA24087-8296-4229-B475-A279D2F0E4EA}"/>
    <dgm:cxn modelId="{FCBDB12D-DD24-41AD-BDF1-E53F7A1593C9}" type="presOf" srcId="{CAAC1930-F32B-482F-BFA4-C4C045B60DDF}" destId="{8E65A334-53A6-4A5C-9DD5-F6DB264C03C9}" srcOrd="1" destOrd="0" presId="urn:microsoft.com/office/officeart/2005/8/layout/vList4#3"/>
    <dgm:cxn modelId="{5B1A153B-5EA9-4DE8-90E7-4FF74690F926}" type="presParOf" srcId="{A04534A9-E890-4AF3-9C81-BC280D2D6374}" destId="{CA70D292-286B-47B9-9AF0-D097CE6D69C9}" srcOrd="0" destOrd="0" presId="urn:microsoft.com/office/officeart/2005/8/layout/vList4#3"/>
    <dgm:cxn modelId="{E65EB9DF-57D9-4518-9DCA-4310CDC80047}" type="presParOf" srcId="{CA70D292-286B-47B9-9AF0-D097CE6D69C9}" destId="{1A3EB3C5-0C49-407E-B6A9-4F06E73A4004}" srcOrd="0" destOrd="0" presId="urn:microsoft.com/office/officeart/2005/8/layout/vList4#3"/>
    <dgm:cxn modelId="{25665ED0-8476-40BC-9D0E-FA567BF1C9CD}" type="presParOf" srcId="{CA70D292-286B-47B9-9AF0-D097CE6D69C9}" destId="{00E4200C-50D8-4A3B-B13B-E98186C3614E}" srcOrd="1" destOrd="0" presId="urn:microsoft.com/office/officeart/2005/8/layout/vList4#3"/>
    <dgm:cxn modelId="{55C7D96C-A1CF-4BA7-B2E4-08834F7F3631}" type="presParOf" srcId="{CA70D292-286B-47B9-9AF0-D097CE6D69C9}" destId="{8E65A334-53A6-4A5C-9DD5-F6DB264C03C9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27B413-A2B4-431A-886A-9E69AE033872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DC7A6D-6458-4D40-8B72-786E2B43194F}">
      <dgm:prSet phldrT="[Текст]"/>
      <dgm:spPr/>
      <dgm:t>
        <a:bodyPr/>
        <a:lstStyle/>
        <a:p>
          <a:r>
            <a:rPr lang="uk-UA" dirty="0" smtClean="0"/>
            <a:t>Коментоване виконання завдання з рубрики “Обговорюємо” ст. 153</a:t>
          </a:r>
          <a:endParaRPr lang="en-US" dirty="0" smtClean="0"/>
        </a:p>
        <a:p>
          <a:r>
            <a:rPr lang="uk-UA" dirty="0" smtClean="0"/>
            <a:t>Як працювати із завданнями рубрики «Оціни свої знання та вміння» ст. 156</a:t>
          </a:r>
          <a:endParaRPr lang="ru-RU" dirty="0"/>
        </a:p>
      </dgm:t>
    </dgm:pt>
    <dgm:pt modelId="{5DA025A0-926B-4178-8E1E-D63C2F38CBF0}" type="parTrans" cxnId="{61F115A4-A2AC-407F-B60D-5A12A912C187}">
      <dgm:prSet/>
      <dgm:spPr/>
      <dgm:t>
        <a:bodyPr/>
        <a:lstStyle/>
        <a:p>
          <a:endParaRPr lang="ru-RU"/>
        </a:p>
      </dgm:t>
    </dgm:pt>
    <dgm:pt modelId="{1B1FA1B5-111E-4BAC-9F0F-E935AA39B567}" type="sibTrans" cxnId="{61F115A4-A2AC-407F-B60D-5A12A912C187}">
      <dgm:prSet/>
      <dgm:spPr/>
      <dgm:t>
        <a:bodyPr/>
        <a:lstStyle/>
        <a:p>
          <a:endParaRPr lang="ru-RU"/>
        </a:p>
      </dgm:t>
    </dgm:pt>
    <dgm:pt modelId="{5E032831-D853-4C13-97AC-21D3F99245D7}" type="pres">
      <dgm:prSet presAssocID="{F627B413-A2B4-431A-886A-9E69AE0338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12F7B-13FE-47A0-B83B-EC23C2DD5EDC}" type="pres">
      <dgm:prSet presAssocID="{E4DC7A6D-6458-4D40-8B72-786E2B43194F}" presName="comp" presStyleCnt="0"/>
      <dgm:spPr/>
    </dgm:pt>
    <dgm:pt modelId="{E07D53DF-6452-4009-8A85-F59B951C65CA}" type="pres">
      <dgm:prSet presAssocID="{E4DC7A6D-6458-4D40-8B72-786E2B43194F}" presName="box" presStyleLbl="node1" presStyleIdx="0" presStyleCnt="1"/>
      <dgm:spPr/>
      <dgm:t>
        <a:bodyPr/>
        <a:lstStyle/>
        <a:p>
          <a:endParaRPr lang="ru-RU"/>
        </a:p>
      </dgm:t>
    </dgm:pt>
    <dgm:pt modelId="{E2502320-D2CF-4315-97ED-EB529052F563}" type="pres">
      <dgm:prSet presAssocID="{E4DC7A6D-6458-4D40-8B72-786E2B43194F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54347DA-5AB8-4D3E-B0C7-A56D667A19FF}" type="pres">
      <dgm:prSet presAssocID="{E4DC7A6D-6458-4D40-8B72-786E2B43194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115A4-A2AC-407F-B60D-5A12A912C187}" srcId="{F627B413-A2B4-431A-886A-9E69AE033872}" destId="{E4DC7A6D-6458-4D40-8B72-786E2B43194F}" srcOrd="0" destOrd="0" parTransId="{5DA025A0-926B-4178-8E1E-D63C2F38CBF0}" sibTransId="{1B1FA1B5-111E-4BAC-9F0F-E935AA39B567}"/>
    <dgm:cxn modelId="{00AF790E-7445-45A0-B7CA-90DCC340DC5F}" type="presOf" srcId="{F627B413-A2B4-431A-886A-9E69AE033872}" destId="{5E032831-D853-4C13-97AC-21D3F99245D7}" srcOrd="0" destOrd="0" presId="urn:microsoft.com/office/officeart/2005/8/layout/vList4#2"/>
    <dgm:cxn modelId="{94B06D49-5039-4308-9FA6-618830C22292}" type="presOf" srcId="{E4DC7A6D-6458-4D40-8B72-786E2B43194F}" destId="{654347DA-5AB8-4D3E-B0C7-A56D667A19FF}" srcOrd="1" destOrd="0" presId="urn:microsoft.com/office/officeart/2005/8/layout/vList4#2"/>
    <dgm:cxn modelId="{7A052C8D-A25F-4F28-852C-E49780E9B9D7}" type="presOf" srcId="{E4DC7A6D-6458-4D40-8B72-786E2B43194F}" destId="{E07D53DF-6452-4009-8A85-F59B951C65CA}" srcOrd="0" destOrd="0" presId="urn:microsoft.com/office/officeart/2005/8/layout/vList4#2"/>
    <dgm:cxn modelId="{3D2E9D00-D78E-4A09-9D35-821DFBC40B2A}" type="presParOf" srcId="{5E032831-D853-4C13-97AC-21D3F99245D7}" destId="{FD012F7B-13FE-47A0-B83B-EC23C2DD5EDC}" srcOrd="0" destOrd="0" presId="urn:microsoft.com/office/officeart/2005/8/layout/vList4#2"/>
    <dgm:cxn modelId="{3EFC11EC-7883-4914-B881-2B7B139DDDCD}" type="presParOf" srcId="{FD012F7B-13FE-47A0-B83B-EC23C2DD5EDC}" destId="{E07D53DF-6452-4009-8A85-F59B951C65CA}" srcOrd="0" destOrd="0" presId="urn:microsoft.com/office/officeart/2005/8/layout/vList4#2"/>
    <dgm:cxn modelId="{DDF29E72-9406-4A7B-987F-F0244404A893}" type="presParOf" srcId="{FD012F7B-13FE-47A0-B83B-EC23C2DD5EDC}" destId="{E2502320-D2CF-4315-97ED-EB529052F563}" srcOrd="1" destOrd="0" presId="urn:microsoft.com/office/officeart/2005/8/layout/vList4#2"/>
    <dgm:cxn modelId="{B0EC8138-339A-4693-9F04-640AA1C70E03}" type="presParOf" srcId="{FD012F7B-13FE-47A0-B83B-EC23C2DD5EDC}" destId="{654347DA-5AB8-4D3E-B0C7-A56D667A19FF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A9893-9354-44AD-B633-C560A32A8B0C}">
      <dsp:nvSpPr>
        <dsp:cNvPr id="0" name=""/>
        <dsp:cNvSpPr/>
      </dsp:nvSpPr>
      <dsp:spPr>
        <a:xfrm>
          <a:off x="306" y="990327"/>
          <a:ext cx="1852250" cy="1527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>
              <a:solidFill>
                <a:srgbClr val="FF0000"/>
              </a:solidFill>
            </a:rPr>
            <a:t>Що таке фрагмент зображення</a:t>
          </a:r>
          <a:endParaRPr lang="ru-RU" sz="1300" kern="1200" dirty="0">
            <a:solidFill>
              <a:srgbClr val="FF0000"/>
            </a:solidFill>
          </a:endParaRPr>
        </a:p>
      </dsp:txBody>
      <dsp:txXfrm>
        <a:off x="35463" y="1025484"/>
        <a:ext cx="1781936" cy="1130036"/>
      </dsp:txXfrm>
    </dsp:sp>
    <dsp:sp modelId="{32C4F7EA-2095-4C25-A617-DD5530A73CA8}">
      <dsp:nvSpPr>
        <dsp:cNvPr id="0" name=""/>
        <dsp:cNvSpPr/>
      </dsp:nvSpPr>
      <dsp:spPr>
        <a:xfrm>
          <a:off x="1042946" y="1360374"/>
          <a:ext cx="2033541" cy="2033541"/>
        </a:xfrm>
        <a:prstGeom prst="leftCircularArrow">
          <a:avLst>
            <a:gd name="adj1" fmla="val 3110"/>
            <a:gd name="adj2" fmla="val 382285"/>
            <a:gd name="adj3" fmla="val 2157796"/>
            <a:gd name="adj4" fmla="val 9024489"/>
            <a:gd name="adj5" fmla="val 362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E65107-8D3F-4CD0-B531-35BF015895C9}">
      <dsp:nvSpPr>
        <dsp:cNvPr id="0" name=""/>
        <dsp:cNvSpPr/>
      </dsp:nvSpPr>
      <dsp:spPr>
        <a:xfrm>
          <a:off x="411917" y="2190678"/>
          <a:ext cx="1646444" cy="654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1</a:t>
          </a:r>
          <a:endParaRPr lang="uk-UA" sz="3700" kern="1200" dirty="0"/>
        </a:p>
      </dsp:txBody>
      <dsp:txXfrm>
        <a:off x="431094" y="2209855"/>
        <a:ext cx="1608090" cy="616382"/>
      </dsp:txXfrm>
    </dsp:sp>
    <dsp:sp modelId="{5384833C-BB0D-4B5A-B27C-3ACD0AAE1BD6}">
      <dsp:nvSpPr>
        <dsp:cNvPr id="0" name=""/>
        <dsp:cNvSpPr/>
      </dsp:nvSpPr>
      <dsp:spPr>
        <a:xfrm>
          <a:off x="2359490" y="990327"/>
          <a:ext cx="1852250" cy="1527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Як можна виділити прямокутний фрагмент або довільну область зображення</a:t>
          </a:r>
          <a:endParaRPr lang="ru-RU" sz="1300" kern="1200" dirty="0"/>
        </a:p>
      </dsp:txBody>
      <dsp:txXfrm>
        <a:off x="2394647" y="1352853"/>
        <a:ext cx="1781936" cy="1130036"/>
      </dsp:txXfrm>
    </dsp:sp>
    <dsp:sp modelId="{5ABC6A5C-FA44-4332-BFDF-834B9D297AF2}">
      <dsp:nvSpPr>
        <dsp:cNvPr id="0" name=""/>
        <dsp:cNvSpPr/>
      </dsp:nvSpPr>
      <dsp:spPr>
        <a:xfrm>
          <a:off x="3386695" y="54558"/>
          <a:ext cx="2270217" cy="2270217"/>
        </a:xfrm>
        <a:prstGeom prst="circularArrow">
          <a:avLst>
            <a:gd name="adj1" fmla="val 2785"/>
            <a:gd name="adj2" fmla="val 339835"/>
            <a:gd name="adj3" fmla="val 19484655"/>
            <a:gd name="adj4" fmla="val 12575511"/>
            <a:gd name="adj5" fmla="val 325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C2294D-41EF-425C-8C06-B23918746D2D}">
      <dsp:nvSpPr>
        <dsp:cNvPr id="0" name=""/>
        <dsp:cNvSpPr/>
      </dsp:nvSpPr>
      <dsp:spPr>
        <a:xfrm>
          <a:off x="2771101" y="662959"/>
          <a:ext cx="1646444" cy="654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2</a:t>
          </a:r>
          <a:endParaRPr lang="ru-RU" sz="3700" kern="1200" dirty="0"/>
        </a:p>
      </dsp:txBody>
      <dsp:txXfrm>
        <a:off x="2790278" y="682136"/>
        <a:ext cx="1608090" cy="616382"/>
      </dsp:txXfrm>
    </dsp:sp>
    <dsp:sp modelId="{1A144BF0-9FD8-48E7-9FA3-7CBE075E8125}">
      <dsp:nvSpPr>
        <dsp:cNvPr id="0" name=""/>
        <dsp:cNvSpPr/>
      </dsp:nvSpPr>
      <dsp:spPr>
        <a:xfrm>
          <a:off x="4718674" y="990327"/>
          <a:ext cx="1852250" cy="1527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>
              <a:solidFill>
                <a:srgbClr val="FF0000"/>
              </a:solidFill>
            </a:rPr>
            <a:t>Як переміщувати та видаляти виділений фрагмент</a:t>
          </a:r>
          <a:endParaRPr lang="ru-RU" sz="1300" kern="1200" dirty="0">
            <a:solidFill>
              <a:srgbClr val="FF0000"/>
            </a:solidFill>
          </a:endParaRPr>
        </a:p>
      </dsp:txBody>
      <dsp:txXfrm>
        <a:off x="4753831" y="1025484"/>
        <a:ext cx="1781936" cy="1130036"/>
      </dsp:txXfrm>
    </dsp:sp>
    <dsp:sp modelId="{005C617F-6CA6-4563-B967-6E93163BD09F}">
      <dsp:nvSpPr>
        <dsp:cNvPr id="0" name=""/>
        <dsp:cNvSpPr/>
      </dsp:nvSpPr>
      <dsp:spPr>
        <a:xfrm>
          <a:off x="5130285" y="2190678"/>
          <a:ext cx="1646444" cy="654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3</a:t>
          </a:r>
          <a:endParaRPr lang="ru-RU" sz="3700" kern="1200" dirty="0"/>
        </a:p>
      </dsp:txBody>
      <dsp:txXfrm>
        <a:off x="5149462" y="2209855"/>
        <a:ext cx="1608090" cy="6163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E34D8-E829-4186-A51D-6C3F9066F48C}">
      <dsp:nvSpPr>
        <dsp:cNvPr id="0" name=""/>
        <dsp:cNvSpPr/>
      </dsp:nvSpPr>
      <dsp:spPr>
        <a:xfrm>
          <a:off x="0" y="0"/>
          <a:ext cx="7968208" cy="1383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300" b="1" kern="1200" cap="all" dirty="0" smtClean="0">
              <a:ln w="0"/>
              <a:effectLst>
                <a:reflection blurRad="12700" stA="50000" endPos="50000" dist="5000" dir="5400000" sy="-100000" rotWithShape="0"/>
              </a:effectLst>
            </a:rPr>
            <a:t>Словничок</a:t>
          </a:r>
          <a:endParaRPr lang="uk-UA" sz="6300" kern="1200" dirty="0"/>
        </a:p>
      </dsp:txBody>
      <dsp:txXfrm>
        <a:off x="1732034" y="0"/>
        <a:ext cx="6236173" cy="1383928"/>
      </dsp:txXfrm>
    </dsp:sp>
    <dsp:sp modelId="{A12AEEBC-C124-45C8-B0E3-FBE7E2BBDE88}">
      <dsp:nvSpPr>
        <dsp:cNvPr id="0" name=""/>
        <dsp:cNvSpPr/>
      </dsp:nvSpPr>
      <dsp:spPr>
        <a:xfrm>
          <a:off x="138392" y="138392"/>
          <a:ext cx="1593641" cy="11071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A9893-9354-44AD-B633-C560A32A8B0C}">
      <dsp:nvSpPr>
        <dsp:cNvPr id="0" name=""/>
        <dsp:cNvSpPr/>
      </dsp:nvSpPr>
      <dsp:spPr>
        <a:xfrm>
          <a:off x="306" y="990327"/>
          <a:ext cx="1852250" cy="1527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>
              <a:solidFill>
                <a:srgbClr val="FF0000"/>
              </a:solidFill>
            </a:rPr>
            <a:t>Що таке фрагмент зображення</a:t>
          </a:r>
          <a:endParaRPr lang="ru-RU" sz="1300" kern="1200" dirty="0">
            <a:solidFill>
              <a:srgbClr val="FF0000"/>
            </a:solidFill>
          </a:endParaRPr>
        </a:p>
      </dsp:txBody>
      <dsp:txXfrm>
        <a:off x="35463" y="1025484"/>
        <a:ext cx="1781936" cy="1130036"/>
      </dsp:txXfrm>
    </dsp:sp>
    <dsp:sp modelId="{32C4F7EA-2095-4C25-A617-DD5530A73CA8}">
      <dsp:nvSpPr>
        <dsp:cNvPr id="0" name=""/>
        <dsp:cNvSpPr/>
      </dsp:nvSpPr>
      <dsp:spPr>
        <a:xfrm>
          <a:off x="1042946" y="1360374"/>
          <a:ext cx="2033541" cy="2033541"/>
        </a:xfrm>
        <a:prstGeom prst="leftCircularArrow">
          <a:avLst>
            <a:gd name="adj1" fmla="val 3110"/>
            <a:gd name="adj2" fmla="val 382285"/>
            <a:gd name="adj3" fmla="val 2157796"/>
            <a:gd name="adj4" fmla="val 9024489"/>
            <a:gd name="adj5" fmla="val 362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E65107-8D3F-4CD0-B531-35BF015895C9}">
      <dsp:nvSpPr>
        <dsp:cNvPr id="0" name=""/>
        <dsp:cNvSpPr/>
      </dsp:nvSpPr>
      <dsp:spPr>
        <a:xfrm>
          <a:off x="411917" y="2190678"/>
          <a:ext cx="1646444" cy="654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1</a:t>
          </a:r>
          <a:endParaRPr lang="uk-UA" sz="3700" kern="1200" dirty="0"/>
        </a:p>
      </dsp:txBody>
      <dsp:txXfrm>
        <a:off x="431094" y="2209855"/>
        <a:ext cx="1608090" cy="616382"/>
      </dsp:txXfrm>
    </dsp:sp>
    <dsp:sp modelId="{5384833C-BB0D-4B5A-B27C-3ACD0AAE1BD6}">
      <dsp:nvSpPr>
        <dsp:cNvPr id="0" name=""/>
        <dsp:cNvSpPr/>
      </dsp:nvSpPr>
      <dsp:spPr>
        <a:xfrm>
          <a:off x="2359490" y="990327"/>
          <a:ext cx="1852250" cy="1527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/>
            <a:t>Як можна виділити прямокутний фрагмент або довільну область зображення</a:t>
          </a:r>
          <a:endParaRPr lang="ru-RU" sz="1300" kern="1200" dirty="0"/>
        </a:p>
      </dsp:txBody>
      <dsp:txXfrm>
        <a:off x="2394647" y="1352853"/>
        <a:ext cx="1781936" cy="1130036"/>
      </dsp:txXfrm>
    </dsp:sp>
    <dsp:sp modelId="{5ABC6A5C-FA44-4332-BFDF-834B9D297AF2}">
      <dsp:nvSpPr>
        <dsp:cNvPr id="0" name=""/>
        <dsp:cNvSpPr/>
      </dsp:nvSpPr>
      <dsp:spPr>
        <a:xfrm>
          <a:off x="3386695" y="54558"/>
          <a:ext cx="2270217" cy="2270217"/>
        </a:xfrm>
        <a:prstGeom prst="circularArrow">
          <a:avLst>
            <a:gd name="adj1" fmla="val 2785"/>
            <a:gd name="adj2" fmla="val 339835"/>
            <a:gd name="adj3" fmla="val 19484655"/>
            <a:gd name="adj4" fmla="val 12575511"/>
            <a:gd name="adj5" fmla="val 325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C2294D-41EF-425C-8C06-B23918746D2D}">
      <dsp:nvSpPr>
        <dsp:cNvPr id="0" name=""/>
        <dsp:cNvSpPr/>
      </dsp:nvSpPr>
      <dsp:spPr>
        <a:xfrm>
          <a:off x="2771101" y="662959"/>
          <a:ext cx="1646444" cy="654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2</a:t>
          </a:r>
          <a:endParaRPr lang="ru-RU" sz="3700" kern="1200" dirty="0"/>
        </a:p>
      </dsp:txBody>
      <dsp:txXfrm>
        <a:off x="2790278" y="682136"/>
        <a:ext cx="1608090" cy="616382"/>
      </dsp:txXfrm>
    </dsp:sp>
    <dsp:sp modelId="{1A144BF0-9FD8-48E7-9FA3-7CBE075E8125}">
      <dsp:nvSpPr>
        <dsp:cNvPr id="0" name=""/>
        <dsp:cNvSpPr/>
      </dsp:nvSpPr>
      <dsp:spPr>
        <a:xfrm>
          <a:off x="4718674" y="990327"/>
          <a:ext cx="1852250" cy="1527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>
              <a:solidFill>
                <a:srgbClr val="FF0000"/>
              </a:solidFill>
            </a:rPr>
            <a:t>Як переміщувати та видаляти виділений фрагмент</a:t>
          </a:r>
          <a:endParaRPr lang="ru-RU" sz="1300" kern="1200" dirty="0">
            <a:solidFill>
              <a:srgbClr val="FF0000"/>
            </a:solidFill>
          </a:endParaRPr>
        </a:p>
      </dsp:txBody>
      <dsp:txXfrm>
        <a:off x="4753831" y="1025484"/>
        <a:ext cx="1781936" cy="1130036"/>
      </dsp:txXfrm>
    </dsp:sp>
    <dsp:sp modelId="{005C617F-6CA6-4563-B967-6E93163BD09F}">
      <dsp:nvSpPr>
        <dsp:cNvPr id="0" name=""/>
        <dsp:cNvSpPr/>
      </dsp:nvSpPr>
      <dsp:spPr>
        <a:xfrm>
          <a:off x="5130285" y="2190678"/>
          <a:ext cx="1646444" cy="654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3</a:t>
          </a:r>
          <a:endParaRPr lang="ru-RU" sz="3700" kern="1200" dirty="0"/>
        </a:p>
      </dsp:txBody>
      <dsp:txXfrm>
        <a:off x="5149462" y="2209855"/>
        <a:ext cx="1608090" cy="616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A00C8-804F-4A93-B5F6-E3C27680AF8A}">
      <dsp:nvSpPr>
        <dsp:cNvPr id="0" name=""/>
        <dsp:cNvSpPr/>
      </dsp:nvSpPr>
      <dsp:spPr>
        <a:xfrm>
          <a:off x="2160560" y="1178537"/>
          <a:ext cx="1133111" cy="539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488"/>
              </a:lnTo>
              <a:lnTo>
                <a:pt x="1133111" y="367488"/>
              </a:lnTo>
              <a:lnTo>
                <a:pt x="1133111" y="53925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2B7E9D-BC7D-42D0-B603-197CC4F0469C}">
      <dsp:nvSpPr>
        <dsp:cNvPr id="0" name=""/>
        <dsp:cNvSpPr/>
      </dsp:nvSpPr>
      <dsp:spPr>
        <a:xfrm>
          <a:off x="1027448" y="1178537"/>
          <a:ext cx="1133111" cy="539258"/>
        </a:xfrm>
        <a:custGeom>
          <a:avLst/>
          <a:gdLst/>
          <a:ahLst/>
          <a:cxnLst/>
          <a:rect l="0" t="0" r="0" b="0"/>
          <a:pathLst>
            <a:path>
              <a:moveTo>
                <a:pt x="1133111" y="0"/>
              </a:moveTo>
              <a:lnTo>
                <a:pt x="1133111" y="367488"/>
              </a:lnTo>
              <a:lnTo>
                <a:pt x="0" y="367488"/>
              </a:lnTo>
              <a:lnTo>
                <a:pt x="0" y="53925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256E3-CA16-4F1F-BF8E-3BDC804FC974}">
      <dsp:nvSpPr>
        <dsp:cNvPr id="0" name=""/>
        <dsp:cNvSpPr/>
      </dsp:nvSpPr>
      <dsp:spPr>
        <a:xfrm>
          <a:off x="864097" y="1131"/>
          <a:ext cx="2592925" cy="1177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87F43E-DB63-4F8D-8A79-B71D5E442C77}">
      <dsp:nvSpPr>
        <dsp:cNvPr id="0" name=""/>
        <dsp:cNvSpPr/>
      </dsp:nvSpPr>
      <dsp:spPr>
        <a:xfrm>
          <a:off x="1070117" y="196851"/>
          <a:ext cx="2592925" cy="1177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Під час опрацювання зображень за допомогою графічного редактора:</a:t>
          </a:r>
          <a:endParaRPr lang="ru-RU" sz="1300" kern="1200" dirty="0"/>
        </a:p>
      </dsp:txBody>
      <dsp:txXfrm>
        <a:off x="1104602" y="231336"/>
        <a:ext cx="2523955" cy="1108435"/>
      </dsp:txXfrm>
    </dsp:sp>
    <dsp:sp modelId="{C22BFA13-D833-43B4-8717-1825DC6C9B5B}">
      <dsp:nvSpPr>
        <dsp:cNvPr id="0" name=""/>
        <dsp:cNvSpPr/>
      </dsp:nvSpPr>
      <dsp:spPr>
        <a:xfrm>
          <a:off x="100357" y="1717795"/>
          <a:ext cx="1854182" cy="1177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FE4FBE8-B2F0-4DA7-8814-B8BF1F34C049}">
      <dsp:nvSpPr>
        <dsp:cNvPr id="0" name=""/>
        <dsp:cNvSpPr/>
      </dsp:nvSpPr>
      <dsp:spPr>
        <a:xfrm>
          <a:off x="306377" y="1913515"/>
          <a:ext cx="1854182" cy="1177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Виділити</a:t>
          </a:r>
          <a:r>
            <a:rPr lang="ru-RU" sz="1300" kern="1200" dirty="0" smtClean="0"/>
            <a:t> фрагмент </a:t>
          </a:r>
          <a:r>
            <a:rPr lang="ru-RU" sz="1300" kern="1200" dirty="0" err="1" smtClean="0"/>
            <a:t>зображення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який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слід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змінити</a:t>
          </a:r>
          <a:endParaRPr lang="ru-RU" sz="1300" kern="1200" dirty="0"/>
        </a:p>
      </dsp:txBody>
      <dsp:txXfrm>
        <a:off x="340862" y="1948000"/>
        <a:ext cx="1785212" cy="1108435"/>
      </dsp:txXfrm>
    </dsp:sp>
    <dsp:sp modelId="{8F4EFC6D-5D29-4C38-9DF5-06897D32E553}">
      <dsp:nvSpPr>
        <dsp:cNvPr id="0" name=""/>
        <dsp:cNvSpPr/>
      </dsp:nvSpPr>
      <dsp:spPr>
        <a:xfrm>
          <a:off x="2366580" y="1717795"/>
          <a:ext cx="1854182" cy="1177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A38287-349F-45C5-B0EA-40A4A1235784}">
      <dsp:nvSpPr>
        <dsp:cNvPr id="0" name=""/>
        <dsp:cNvSpPr/>
      </dsp:nvSpPr>
      <dsp:spPr>
        <a:xfrm>
          <a:off x="2572600" y="1913515"/>
          <a:ext cx="1854182" cy="1177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kern="1200" dirty="0" smtClean="0"/>
            <a:t>Досить змінити властивості певної частини зображення</a:t>
          </a:r>
          <a:endParaRPr lang="ru-RU" sz="13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2607085" y="1948000"/>
        <a:ext cx="1785212" cy="1108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B9B26-A1F4-4F64-9934-54F0F35603C7}">
      <dsp:nvSpPr>
        <dsp:cNvPr id="0" name=""/>
        <dsp:cNvSpPr/>
      </dsp:nvSpPr>
      <dsp:spPr>
        <a:xfrm>
          <a:off x="0" y="0"/>
          <a:ext cx="7072362" cy="6203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i="1" kern="1200" dirty="0" smtClean="0">
              <a:solidFill>
                <a:schemeClr val="accent1">
                  <a:lumMod val="75000"/>
                </a:schemeClr>
              </a:solidFill>
            </a:rPr>
            <a:t>Заливка </a:t>
          </a:r>
          <a:r>
            <a:rPr lang="uk-UA" sz="1700" kern="1200" dirty="0" smtClean="0">
              <a:solidFill>
                <a:schemeClr val="tx1"/>
              </a:solidFill>
            </a:rPr>
            <a:t>– для перефарбування суміжних </a:t>
          </a:r>
          <a:r>
            <a:rPr lang="uk-UA" sz="1700" kern="1200" dirty="0" err="1" smtClean="0">
              <a:solidFill>
                <a:schemeClr val="tx1"/>
              </a:solidFill>
            </a:rPr>
            <a:t>пікселів</a:t>
          </a:r>
          <a:r>
            <a:rPr lang="uk-UA" sz="1700" kern="1200" dirty="0" smtClean="0">
              <a:solidFill>
                <a:schemeClr val="tx1"/>
              </a:solidFill>
            </a:rPr>
            <a:t> однакового кольору в інший</a:t>
          </a:r>
          <a:endParaRPr lang="ru-RU" sz="1700" kern="1200" dirty="0"/>
        </a:p>
      </dsp:txBody>
      <dsp:txXfrm>
        <a:off x="1476508" y="0"/>
        <a:ext cx="5595853" cy="620357"/>
      </dsp:txXfrm>
    </dsp:sp>
    <dsp:sp modelId="{79FA08A5-39F1-4973-904F-AE49A226E648}">
      <dsp:nvSpPr>
        <dsp:cNvPr id="0" name=""/>
        <dsp:cNvSpPr/>
      </dsp:nvSpPr>
      <dsp:spPr>
        <a:xfrm>
          <a:off x="331810" y="62035"/>
          <a:ext cx="874921" cy="4962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A102A-2E9F-4AE4-8040-3D878ECD407B}">
      <dsp:nvSpPr>
        <dsp:cNvPr id="0" name=""/>
        <dsp:cNvSpPr/>
      </dsp:nvSpPr>
      <dsp:spPr>
        <a:xfrm>
          <a:off x="0" y="682392"/>
          <a:ext cx="7072362" cy="6203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i="1" kern="1200" dirty="0" smtClean="0">
              <a:solidFill>
                <a:schemeClr val="accent1">
                  <a:lumMod val="75000"/>
                </a:schemeClr>
              </a:solidFill>
            </a:rPr>
            <a:t>Текст </a:t>
          </a:r>
          <a:r>
            <a:rPr lang="uk-UA" sz="1700" kern="1200" dirty="0" smtClean="0">
              <a:solidFill>
                <a:schemeClr val="tx1"/>
              </a:solidFill>
            </a:rPr>
            <a:t> - дає змогу додавати на зображені текстові написи</a:t>
          </a:r>
          <a:endParaRPr lang="ru-RU" sz="1700" kern="1200" dirty="0"/>
        </a:p>
      </dsp:txBody>
      <dsp:txXfrm>
        <a:off x="1476508" y="682392"/>
        <a:ext cx="5595853" cy="620357"/>
      </dsp:txXfrm>
    </dsp:sp>
    <dsp:sp modelId="{550DB977-D740-44B2-8FFC-7021B0DC1376}">
      <dsp:nvSpPr>
        <dsp:cNvPr id="0" name=""/>
        <dsp:cNvSpPr/>
      </dsp:nvSpPr>
      <dsp:spPr>
        <a:xfrm>
          <a:off x="331810" y="744428"/>
          <a:ext cx="874921" cy="4962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8865B-5EA6-4268-8183-FDCACBD6C702}">
      <dsp:nvSpPr>
        <dsp:cNvPr id="0" name=""/>
        <dsp:cNvSpPr/>
      </dsp:nvSpPr>
      <dsp:spPr>
        <a:xfrm>
          <a:off x="0" y="1364785"/>
          <a:ext cx="7072362" cy="6203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tx1"/>
              </a:solidFill>
            </a:rPr>
            <a:t>Встановлення прозорого фону тестової рамки </a:t>
          </a:r>
          <a:endParaRPr lang="ru-RU" sz="1700" kern="1200" dirty="0"/>
        </a:p>
      </dsp:txBody>
      <dsp:txXfrm>
        <a:off x="1476508" y="1364785"/>
        <a:ext cx="5595853" cy="620357"/>
      </dsp:txXfrm>
    </dsp:sp>
    <dsp:sp modelId="{AC32EDCC-7570-499C-A68B-4ECCF02F8A09}">
      <dsp:nvSpPr>
        <dsp:cNvPr id="0" name=""/>
        <dsp:cNvSpPr/>
      </dsp:nvSpPr>
      <dsp:spPr>
        <a:xfrm>
          <a:off x="331810" y="1426821"/>
          <a:ext cx="874921" cy="4962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A22FD-2DFB-40A0-B78A-0ADEE0D8E0FA}">
      <dsp:nvSpPr>
        <dsp:cNvPr id="0" name=""/>
        <dsp:cNvSpPr/>
      </dsp:nvSpPr>
      <dsp:spPr>
        <a:xfrm>
          <a:off x="0" y="2047178"/>
          <a:ext cx="7072362" cy="6203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tx1"/>
              </a:solidFill>
            </a:rPr>
            <a:t>Фон тестової рамки збігатиметься з кольором фону</a:t>
          </a:r>
          <a:endParaRPr lang="ru-RU" sz="1700" kern="1200" dirty="0"/>
        </a:p>
      </dsp:txBody>
      <dsp:txXfrm>
        <a:off x="1476508" y="2047178"/>
        <a:ext cx="5595853" cy="620357"/>
      </dsp:txXfrm>
    </dsp:sp>
    <dsp:sp modelId="{A9A04147-30E2-4BF1-91E8-84AD4DB08E22}">
      <dsp:nvSpPr>
        <dsp:cNvPr id="0" name=""/>
        <dsp:cNvSpPr/>
      </dsp:nvSpPr>
      <dsp:spPr>
        <a:xfrm>
          <a:off x="331810" y="2109213"/>
          <a:ext cx="874921" cy="4962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D6B4E-4043-45C8-B037-1CB793CC4ADB}">
      <dsp:nvSpPr>
        <dsp:cNvPr id="0" name=""/>
        <dsp:cNvSpPr/>
      </dsp:nvSpPr>
      <dsp:spPr>
        <a:xfrm>
          <a:off x="0" y="2729570"/>
          <a:ext cx="7072362" cy="6203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i="1" kern="1200" dirty="0" smtClean="0">
              <a:solidFill>
                <a:schemeClr val="accent1">
                  <a:lumMod val="75000"/>
                </a:schemeClr>
              </a:solidFill>
            </a:rPr>
            <a:t>Масштаб </a:t>
          </a:r>
          <a:r>
            <a:rPr lang="uk-UA" sz="1700" kern="1200" dirty="0" smtClean="0">
              <a:solidFill>
                <a:schemeClr val="tx1"/>
              </a:solidFill>
            </a:rPr>
            <a:t>- для зміни масштабу перегляду зображення.</a:t>
          </a:r>
          <a:endParaRPr lang="ru-RU" sz="1700" kern="1200" dirty="0"/>
        </a:p>
      </dsp:txBody>
      <dsp:txXfrm>
        <a:off x="1476508" y="2729570"/>
        <a:ext cx="5595853" cy="620357"/>
      </dsp:txXfrm>
    </dsp:sp>
    <dsp:sp modelId="{3D3832F0-D3B3-47E8-9247-337CD9CC3008}">
      <dsp:nvSpPr>
        <dsp:cNvPr id="0" name=""/>
        <dsp:cNvSpPr/>
      </dsp:nvSpPr>
      <dsp:spPr>
        <a:xfrm>
          <a:off x="331810" y="2791606"/>
          <a:ext cx="874921" cy="4962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7D5C2-FC1A-4E35-9D99-BC3786B324F9}">
      <dsp:nvSpPr>
        <dsp:cNvPr id="0" name=""/>
        <dsp:cNvSpPr/>
      </dsp:nvSpPr>
      <dsp:spPr>
        <a:xfrm>
          <a:off x="0" y="3411963"/>
          <a:ext cx="7072362" cy="6203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i="1" kern="1200" dirty="0" smtClean="0">
              <a:solidFill>
                <a:schemeClr val="accent1">
                  <a:lumMod val="75000"/>
                </a:schemeClr>
              </a:solidFill>
            </a:rPr>
            <a:t>Піпетка </a:t>
          </a:r>
          <a:r>
            <a:rPr lang="uk-UA" sz="1700" kern="1200" dirty="0" smtClean="0">
              <a:solidFill>
                <a:schemeClr val="tx1"/>
              </a:solidFill>
            </a:rPr>
            <a:t>- для копіювання кольору</a:t>
          </a:r>
          <a:endParaRPr lang="ru-RU" sz="1700" kern="1200" dirty="0"/>
        </a:p>
      </dsp:txBody>
      <dsp:txXfrm>
        <a:off x="1476508" y="3411963"/>
        <a:ext cx="5595853" cy="620357"/>
      </dsp:txXfrm>
    </dsp:sp>
    <dsp:sp modelId="{5CF5157A-7E99-48AA-8688-1032D9C4E4BC}">
      <dsp:nvSpPr>
        <dsp:cNvPr id="0" name=""/>
        <dsp:cNvSpPr/>
      </dsp:nvSpPr>
      <dsp:spPr>
        <a:xfrm>
          <a:off x="331810" y="3473999"/>
          <a:ext cx="874921" cy="4962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D9FD4-B359-47F3-84A9-238F916D0CAB}">
      <dsp:nvSpPr>
        <dsp:cNvPr id="0" name=""/>
        <dsp:cNvSpPr/>
      </dsp:nvSpPr>
      <dsp:spPr>
        <a:xfrm>
          <a:off x="0" y="4094356"/>
          <a:ext cx="7072362" cy="6203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i="1" kern="1200" dirty="0" smtClean="0">
              <a:solidFill>
                <a:schemeClr val="accent1">
                  <a:lumMod val="75000"/>
                </a:schemeClr>
              </a:solidFill>
            </a:rPr>
            <a:t>Виділення довільної області </a:t>
          </a:r>
          <a:r>
            <a:rPr lang="uk-UA" sz="1700" kern="1200" dirty="0" smtClean="0">
              <a:solidFill>
                <a:schemeClr val="tx1"/>
              </a:solidFill>
            </a:rPr>
            <a:t>– для виділення довільної геометричної форми</a:t>
          </a:r>
          <a:endParaRPr lang="ru-RU" sz="1700" kern="1200" dirty="0"/>
        </a:p>
      </dsp:txBody>
      <dsp:txXfrm>
        <a:off x="1476508" y="4094356"/>
        <a:ext cx="5595853" cy="620357"/>
      </dsp:txXfrm>
    </dsp:sp>
    <dsp:sp modelId="{9F964CBD-329A-42BA-9DC6-C0B96A161199}">
      <dsp:nvSpPr>
        <dsp:cNvPr id="0" name=""/>
        <dsp:cNvSpPr/>
      </dsp:nvSpPr>
      <dsp:spPr>
        <a:xfrm>
          <a:off x="331810" y="4156391"/>
          <a:ext cx="874921" cy="4962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4496C-4F55-4840-9EF5-CA1BD909FB7F}">
      <dsp:nvSpPr>
        <dsp:cNvPr id="0" name=""/>
        <dsp:cNvSpPr/>
      </dsp:nvSpPr>
      <dsp:spPr>
        <a:xfrm>
          <a:off x="0" y="4776748"/>
          <a:ext cx="7072362" cy="6203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i="1" kern="1200" dirty="0" smtClean="0">
              <a:solidFill>
                <a:schemeClr val="accent1">
                  <a:lumMod val="75000"/>
                </a:schemeClr>
              </a:solidFill>
            </a:rPr>
            <a:t>Виділення прямокутної області </a:t>
          </a:r>
          <a:r>
            <a:rPr lang="uk-UA" sz="1700" kern="1200" dirty="0" smtClean="0">
              <a:solidFill>
                <a:schemeClr val="tx1"/>
              </a:solidFill>
            </a:rPr>
            <a:t>– для виділення малюнка прямокутної форми</a:t>
          </a:r>
          <a:endParaRPr lang="ru-RU" sz="1700" kern="1200" dirty="0"/>
        </a:p>
      </dsp:txBody>
      <dsp:txXfrm>
        <a:off x="1476508" y="4776748"/>
        <a:ext cx="5595853" cy="620357"/>
      </dsp:txXfrm>
    </dsp:sp>
    <dsp:sp modelId="{DC62F28B-B8D7-4F67-9DA1-8801CEA62BA1}">
      <dsp:nvSpPr>
        <dsp:cNvPr id="0" name=""/>
        <dsp:cNvSpPr/>
      </dsp:nvSpPr>
      <dsp:spPr>
        <a:xfrm>
          <a:off x="331810" y="4838784"/>
          <a:ext cx="874921" cy="4962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125E8-D691-4FA8-BE08-A59A91251A70}">
      <dsp:nvSpPr>
        <dsp:cNvPr id="0" name=""/>
        <dsp:cNvSpPr/>
      </dsp:nvSpPr>
      <dsp:spPr>
        <a:xfrm>
          <a:off x="892959" y="150799"/>
          <a:ext cx="2753495" cy="8604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823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Переміщення</a:t>
          </a:r>
          <a:endParaRPr lang="uk-UA" sz="2300" kern="1200" dirty="0"/>
        </a:p>
      </dsp:txBody>
      <dsp:txXfrm>
        <a:off x="892959" y="150799"/>
        <a:ext cx="2753495" cy="860467"/>
      </dsp:txXfrm>
    </dsp:sp>
    <dsp:sp modelId="{90C787B0-90FE-4E8E-80B8-FAEA7C752296}">
      <dsp:nvSpPr>
        <dsp:cNvPr id="0" name=""/>
        <dsp:cNvSpPr/>
      </dsp:nvSpPr>
      <dsp:spPr>
        <a:xfrm>
          <a:off x="778230" y="26509"/>
          <a:ext cx="602327" cy="90349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77B8B12-79BD-4356-B798-6171D794C41D}">
      <dsp:nvSpPr>
        <dsp:cNvPr id="0" name=""/>
        <dsp:cNvSpPr/>
      </dsp:nvSpPr>
      <dsp:spPr>
        <a:xfrm>
          <a:off x="3885098" y="150799"/>
          <a:ext cx="2753495" cy="8604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823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Видалення</a:t>
          </a:r>
          <a:endParaRPr lang="uk-UA" sz="2300" kern="1200" dirty="0"/>
        </a:p>
      </dsp:txBody>
      <dsp:txXfrm>
        <a:off x="3885098" y="150799"/>
        <a:ext cx="2753495" cy="860467"/>
      </dsp:txXfrm>
    </dsp:sp>
    <dsp:sp modelId="{CA36E49A-38FD-487F-8F3C-3327CE5D3B9C}">
      <dsp:nvSpPr>
        <dsp:cNvPr id="0" name=""/>
        <dsp:cNvSpPr/>
      </dsp:nvSpPr>
      <dsp:spPr>
        <a:xfrm>
          <a:off x="3770369" y="26509"/>
          <a:ext cx="602327" cy="90349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7F62097-9B05-4D54-AD4D-AB4B76F98675}">
      <dsp:nvSpPr>
        <dsp:cNvPr id="0" name=""/>
        <dsp:cNvSpPr/>
      </dsp:nvSpPr>
      <dsp:spPr>
        <a:xfrm>
          <a:off x="892959" y="1234032"/>
          <a:ext cx="2753495" cy="8604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823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Зміна розмірів</a:t>
          </a:r>
          <a:endParaRPr lang="uk-UA" sz="2300" kern="1200" dirty="0"/>
        </a:p>
      </dsp:txBody>
      <dsp:txXfrm>
        <a:off x="892959" y="1234032"/>
        <a:ext cx="2753495" cy="860467"/>
      </dsp:txXfrm>
    </dsp:sp>
    <dsp:sp modelId="{FEE2ABAA-1D41-421C-8462-49847358A12C}">
      <dsp:nvSpPr>
        <dsp:cNvPr id="0" name=""/>
        <dsp:cNvSpPr/>
      </dsp:nvSpPr>
      <dsp:spPr>
        <a:xfrm>
          <a:off x="778230" y="1109742"/>
          <a:ext cx="602327" cy="90349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8A0F1C6-9DEB-4386-8E64-5D94463DD88E}">
      <dsp:nvSpPr>
        <dsp:cNvPr id="0" name=""/>
        <dsp:cNvSpPr/>
      </dsp:nvSpPr>
      <dsp:spPr>
        <a:xfrm>
          <a:off x="3885098" y="1234032"/>
          <a:ext cx="2753495" cy="8604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823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Зміна кольору</a:t>
          </a:r>
          <a:endParaRPr lang="uk-UA" sz="2300" kern="1200" dirty="0"/>
        </a:p>
      </dsp:txBody>
      <dsp:txXfrm>
        <a:off x="3885098" y="1234032"/>
        <a:ext cx="2753495" cy="860467"/>
      </dsp:txXfrm>
    </dsp:sp>
    <dsp:sp modelId="{F5288F8B-AEF0-4A41-BC0E-368AC30F12BE}">
      <dsp:nvSpPr>
        <dsp:cNvPr id="0" name=""/>
        <dsp:cNvSpPr/>
      </dsp:nvSpPr>
      <dsp:spPr>
        <a:xfrm>
          <a:off x="3770369" y="1109742"/>
          <a:ext cx="602327" cy="90349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155D7FE-D7DC-45F0-B618-D3658722D694}">
      <dsp:nvSpPr>
        <dsp:cNvPr id="0" name=""/>
        <dsp:cNvSpPr/>
      </dsp:nvSpPr>
      <dsp:spPr>
        <a:xfrm>
          <a:off x="892959" y="2317265"/>
          <a:ext cx="2753495" cy="8604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823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Інвертування</a:t>
          </a:r>
          <a:endParaRPr lang="uk-UA" sz="2300" kern="1200" dirty="0"/>
        </a:p>
      </dsp:txBody>
      <dsp:txXfrm>
        <a:off x="892959" y="2317265"/>
        <a:ext cx="2753495" cy="860467"/>
      </dsp:txXfrm>
    </dsp:sp>
    <dsp:sp modelId="{BE3FAFC2-E816-4E96-810F-B3BCECDCB5DA}">
      <dsp:nvSpPr>
        <dsp:cNvPr id="0" name=""/>
        <dsp:cNvSpPr/>
      </dsp:nvSpPr>
      <dsp:spPr>
        <a:xfrm>
          <a:off x="778230" y="2192975"/>
          <a:ext cx="602327" cy="90349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6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EF2D485-0364-4706-A919-EE417302991C}">
      <dsp:nvSpPr>
        <dsp:cNvPr id="0" name=""/>
        <dsp:cNvSpPr/>
      </dsp:nvSpPr>
      <dsp:spPr>
        <a:xfrm>
          <a:off x="3885098" y="2317265"/>
          <a:ext cx="2753495" cy="8604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823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Збереження у файл</a:t>
          </a:r>
          <a:endParaRPr lang="uk-UA" sz="2300" kern="1200" dirty="0"/>
        </a:p>
      </dsp:txBody>
      <dsp:txXfrm>
        <a:off x="3885098" y="2317265"/>
        <a:ext cx="2753495" cy="860467"/>
      </dsp:txXfrm>
    </dsp:sp>
    <dsp:sp modelId="{6622AC6E-3583-4ADD-9B9B-7F406E527D64}">
      <dsp:nvSpPr>
        <dsp:cNvPr id="0" name=""/>
        <dsp:cNvSpPr/>
      </dsp:nvSpPr>
      <dsp:spPr>
        <a:xfrm>
          <a:off x="3770369" y="2192975"/>
          <a:ext cx="602327" cy="90349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AA77D-1868-456A-9EEA-27BC387166C5}">
      <dsp:nvSpPr>
        <dsp:cNvPr id="0" name=""/>
        <dsp:cNvSpPr/>
      </dsp:nvSpPr>
      <dsp:spPr>
        <a:xfrm>
          <a:off x="0" y="0"/>
          <a:ext cx="6120680" cy="8913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Фрагмент прямокутної форми</a:t>
          </a:r>
          <a:endParaRPr lang="uk-UA" sz="2500" kern="1200" dirty="0"/>
        </a:p>
      </dsp:txBody>
      <dsp:txXfrm>
        <a:off x="1313266" y="0"/>
        <a:ext cx="4807413" cy="891309"/>
      </dsp:txXfrm>
    </dsp:sp>
    <dsp:sp modelId="{039C7027-4A95-45AD-971C-C24BBEBAFBE8}">
      <dsp:nvSpPr>
        <dsp:cNvPr id="0" name=""/>
        <dsp:cNvSpPr/>
      </dsp:nvSpPr>
      <dsp:spPr>
        <a:xfrm>
          <a:off x="269697" y="147854"/>
          <a:ext cx="863003" cy="5956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3CB601-C8EA-4744-B921-BC164B351D6D}">
      <dsp:nvSpPr>
        <dsp:cNvPr id="0" name=""/>
        <dsp:cNvSpPr/>
      </dsp:nvSpPr>
      <dsp:spPr>
        <a:xfrm>
          <a:off x="0" y="980440"/>
          <a:ext cx="6120680" cy="8913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Фрагмент довільної форми</a:t>
          </a:r>
          <a:endParaRPr lang="uk-UA" sz="2500" kern="1200" dirty="0"/>
        </a:p>
      </dsp:txBody>
      <dsp:txXfrm>
        <a:off x="1313266" y="980440"/>
        <a:ext cx="4807413" cy="891309"/>
      </dsp:txXfrm>
    </dsp:sp>
    <dsp:sp modelId="{4ABC4B8B-335C-4842-B0ED-1B265D53726B}">
      <dsp:nvSpPr>
        <dsp:cNvPr id="0" name=""/>
        <dsp:cNvSpPr/>
      </dsp:nvSpPr>
      <dsp:spPr>
        <a:xfrm>
          <a:off x="300759" y="1179420"/>
          <a:ext cx="800878" cy="4933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81A53-CC05-4350-B074-4A09DD6AE893}">
      <dsp:nvSpPr>
        <dsp:cNvPr id="0" name=""/>
        <dsp:cNvSpPr/>
      </dsp:nvSpPr>
      <dsp:spPr>
        <a:xfrm rot="5400000">
          <a:off x="-158298" y="158417"/>
          <a:ext cx="1055321" cy="7387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1</a:t>
          </a:r>
          <a:endParaRPr lang="uk-UA" sz="2000" kern="1200" dirty="0"/>
        </a:p>
      </dsp:txBody>
      <dsp:txXfrm rot="-5400000">
        <a:off x="1" y="369482"/>
        <a:ext cx="738725" cy="316596"/>
      </dsp:txXfrm>
    </dsp:sp>
    <dsp:sp modelId="{C57C8546-F061-4D87-B2BF-2D7A3E315120}">
      <dsp:nvSpPr>
        <dsp:cNvPr id="0" name=""/>
        <dsp:cNvSpPr/>
      </dsp:nvSpPr>
      <dsp:spPr>
        <a:xfrm rot="5400000">
          <a:off x="2906703" y="-2167858"/>
          <a:ext cx="685959" cy="50219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Встановити вказівник миші в точку, з якої починається виділення прямокутного фрагмента</a:t>
          </a:r>
          <a:endParaRPr lang="uk-UA" sz="1500" kern="1200" dirty="0"/>
        </a:p>
      </dsp:txBody>
      <dsp:txXfrm rot="-5400000">
        <a:off x="738726" y="33605"/>
        <a:ext cx="4988428" cy="618987"/>
      </dsp:txXfrm>
    </dsp:sp>
    <dsp:sp modelId="{63728549-7F0B-4430-B940-9FDD03D7CFBC}">
      <dsp:nvSpPr>
        <dsp:cNvPr id="0" name=""/>
        <dsp:cNvSpPr/>
      </dsp:nvSpPr>
      <dsp:spPr>
        <a:xfrm rot="5400000">
          <a:off x="-158298" y="1063864"/>
          <a:ext cx="1055321" cy="7387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2</a:t>
          </a:r>
          <a:endParaRPr lang="uk-UA" sz="2000" kern="1200" dirty="0"/>
        </a:p>
      </dsp:txBody>
      <dsp:txXfrm rot="-5400000">
        <a:off x="1" y="1274929"/>
        <a:ext cx="738725" cy="316596"/>
      </dsp:txXfrm>
    </dsp:sp>
    <dsp:sp modelId="{CEAF3684-4954-4ABB-AC21-F1E63994EF56}">
      <dsp:nvSpPr>
        <dsp:cNvPr id="0" name=""/>
        <dsp:cNvSpPr/>
      </dsp:nvSpPr>
      <dsp:spPr>
        <a:xfrm rot="5400000">
          <a:off x="2906703" y="-1262411"/>
          <a:ext cx="685959" cy="50219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Натиснути ліву кнопку миші</a:t>
          </a:r>
          <a:endParaRPr lang="uk-UA" sz="1500" kern="1200" dirty="0"/>
        </a:p>
      </dsp:txBody>
      <dsp:txXfrm rot="-5400000">
        <a:off x="738726" y="939052"/>
        <a:ext cx="4988428" cy="618987"/>
      </dsp:txXfrm>
    </dsp:sp>
    <dsp:sp modelId="{C7ED553A-8EE2-4B63-8FC8-447AF9D4568D}">
      <dsp:nvSpPr>
        <dsp:cNvPr id="0" name=""/>
        <dsp:cNvSpPr/>
      </dsp:nvSpPr>
      <dsp:spPr>
        <a:xfrm rot="5400000">
          <a:off x="-158298" y="1969310"/>
          <a:ext cx="1055321" cy="7387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3</a:t>
          </a:r>
          <a:endParaRPr lang="uk-UA" sz="2000" kern="1200" dirty="0"/>
        </a:p>
      </dsp:txBody>
      <dsp:txXfrm rot="-5400000">
        <a:off x="1" y="2180375"/>
        <a:ext cx="738725" cy="316596"/>
      </dsp:txXfrm>
    </dsp:sp>
    <dsp:sp modelId="{212B3680-EF25-4D8B-9517-0C9974A395A5}">
      <dsp:nvSpPr>
        <dsp:cNvPr id="0" name=""/>
        <dsp:cNvSpPr/>
      </dsp:nvSpPr>
      <dsp:spPr>
        <a:xfrm rot="5400000">
          <a:off x="2906703" y="-356965"/>
          <a:ext cx="685959" cy="50219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Виконати протягування мишею до протилежного кута прямокутника</a:t>
          </a:r>
          <a:endParaRPr lang="uk-UA" sz="1500" kern="1200" dirty="0"/>
        </a:p>
      </dsp:txBody>
      <dsp:txXfrm rot="-5400000">
        <a:off x="738726" y="1844498"/>
        <a:ext cx="4988428" cy="618987"/>
      </dsp:txXfrm>
    </dsp:sp>
    <dsp:sp modelId="{3A8FD655-55D5-4DD7-B771-C883A79DCFD5}">
      <dsp:nvSpPr>
        <dsp:cNvPr id="0" name=""/>
        <dsp:cNvSpPr/>
      </dsp:nvSpPr>
      <dsp:spPr>
        <a:xfrm rot="5400000">
          <a:off x="-158298" y="2874756"/>
          <a:ext cx="1055321" cy="7387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4</a:t>
          </a:r>
          <a:endParaRPr lang="uk-UA" sz="2000" kern="1200" dirty="0"/>
        </a:p>
      </dsp:txBody>
      <dsp:txXfrm rot="-5400000">
        <a:off x="1" y="3085821"/>
        <a:ext cx="738725" cy="316596"/>
      </dsp:txXfrm>
    </dsp:sp>
    <dsp:sp modelId="{3A762367-9174-4774-B6D9-197477FE0020}">
      <dsp:nvSpPr>
        <dsp:cNvPr id="0" name=""/>
        <dsp:cNvSpPr/>
      </dsp:nvSpPr>
      <dsp:spPr>
        <a:xfrm rot="5400000">
          <a:off x="2906703" y="548480"/>
          <a:ext cx="685959" cy="50219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Відпустити ліву кнопку миші</a:t>
          </a:r>
          <a:endParaRPr lang="uk-UA" sz="1500" kern="1200" dirty="0"/>
        </a:p>
      </dsp:txBody>
      <dsp:txXfrm rot="-5400000">
        <a:off x="738726" y="2749943"/>
        <a:ext cx="4988428" cy="6189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81A53-CC05-4350-B074-4A09DD6AE893}">
      <dsp:nvSpPr>
        <dsp:cNvPr id="0" name=""/>
        <dsp:cNvSpPr/>
      </dsp:nvSpPr>
      <dsp:spPr>
        <a:xfrm rot="5400000">
          <a:off x="-185308" y="195754"/>
          <a:ext cx="1235387" cy="8647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1</a:t>
          </a:r>
          <a:endParaRPr lang="uk-UA" sz="2400" kern="1200" dirty="0"/>
        </a:p>
      </dsp:txBody>
      <dsp:txXfrm rot="-5400000">
        <a:off x="1" y="442832"/>
        <a:ext cx="864771" cy="370616"/>
      </dsp:txXfrm>
    </dsp:sp>
    <dsp:sp modelId="{C57C8546-F061-4D87-B2BF-2D7A3E315120}">
      <dsp:nvSpPr>
        <dsp:cNvPr id="0" name=""/>
        <dsp:cNvSpPr/>
      </dsp:nvSpPr>
      <dsp:spPr>
        <a:xfrm rot="5400000">
          <a:off x="2659176" y="-1783958"/>
          <a:ext cx="803001" cy="43918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Встановити вказівник миші в точку на межі потрібної частини малюнка</a:t>
          </a:r>
          <a:endParaRPr lang="uk-UA" sz="1400" kern="1200" dirty="0"/>
        </a:p>
      </dsp:txBody>
      <dsp:txXfrm rot="-5400000">
        <a:off x="864772" y="49645"/>
        <a:ext cx="4352612" cy="724603"/>
      </dsp:txXfrm>
    </dsp:sp>
    <dsp:sp modelId="{63728549-7F0B-4430-B940-9FDD03D7CFBC}">
      <dsp:nvSpPr>
        <dsp:cNvPr id="0" name=""/>
        <dsp:cNvSpPr/>
      </dsp:nvSpPr>
      <dsp:spPr>
        <a:xfrm rot="5400000">
          <a:off x="-185308" y="1287544"/>
          <a:ext cx="1235387" cy="8647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2</a:t>
          </a:r>
          <a:endParaRPr lang="uk-UA" sz="2400" kern="1200" dirty="0"/>
        </a:p>
      </dsp:txBody>
      <dsp:txXfrm rot="-5400000">
        <a:off x="1" y="1534622"/>
        <a:ext cx="864771" cy="370616"/>
      </dsp:txXfrm>
    </dsp:sp>
    <dsp:sp modelId="{CEAF3684-4954-4ABB-AC21-F1E63994EF56}">
      <dsp:nvSpPr>
        <dsp:cNvPr id="0" name=""/>
        <dsp:cNvSpPr/>
      </dsp:nvSpPr>
      <dsp:spPr>
        <a:xfrm rot="5400000">
          <a:off x="2722151" y="-692169"/>
          <a:ext cx="677050" cy="43918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Натиснути ліву кнопку миші</a:t>
          </a:r>
          <a:endParaRPr lang="uk-UA" sz="1400" kern="1200" dirty="0"/>
        </a:p>
      </dsp:txBody>
      <dsp:txXfrm rot="-5400000">
        <a:off x="864771" y="1198262"/>
        <a:ext cx="4358760" cy="610948"/>
      </dsp:txXfrm>
    </dsp:sp>
    <dsp:sp modelId="{C7ED553A-8EE2-4B63-8FC8-447AF9D4568D}">
      <dsp:nvSpPr>
        <dsp:cNvPr id="0" name=""/>
        <dsp:cNvSpPr/>
      </dsp:nvSpPr>
      <dsp:spPr>
        <a:xfrm rot="5400000">
          <a:off x="-185308" y="2456196"/>
          <a:ext cx="1235387" cy="8647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3</a:t>
          </a:r>
          <a:endParaRPr lang="uk-UA" sz="2400" kern="1200" dirty="0"/>
        </a:p>
      </dsp:txBody>
      <dsp:txXfrm rot="-5400000">
        <a:off x="1" y="2703274"/>
        <a:ext cx="864771" cy="370616"/>
      </dsp:txXfrm>
    </dsp:sp>
    <dsp:sp modelId="{212B3680-EF25-4D8B-9517-0C9974A395A5}">
      <dsp:nvSpPr>
        <dsp:cNvPr id="0" name=""/>
        <dsp:cNvSpPr/>
      </dsp:nvSpPr>
      <dsp:spPr>
        <a:xfrm rot="5400000">
          <a:off x="2582312" y="476483"/>
          <a:ext cx="956728" cy="43918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Утримуючи </a:t>
          </a:r>
          <a:r>
            <a:rPr lang="uk-UA" sz="1400" kern="1200" dirty="0" err="1" smtClean="0"/>
            <a:t>натисненою</a:t>
          </a:r>
          <a:r>
            <a:rPr lang="uk-UA" sz="1400" kern="1200" dirty="0" smtClean="0"/>
            <a:t> ліву кнопку миші, переміщувати вказівник миші вздовж межі частини малюнка, яку треба виділити,  аж доки отримаємо замкнену фігуру</a:t>
          </a:r>
          <a:endParaRPr lang="uk-UA" sz="1400" kern="1200" dirty="0"/>
        </a:p>
      </dsp:txBody>
      <dsp:txXfrm rot="-5400000">
        <a:off x="864771" y="2240728"/>
        <a:ext cx="4345107" cy="863320"/>
      </dsp:txXfrm>
    </dsp:sp>
    <dsp:sp modelId="{3A8FD655-55D5-4DD7-B771-C883A79DCFD5}">
      <dsp:nvSpPr>
        <dsp:cNvPr id="0" name=""/>
        <dsp:cNvSpPr/>
      </dsp:nvSpPr>
      <dsp:spPr>
        <a:xfrm rot="5400000">
          <a:off x="-185308" y="3547986"/>
          <a:ext cx="1235387" cy="8647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4</a:t>
          </a:r>
          <a:endParaRPr lang="uk-UA" sz="2400" kern="1200" dirty="0"/>
        </a:p>
      </dsp:txBody>
      <dsp:txXfrm rot="-5400000">
        <a:off x="1" y="3795064"/>
        <a:ext cx="864771" cy="370616"/>
      </dsp:txXfrm>
    </dsp:sp>
    <dsp:sp modelId="{3A762367-9174-4774-B6D9-197477FE0020}">
      <dsp:nvSpPr>
        <dsp:cNvPr id="0" name=""/>
        <dsp:cNvSpPr/>
      </dsp:nvSpPr>
      <dsp:spPr>
        <a:xfrm rot="5400000">
          <a:off x="2792406" y="1568273"/>
          <a:ext cx="536541" cy="43918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Відпустити ліву кнопку миші</a:t>
          </a:r>
          <a:endParaRPr lang="uk-UA" sz="1400" kern="1200" dirty="0"/>
        </a:p>
      </dsp:txBody>
      <dsp:txXfrm rot="-5400000">
        <a:off x="864771" y="3522100"/>
        <a:ext cx="4365619" cy="4841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EB3C5-0C49-407E-B6A9-4F06E73A4004}">
      <dsp:nvSpPr>
        <dsp:cNvPr id="0" name=""/>
        <dsp:cNvSpPr/>
      </dsp:nvSpPr>
      <dsp:spPr>
        <a:xfrm>
          <a:off x="0" y="0"/>
          <a:ext cx="7848872" cy="14401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Вправи 3, 4 (ст. 154)</a:t>
          </a:r>
          <a:endParaRPr lang="ru-RU" sz="2400" kern="1200" dirty="0"/>
        </a:p>
      </dsp:txBody>
      <dsp:txXfrm>
        <a:off x="1713790" y="0"/>
        <a:ext cx="6135081" cy="1440160"/>
      </dsp:txXfrm>
    </dsp:sp>
    <dsp:sp modelId="{00E4200C-50D8-4A3B-B13B-E98186C3614E}">
      <dsp:nvSpPr>
        <dsp:cNvPr id="0" name=""/>
        <dsp:cNvSpPr/>
      </dsp:nvSpPr>
      <dsp:spPr>
        <a:xfrm>
          <a:off x="43205" y="240028"/>
          <a:ext cx="1569774" cy="9601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D53DF-6452-4009-8A85-F59B951C65CA}">
      <dsp:nvSpPr>
        <dsp:cNvPr id="0" name=""/>
        <dsp:cNvSpPr/>
      </dsp:nvSpPr>
      <dsp:spPr>
        <a:xfrm>
          <a:off x="0" y="0"/>
          <a:ext cx="7920880" cy="2088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Коментоване виконання завдання з рубрики “Обговорюємо” ст. 153</a:t>
          </a:r>
          <a:endParaRPr lang="en-US" sz="2500" kern="1200" dirty="0" smtClean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Як працювати із завданнями рубрики «Оціни свої знання та вміння» ст. 156</a:t>
          </a:r>
          <a:endParaRPr lang="ru-RU" sz="2500" kern="1200" dirty="0"/>
        </a:p>
      </dsp:txBody>
      <dsp:txXfrm>
        <a:off x="1792999" y="0"/>
        <a:ext cx="6127880" cy="2088232"/>
      </dsp:txXfrm>
    </dsp:sp>
    <dsp:sp modelId="{E2502320-D2CF-4315-97ED-EB529052F563}">
      <dsp:nvSpPr>
        <dsp:cNvPr id="0" name=""/>
        <dsp:cNvSpPr/>
      </dsp:nvSpPr>
      <dsp:spPr>
        <a:xfrm>
          <a:off x="208823" y="208823"/>
          <a:ext cx="1584176" cy="16705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97331-8A25-40DB-A842-4649645CC392}" type="datetimeFigureOut">
              <a:rPr lang="uk-UA" smtClean="0"/>
              <a:t>15.03.2015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522CF-262A-4BEF-9441-D7E2197CBAD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706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06FF-5EA3-408D-AA78-B04F36C129D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06FF-5EA3-408D-AA78-B04F36C129D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89E73CB-8F64-4F62-B55F-9CBFD85DF5E6}" type="datetime1">
              <a:rPr lang="uk-UA" smtClean="0"/>
              <a:t>15.03.2015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E916-29B9-47B3-BA65-8E1A569D3DAC}" type="datetime1">
              <a:rPr lang="uk-UA" smtClean="0"/>
              <a:t>15.03.2015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D6AB3-E659-4DAD-8EBC-F09DAFCF7FB2}" type="datetime1">
              <a:rPr lang="uk-UA" smtClean="0"/>
              <a:t>15.03.2015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D9B0-1A7F-4207-8015-D99990A066AE}" type="datetime1">
              <a:rPr lang="uk-UA" smtClean="0"/>
              <a:t>15.03.2015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6F6-533A-478C-A0FB-1AF1C1B79219}" type="datetime1">
              <a:rPr lang="uk-UA" smtClean="0"/>
              <a:t>15.03.2015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7FB0-2F51-4A58-9D7F-98897CCDBA9D}" type="datetime1">
              <a:rPr lang="uk-UA" smtClean="0"/>
              <a:t>15.03.2015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1631-18F0-4365-ABFC-FDB3A46C9FB8}" type="datetime1">
              <a:rPr lang="uk-UA" smtClean="0"/>
              <a:t>15.03.2015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7CBB-A539-493D-83D5-2D200B4793D3}" type="datetime1">
              <a:rPr lang="uk-UA" smtClean="0"/>
              <a:t>15.03.2015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CC00-7C84-49DA-9F7F-48EDF0D47DAD}" type="datetime1">
              <a:rPr lang="uk-UA" smtClean="0"/>
              <a:t>15.03.2015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65BE-60EE-4E8E-A335-136E1104C445}" type="datetime1">
              <a:rPr lang="uk-UA" smtClean="0"/>
              <a:t>15.03.2015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1E24-DAEF-4642-AEE3-BE707251412C}" type="datetime1">
              <a:rPr lang="uk-UA" smtClean="0"/>
              <a:t>15.03.2015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0EBEB8E-4C81-49B3-847E-E67742C03085}" type="datetime1">
              <a:rPr lang="uk-UA" smtClean="0"/>
              <a:t>15.03.2015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8.e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../../&#1047;&#1072;&#1075;&#1086;&#1090;&#1086;&#1074;&#1082;&#1080;%20&#1076;&#1083;&#1103;%20&#1088;&#1086;&#1079;&#1092;&#1072;&#1088;&#1073;&#1086;&#1074;&#1091;&#1074;&#1072;&#1085;&#1085;&#1103;/&#1079;&#1074;&#1110;&#1088;&#1110;%20&#1074;%20&#1082;&#1083;&#1110;&#1090;&#1082;&#1072;&#1093;.jpg" TargetMode="External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7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708476"/>
            <a:ext cx="3600399" cy="170216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Інформатика. 5 клас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Тема 3. Графічний редактор</a:t>
            </a:r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" y="980728"/>
            <a:ext cx="3779837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552" y="4941168"/>
            <a:ext cx="36718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dirty="0" smtClean="0"/>
              <a:t>За підручником </a:t>
            </a:r>
            <a:r>
              <a:rPr lang="uk-UA" altLang="uk-UA" sz="1800" dirty="0"/>
              <a:t>авторського колективу Н.В. Морзе, О.В. Барна, В.П. </a:t>
            </a:r>
            <a:r>
              <a:rPr lang="uk-UA" altLang="uk-UA" sz="1800" dirty="0" err="1"/>
              <a:t>Вембер</a:t>
            </a:r>
            <a:r>
              <a:rPr lang="uk-UA" altLang="uk-UA" sz="1800" dirty="0"/>
              <a:t>, О.Г. </a:t>
            </a:r>
            <a:r>
              <a:rPr lang="uk-UA" altLang="uk-UA" sz="1800" dirty="0" err="1"/>
              <a:t>Кузьмінська</a:t>
            </a:r>
            <a:r>
              <a:rPr lang="uk-UA" altLang="uk-UA" sz="1800" dirty="0"/>
              <a:t>, Н.А. </a:t>
            </a:r>
            <a:r>
              <a:rPr lang="uk-UA" altLang="uk-UA" sz="1800" dirty="0" err="1"/>
              <a:t>Саражинська</a:t>
            </a:r>
            <a:endParaRPr lang="uk-UA" altLang="uk-UA" sz="1800" dirty="0"/>
          </a:p>
        </p:txBody>
      </p:sp>
    </p:spTree>
    <p:extLst>
      <p:ext uri="{BB962C8B-B14F-4D97-AF65-F5344CB8AC3E}">
        <p14:creationId xmlns:p14="http://schemas.microsoft.com/office/powerpoint/2010/main" val="31263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08912" cy="1152128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виділення прямокутного фрагмента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37AC-B70A-4097-B8D5-CF1A3C8276D5}" type="datetime1">
              <a:rPr lang="uk-UA" smtClean="0"/>
              <a:t>15.03.2015</a:t>
            </a:fld>
            <a:endParaRPr lang="en-US"/>
          </a:p>
        </p:txBody>
      </p:sp>
      <p:sp>
        <p:nvSpPr>
          <p:cNvPr id="13" name="Місце для номера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150115"/>
              </p:ext>
            </p:extLst>
          </p:nvPr>
        </p:nvGraphicFramePr>
        <p:xfrm>
          <a:off x="611561" y="2081726"/>
          <a:ext cx="576064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565" y="2780928"/>
            <a:ext cx="2021047" cy="1955561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0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08912" cy="64807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виділення довільного фрагмента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DC0C-3A98-4BA3-B106-EFA6A4E0A1DE}" type="datetime1">
              <a:rPr lang="uk-UA" smtClean="0"/>
              <a:t>15.03.2015</a:t>
            </a:fld>
            <a:endParaRPr lang="en-US"/>
          </a:p>
        </p:txBody>
      </p:sp>
      <p:sp>
        <p:nvSpPr>
          <p:cNvPr id="13" name="Місце для номера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207188"/>
              </p:ext>
            </p:extLst>
          </p:nvPr>
        </p:nvGraphicFramePr>
        <p:xfrm>
          <a:off x="611561" y="1556792"/>
          <a:ext cx="5256583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419" y="3212976"/>
            <a:ext cx="11715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7112"/>
            <a:ext cx="2736304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62" y="1700808"/>
            <a:ext cx="1344290" cy="129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0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90945"/>
            <a:ext cx="410445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647564" y="422108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Наприклад, щоб виділити на малюнку зображення рибки так, щоб до виділеного фрагмента не потрапили водорості і бульбашки, слід застосувати саме вказівку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 довільної області.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C75-4256-42E3-B041-7B0ECCE3B01C}" type="datetime1">
              <a:rPr lang="uk-UA" smtClean="0"/>
              <a:t>15.03.2015</a:t>
            </a:fld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69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848872" cy="5926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	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переміщенні фрагмента малюнка треба стежити, щоб колір фону на палітрі кольорів збігався з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кольором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фону малюнка.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потрібно, щоб при переміщенні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виділеного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фрагмента фон навколо нього не закривав інші частини зображення, слід у списку інструмента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вказівку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Прозоре виділення</a:t>
            </a:r>
            <a:r>
              <a:rPr lang="uk-UA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398A-4536-49F8-8087-8E2135FDB646}" type="datetime1">
              <a:rPr lang="uk-UA" smtClean="0"/>
              <a:t>15.03.2015</a:t>
            </a:fld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56992"/>
            <a:ext cx="2499090" cy="2448272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405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764704"/>
            <a:ext cx="5112568" cy="108012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Демонстрація результату роботи з інструментом Виділення довільної області</a:t>
            </a:r>
            <a:endParaRPr lang="ru-RU" sz="2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1520" y="214314"/>
            <a:ext cx="2879674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5616" y="2980834"/>
            <a:ext cx="3504216" cy="327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51" y="1988840"/>
            <a:ext cx="4038600" cy="329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FA4E-6F40-4CD8-8BB5-35837A3FD012}" type="datetime1">
              <a:rPr lang="uk-UA" smtClean="0"/>
              <a:t>15.03.2015</a:t>
            </a:fld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7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Дії з виділеними фрагментами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470A-3959-4CDA-9F57-D3CE8F2B744C}" type="datetime1">
              <a:rPr lang="uk-UA" smtClean="0"/>
              <a:t>15.03.2015</a:t>
            </a:fld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Місце для вмісту 6"/>
          <p:cNvSpPr>
            <a:spLocks noGrp="1"/>
          </p:cNvSpPr>
          <p:nvPr>
            <p:ph sz="quarter" idx="13"/>
          </p:nvPr>
        </p:nvSpPr>
        <p:spPr>
          <a:xfrm>
            <a:off x="827584" y="2313432"/>
            <a:ext cx="3634688" cy="3493008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uk-UA" dirty="0" smtClean="0"/>
              <a:t>Якщо потрібно, щоб при переміщенні виділеного фрагмента фон навколо нього не закривав інші частини зображення, слід у списку інструмента Виділити обрати вказівку Прозоре виділення</a:t>
            </a:r>
            <a:endParaRPr lang="uk-UA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2579279" cy="251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9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Маркери зміни розміру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1C9C-8973-41F6-9DB1-B15009A54921}" type="datetime1">
              <a:rPr lang="uk-UA" smtClean="0"/>
              <a:t>15.03.2015</a:t>
            </a:fld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81933"/>
            <a:ext cx="362536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круглений прямокутник 7"/>
          <p:cNvSpPr/>
          <p:nvPr/>
        </p:nvSpPr>
        <p:spPr>
          <a:xfrm>
            <a:off x="899592" y="2276872"/>
            <a:ext cx="3312368" cy="26642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8580" indent="0" algn="ctr">
              <a:buNone/>
            </a:pPr>
            <a:r>
              <a:rPr lang="uk-UA" dirty="0"/>
              <a:t>Пунктирний прямокутник навколо виділеного фрагмента містить маленькі квадрати в кожному з кутів та серединах всіх сторін – це </a:t>
            </a:r>
            <a:r>
              <a:rPr lang="uk-UA" b="1" dirty="0"/>
              <a:t>маркери зміни розміру</a:t>
            </a:r>
            <a:r>
              <a:rPr lang="uk-U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706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Контекстне меню виділеного фрагмента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Місце для вмісту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31" y="2382837"/>
            <a:ext cx="5619750" cy="3390900"/>
          </a:xfrm>
        </p:spPr>
      </p:pic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DD60-AB5C-40A0-A07B-7E5D249525E9}" type="datetime1">
              <a:rPr lang="uk-UA" smtClean="0"/>
              <a:t>15.03.2015</a:t>
            </a:fld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Змінення розмірів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1600" y="1916832"/>
            <a:ext cx="3445456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6016" y="1916832"/>
            <a:ext cx="3439001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D9AE-33D6-4223-9FFB-DCE11BD8E6F7}" type="datetime1">
              <a:rPr lang="uk-UA" smtClean="0"/>
              <a:t>15.03.2015</a:t>
            </a:fld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1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Нахил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576" y="1772816"/>
            <a:ext cx="3332527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15021" y="1916832"/>
            <a:ext cx="2575504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7865" y="4561633"/>
            <a:ext cx="2520280" cy="17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8836-8C7B-4FC5-A3B3-89FB9EB2E0C2}" type="datetime1">
              <a:rPr lang="uk-UA" smtClean="0"/>
              <a:t>15.03.2015</a:t>
            </a:fld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0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87624" y="2161753"/>
            <a:ext cx="6637468" cy="1362075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18</a:t>
            </a:r>
            <a:endParaRPr lang="uk-U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1547664" y="3717032"/>
            <a:ext cx="7092280" cy="2592288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Опрацювання фрагментів зображення</a:t>
            </a:r>
            <a:endParaRPr lang="uk-UA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Місце для дати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08EE-D9BB-4F2F-9590-26E5F2AB172C}" type="datetime1">
              <a:rPr lang="uk-UA" smtClean="0"/>
              <a:t>15.03.2015</a:t>
            </a:fld>
            <a:endParaRPr lang="en-US"/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Прямоугольник 17"/>
          <p:cNvSpPr/>
          <p:nvPr/>
        </p:nvSpPr>
        <p:spPr>
          <a:xfrm>
            <a:off x="3707904" y="94559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altLang="uk-UA" sz="1200" dirty="0" smtClean="0"/>
              <a:t>Робота вчителя Кравчук Г.Т., СЗШ І – ІІІ ступенів №8 м. Хмельницького </a:t>
            </a:r>
            <a:endParaRPr lang="uk-UA" altLang="uk-UA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2795"/>
            <a:ext cx="1800200" cy="22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1772816"/>
            <a:ext cx="250031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9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100%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50%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Розтягнення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560" y="1962943"/>
            <a:ext cx="3357839" cy="378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64088" y="1916832"/>
            <a:ext cx="3145338" cy="353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8529" y="4509120"/>
            <a:ext cx="2500330" cy="17324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5856" y="3151548"/>
            <a:ext cx="2247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360F-C59D-4617-BA5B-1FE5C998C695}" type="datetime1">
              <a:rPr lang="uk-UA" smtClean="0"/>
              <a:t>15.03.2015</a:t>
            </a:fld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0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714612" y="1571612"/>
            <a:ext cx="4572032" cy="489236"/>
          </a:xfrm>
        </p:spPr>
        <p:txBody>
          <a:bodyPr>
            <a:normAutofit fontScale="92500"/>
          </a:bodyPr>
          <a:lstStyle/>
          <a:p>
            <a:pPr algn="ctr"/>
            <a:r>
              <a:rPr lang="uk-UA" dirty="0" smtClean="0"/>
              <a:t>Відображення зліва направо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79208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Віддзеркалювання 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2166" y="2336680"/>
            <a:ext cx="22288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1520" y="2204864"/>
            <a:ext cx="3022533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3355" y="3717032"/>
            <a:ext cx="2147661" cy="147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724128" y="2161386"/>
            <a:ext cx="3016180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8141-6383-4149-8482-E32640BD86FB}" type="datetime1">
              <a:rPr lang="uk-UA" smtClean="0"/>
              <a:t>15.03.2015</a:t>
            </a:fld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8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071670" y="1500174"/>
            <a:ext cx="5198942" cy="732974"/>
          </a:xfrm>
        </p:spPr>
        <p:txBody>
          <a:bodyPr/>
          <a:lstStyle/>
          <a:p>
            <a:pPr algn="ctr"/>
            <a:r>
              <a:rPr lang="uk-UA" dirty="0" smtClean="0"/>
              <a:t>Відображення зверху  вниз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pPr algn="ctr"/>
            <a:r>
              <a:rPr lang="uk-UA" b="1" i="1" dirty="0" smtClean="0"/>
              <a:t>Віддзеркалювання </a:t>
            </a:r>
            <a:endParaRPr lang="ru-RU" b="1" i="1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85992"/>
            <a:ext cx="3022533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428868"/>
            <a:ext cx="22288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1157" y="3861049"/>
            <a:ext cx="240096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724128" y="2276872"/>
            <a:ext cx="3002967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4111-AC04-4B49-BCE5-8A3CBB91C678}" type="datetime1">
              <a:rPr lang="uk-UA" smtClean="0"/>
              <a:t>15.03.2015</a:t>
            </a:fld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Поворот на 90 градусів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286256"/>
            <a:ext cx="2543182" cy="172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857496"/>
            <a:ext cx="22288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63583" y="1988840"/>
            <a:ext cx="3022533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808146" y="1988840"/>
            <a:ext cx="2977128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ED0F-6508-4585-BAB4-BAF6DF094E7E}" type="datetime1">
              <a:rPr lang="uk-UA" smtClean="0"/>
              <a:t>15.03.2015</a:t>
            </a:fld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6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Поворот на 270 градусів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213" y="1916832"/>
            <a:ext cx="3043148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2492896"/>
            <a:ext cx="22288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40152" y="1916832"/>
            <a:ext cx="3010291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1880" y="3912219"/>
            <a:ext cx="2376264" cy="153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4707-7349-4387-B152-55F12D1040B0}" type="datetime1">
              <a:rPr lang="uk-UA" smtClean="0"/>
              <a:t>15.03.2015</a:t>
            </a:fld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Інвертування</a:t>
            </a:r>
            <a:endParaRPr lang="ru-RU" b="1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1844824"/>
            <a:ext cx="3057277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2813" y="2814638"/>
            <a:ext cx="22383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580112" y="1844824"/>
            <a:ext cx="3096344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5131-1AF5-4ED8-80AB-A3DB0F7C2A34}" type="datetime1">
              <a:rPr lang="uk-UA" smtClean="0"/>
              <a:t>15.03.2015</a:t>
            </a:fld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3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20880" cy="57606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Інструктаж з ТБ. Робота з комп'ютером 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561" y="1844824"/>
            <a:ext cx="7920879" cy="3384376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uk-UA" dirty="0" smtClean="0"/>
              <a:t> </a:t>
            </a:r>
            <a:r>
              <a:rPr lang="uk-UA" sz="2800" dirty="0" smtClean="0"/>
              <a:t>Вправа 1. Виділення прямокутного фрагмента та довільної частини малюнка.</a:t>
            </a:r>
          </a:p>
          <a:p>
            <a:pPr marL="68580" indent="0">
              <a:buNone/>
            </a:pPr>
            <a:endParaRPr lang="uk-UA" sz="2800" dirty="0" smtClean="0"/>
          </a:p>
          <a:p>
            <a:pPr marL="68580" indent="0">
              <a:buNone/>
            </a:pPr>
            <a:r>
              <a:rPr lang="uk-UA" sz="2800" dirty="0" smtClean="0"/>
              <a:t>Вправа 2. </a:t>
            </a:r>
            <a:r>
              <a:rPr lang="uk-UA" sz="2800" dirty="0"/>
              <a:t>В</a:t>
            </a:r>
            <a:r>
              <a:rPr lang="uk-UA" sz="2800" dirty="0" smtClean="0"/>
              <a:t>идалення та переміщення виділених фрагментів малюнка.</a:t>
            </a:r>
          </a:p>
          <a:p>
            <a:endParaRPr lang="uk-UA" dirty="0" smtClean="0"/>
          </a:p>
          <a:p>
            <a:pPr marL="68580" indent="0" algn="r">
              <a:buNone/>
            </a:pPr>
            <a:r>
              <a:rPr lang="uk-UA" dirty="0" smtClean="0"/>
              <a:t>Інструкції на ст. 152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7FB3-8783-46EA-AA08-BD35C2D02379}" type="datetime1">
              <a:rPr lang="uk-UA" smtClean="0"/>
              <a:t>15.03.2015</a:t>
            </a:fld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9335"/>
            <a:ext cx="7024744" cy="864096"/>
          </a:xfrm>
        </p:spPr>
        <p:txBody>
          <a:bodyPr/>
          <a:lstStyle/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Фізкультхвилинка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755576" y="1624968"/>
            <a:ext cx="4824536" cy="334523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/>
              <a:t>Встаньте, діти, посміхніться,</a:t>
            </a:r>
          </a:p>
          <a:p>
            <a:pPr marL="0" indent="0">
              <a:buNone/>
            </a:pPr>
            <a:r>
              <a:rPr lang="uk-UA" dirty="0" smtClean="0"/>
              <a:t>Землі нашій поклоніться</a:t>
            </a:r>
          </a:p>
          <a:p>
            <a:pPr marL="0" indent="0">
              <a:buNone/>
            </a:pPr>
            <a:r>
              <a:rPr lang="uk-UA" dirty="0" smtClean="0"/>
              <a:t>За щасливий день вчорашній</a:t>
            </a:r>
          </a:p>
          <a:p>
            <a:pPr marL="0" indent="0">
              <a:buNone/>
            </a:pPr>
            <a:r>
              <a:rPr lang="uk-UA" dirty="0" smtClean="0"/>
              <a:t>І до сонця потягніться.</a:t>
            </a:r>
          </a:p>
          <a:p>
            <a:pPr marL="0" indent="0">
              <a:buNone/>
            </a:pPr>
            <a:r>
              <a:rPr lang="uk-UA" dirty="0" smtClean="0"/>
              <a:t>В різні боки нахиліться, Веретеном покрутіться,</a:t>
            </a:r>
          </a:p>
          <a:p>
            <a:pPr marL="0" indent="0">
              <a:buNone/>
            </a:pPr>
            <a:r>
              <a:rPr lang="uk-UA" dirty="0" smtClean="0"/>
              <a:t>Раз – присядьте, два – присядьте</a:t>
            </a:r>
          </a:p>
          <a:p>
            <a:pPr marL="0" indent="0">
              <a:buNone/>
            </a:pPr>
            <a:r>
              <a:rPr lang="uk-UA" dirty="0" smtClean="0"/>
              <a:t>І за парти тихо сядьте</a:t>
            </a:r>
            <a:endParaRPr lang="ru-RU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C9B8-239F-49FC-9485-9598479DD60E}" type="datetime1">
              <a:rPr lang="uk-UA" smtClean="0"/>
              <a:t>15.03.2015</a:t>
            </a:fld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44" name="Picture 4" descr="http://cs406418.userapi.com/v406418979/4722/Tb2yCzl20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30480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2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22413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Працюємо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парах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Вправа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83568" y="2060848"/>
            <a:ext cx="2736304" cy="374441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Обговоріть, які дії треба виконати в середовищі графічного редактора </a:t>
            </a:r>
            <a:r>
              <a:rPr lang="en-US" dirty="0" smtClean="0"/>
              <a:t>Paint</a:t>
            </a:r>
            <a:r>
              <a:rPr lang="uk-UA" dirty="0" smtClean="0"/>
              <a:t>, щоб розмістити зображення тварин у таблицю. Зверніть увагу на розміри клітинок таблиці. </a:t>
            </a:r>
          </a:p>
          <a:p>
            <a:pPr marL="514350" indent="-514350">
              <a:buAutoNum type="arabicParenR"/>
            </a:pPr>
            <a:endParaRPr lang="ru-RU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987D-FA0C-4BEE-9E4D-7F064977F460}" type="datetime1">
              <a:rPr lang="uk-UA" smtClean="0"/>
              <a:t>15.03.2015</a:t>
            </a:fld>
            <a:endParaRPr lang="en-US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838462"/>
              </p:ext>
            </p:extLst>
          </p:nvPr>
        </p:nvGraphicFramePr>
        <p:xfrm>
          <a:off x="4716016" y="1916832"/>
          <a:ext cx="2808312" cy="318681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08112"/>
                <a:gridCol w="864096"/>
                <a:gridCol w="936104"/>
              </a:tblGrid>
              <a:tr h="110057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94227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Жираф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Мавпа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Верблюд</a:t>
                      </a:r>
                      <a:endParaRPr lang="uk-UA" sz="1200" dirty="0"/>
                    </a:p>
                  </a:txBody>
                  <a:tcPr/>
                </a:tc>
              </a:tr>
              <a:tr h="1053469">
                <a:tc>
                  <a:txBody>
                    <a:bodyPr/>
                    <a:lstStyle/>
                    <a:p>
                      <a:pPr algn="ctr"/>
                      <a:endParaRPr lang="uk-U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200" dirty="0"/>
                    </a:p>
                  </a:txBody>
                  <a:tcPr/>
                </a:tc>
              </a:tr>
              <a:tr h="738545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Лев 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Кенгуру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Носоріг</a:t>
                      </a:r>
                      <a:endParaRPr lang="uk-UA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16832"/>
            <a:ext cx="13049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1" r="18168" b="9747"/>
          <a:stretch/>
        </p:blipFill>
        <p:spPr bwMode="auto">
          <a:xfrm>
            <a:off x="3697180" y="3345582"/>
            <a:ext cx="894074" cy="97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719" y="4430169"/>
            <a:ext cx="13049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97152"/>
            <a:ext cx="1080120" cy="106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52" y="1916832"/>
            <a:ext cx="10191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576" y="3284984"/>
            <a:ext cx="8477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hlinkClick r:id="rId8" action="ppaction://hlinkfile"/>
          </p:cNvPr>
          <p:cNvSpPr txBox="1"/>
          <p:nvPr/>
        </p:nvSpPr>
        <p:spPr>
          <a:xfrm>
            <a:off x="827584" y="59492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hlinkClick r:id="rId8" action="ppaction://hlinkfile"/>
              </a:rPr>
              <a:t>Виконати вправу на ПК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55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560840" cy="714356"/>
          </a:xfrm>
        </p:spPr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Працюємо в парах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203632323"/>
              </p:ext>
            </p:extLst>
          </p:nvPr>
        </p:nvGraphicFramePr>
        <p:xfrm>
          <a:off x="611560" y="1844824"/>
          <a:ext cx="784887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92C0-D28B-4E87-97E7-25CD4366F927}" type="datetime1">
              <a:rPr lang="uk-UA" smtClean="0"/>
              <a:t>15.03.2015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A6DD-5B58-4016-A887-94D3FDF2DAA1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03848" y="1027664"/>
            <a:ext cx="4864386" cy="1143000"/>
          </a:xfrm>
        </p:spPr>
        <p:txBody>
          <a:bodyPr/>
          <a:lstStyle/>
          <a:p>
            <a:r>
              <a:rPr lang="uk-UA" dirty="0"/>
              <a:t>Ти дізнаєшся</a:t>
            </a:r>
          </a:p>
        </p:txBody>
      </p:sp>
      <p:graphicFrame>
        <p:nvGraphicFramePr>
          <p:cNvPr id="10" name="Місце для вмісту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896388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4664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Місце для дати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DAE8-B81A-416F-AA2C-6434246FAEC8}" type="datetime1">
              <a:rPr lang="uk-UA" smtClean="0"/>
              <a:t>15.03.2015</a:t>
            </a:fld>
            <a:endParaRPr lang="en-US"/>
          </a:p>
        </p:txBody>
      </p:sp>
      <p:sp>
        <p:nvSpPr>
          <p:cNvPr id="13" name="Місце для номера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26976"/>
          </a:xfrm>
        </p:spPr>
        <p:txBody>
          <a:bodyPr/>
          <a:lstStyle/>
          <a:p>
            <a:r>
              <a:rPr lang="uk-UA" dirty="0" smtClean="0"/>
              <a:t>Обговорення вивченого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803199"/>
              </p:ext>
            </p:extLst>
          </p:nvPr>
        </p:nvGraphicFramePr>
        <p:xfrm>
          <a:off x="611560" y="1628800"/>
          <a:ext cx="792088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5890-13E0-4011-93B8-9453E120525A}" type="datetime1">
              <a:rPr lang="uk-UA" smtClean="0"/>
              <a:t>15.03.2015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A6DD-5B58-4016-A887-94D3FDF2DAA1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7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64896" cy="86409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Повторюємо 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idx="1"/>
          </p:nvPr>
        </p:nvSpPr>
        <p:spPr>
          <a:xfrm>
            <a:off x="755576" y="1628800"/>
            <a:ext cx="7632848" cy="864095"/>
          </a:xfrm>
        </p:spPr>
        <p:txBody>
          <a:bodyPr/>
          <a:lstStyle/>
          <a:p>
            <a:pPr marL="68580" indent="0"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Розглянь схему та поясни зв’язок між вказаними поняттями.</a:t>
            </a:r>
          </a:p>
          <a:p>
            <a:pPr marL="68580" indent="0">
              <a:buNone/>
            </a:pP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97CD-3848-4FCA-89FB-A4C7FC59E48A}" type="datetime1">
              <a:rPr lang="uk-UA" smtClean="0"/>
              <a:t>15.03.2015</a:t>
            </a:fld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22574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8765" y="45091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Малюнок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3499749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</a:rPr>
              <a:t>Фрагмент</a:t>
            </a: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3851920" y="2636912"/>
            <a:ext cx="1728192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Перемістити</a:t>
            </a:r>
            <a:endParaRPr lang="uk-UA" dirty="0"/>
          </a:p>
        </p:txBody>
      </p:sp>
      <p:sp>
        <p:nvSpPr>
          <p:cNvPr id="29" name="Прямокутник 28"/>
          <p:cNvSpPr/>
          <p:nvPr/>
        </p:nvSpPr>
        <p:spPr>
          <a:xfrm>
            <a:off x="5789901" y="3077344"/>
            <a:ext cx="1728192" cy="42240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Зменшити</a:t>
            </a:r>
            <a:endParaRPr lang="uk-UA" dirty="0"/>
          </a:p>
        </p:txBody>
      </p:sp>
      <p:sp>
        <p:nvSpPr>
          <p:cNvPr id="31" name="Прямокутник 30"/>
          <p:cNvSpPr/>
          <p:nvPr/>
        </p:nvSpPr>
        <p:spPr>
          <a:xfrm>
            <a:off x="5799526" y="3828678"/>
            <a:ext cx="1728192" cy="11124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Збільшити</a:t>
            </a:r>
            <a:endParaRPr lang="uk-UA" dirty="0"/>
          </a:p>
        </p:txBody>
      </p:sp>
      <p:sp>
        <p:nvSpPr>
          <p:cNvPr id="34" name="Прямокутник 33"/>
          <p:cNvSpPr/>
          <p:nvPr/>
        </p:nvSpPr>
        <p:spPr>
          <a:xfrm rot="5400000">
            <a:off x="4175093" y="4692774"/>
            <a:ext cx="1728192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Перевернути</a:t>
            </a:r>
            <a:endParaRPr lang="uk-UA" dirty="0"/>
          </a:p>
        </p:txBody>
      </p:sp>
      <p:sp>
        <p:nvSpPr>
          <p:cNvPr id="35" name="Прямокутник 34"/>
          <p:cNvSpPr/>
          <p:nvPr/>
        </p:nvSpPr>
        <p:spPr>
          <a:xfrm>
            <a:off x="2915816" y="5301208"/>
            <a:ext cx="1728192" cy="57606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Видалити</a:t>
            </a:r>
            <a:endParaRPr lang="uk-UA" dirty="0">
              <a:solidFill>
                <a:schemeClr val="tx1"/>
              </a:solidFill>
            </a:endParaRPr>
          </a:p>
        </p:txBody>
      </p:sp>
      <p:cxnSp>
        <p:nvCxnSpPr>
          <p:cNvPr id="21" name="Пряма зі стрілкою 20"/>
          <p:cNvCxnSpPr>
            <a:stCxn id="7" idx="3"/>
            <a:endCxn id="17" idx="1"/>
          </p:cNvCxnSpPr>
          <p:nvPr/>
        </p:nvCxnSpPr>
        <p:spPr>
          <a:xfrm flipV="1">
            <a:off x="3131840" y="2924944"/>
            <a:ext cx="720080" cy="74408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зі стрілкою 24"/>
          <p:cNvCxnSpPr>
            <a:endCxn id="29" idx="1"/>
          </p:cNvCxnSpPr>
          <p:nvPr/>
        </p:nvCxnSpPr>
        <p:spPr>
          <a:xfrm flipV="1">
            <a:off x="3131840" y="3288547"/>
            <a:ext cx="2658061" cy="38047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зі стрілкою 35"/>
          <p:cNvCxnSpPr/>
          <p:nvPr/>
        </p:nvCxnSpPr>
        <p:spPr>
          <a:xfrm>
            <a:off x="3131840" y="3668462"/>
            <a:ext cx="2667686" cy="33660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зі стрілкою 37"/>
          <p:cNvCxnSpPr>
            <a:endCxn id="34" idx="2"/>
          </p:cNvCxnSpPr>
          <p:nvPr/>
        </p:nvCxnSpPr>
        <p:spPr>
          <a:xfrm>
            <a:off x="3131840" y="3668462"/>
            <a:ext cx="1619317" cy="131234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/>
          <p:cNvCxnSpPr>
            <a:endCxn id="35" idx="0"/>
          </p:cNvCxnSpPr>
          <p:nvPr/>
        </p:nvCxnSpPr>
        <p:spPr>
          <a:xfrm>
            <a:off x="3131840" y="3668462"/>
            <a:ext cx="648072" cy="163274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492" y="2708920"/>
            <a:ext cx="6777317" cy="3123709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Фрагмент зображення</a:t>
            </a:r>
          </a:p>
          <a:p>
            <a:r>
              <a:rPr lang="uk-UA" b="1" dirty="0" smtClean="0">
                <a:solidFill>
                  <a:srgbClr val="00B050"/>
                </a:solidFill>
              </a:rPr>
              <a:t>Маркери зміни розміру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D121-1853-458B-A4C3-9E28CC9CA63A}" type="datetime1">
              <a:rPr lang="uk-UA" smtClean="0"/>
              <a:t>15.03.2015</a:t>
            </a:fld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A6DD-5B58-4016-A887-94D3FDF2DAA1}" type="slidenum">
              <a:rPr lang="ru-RU" smtClean="0"/>
              <a:pPr/>
              <a:t>32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20643438"/>
              </p:ext>
            </p:extLst>
          </p:nvPr>
        </p:nvGraphicFramePr>
        <p:xfrm>
          <a:off x="611560" y="836712"/>
          <a:ext cx="7968208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28003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9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5-tub-ua.yandex.net/i?id=112176460-5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555">
            <a:off x="649964" y="620688"/>
            <a:ext cx="2409867" cy="25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124744"/>
            <a:ext cx="5394984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ми дізналися?!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1952-485E-4404-AF4D-1810810FD71E}" type="datetime1">
              <a:rPr lang="uk-UA" smtClean="0"/>
              <a:t>15.03.2015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A6DD-5B58-4016-A887-94D3FDF2DAA1}" type="slidenum">
              <a:rPr lang="ru-RU" smtClean="0"/>
              <a:pPr/>
              <a:t>33</a:t>
            </a:fld>
            <a:endParaRPr lang="ru-RU"/>
          </a:p>
        </p:txBody>
      </p:sp>
      <p:graphicFrame>
        <p:nvGraphicFramePr>
          <p:cNvPr id="10" name="Місце для вмісту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372924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628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041530"/>
            <a:ext cx="5972188" cy="114300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 завдання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3883045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Читати </a:t>
            </a:r>
            <a:r>
              <a:rPr lang="uk-UA" dirty="0" smtClean="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§ 18</a:t>
            </a:r>
          </a:p>
          <a:p>
            <a:r>
              <a:rPr lang="uk-UA" dirty="0" smtClean="0">
                <a:solidFill>
                  <a:srgbClr val="00B0F0"/>
                </a:solidFill>
              </a:rPr>
              <a:t>Виконати вправу 2, 3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Розв'язати головоломку ст. 155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Оцінити свої знання та вміння за допомогою тверджень на ст. 153, 156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9952-2E58-4D14-B0B5-03E801239526}" type="datetime1">
              <a:rPr lang="uk-UA" smtClean="0"/>
              <a:t>15.03.2015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A6DD-5B58-4016-A887-94D3FDF2DAA1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74" y="527655"/>
            <a:ext cx="1758795" cy="168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9915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29" y="152855"/>
            <a:ext cx="7886700" cy="1325563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</a:rPr>
              <a:t>Вивчаємо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1412776"/>
            <a:ext cx="5760639" cy="4392488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ти створюєш малюнки на папері, щоб змінити розміри чи обернути якусь фігуру, треба все витерти і намалювати знову.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опрацювання зображень за допомогою графічного редактора ми можемо це робити простіше, для цього досить змінити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деяких властивостей певної частини зображення. В таких випадках потрібно виділити фрагмент зображення, який слід змінити.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85875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96952"/>
            <a:ext cx="1905000" cy="15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89552"/>
            <a:ext cx="1905000" cy="152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3633-428A-49BA-B921-D1FFF19AE86D}" type="datetime1">
              <a:rPr lang="uk-UA" smtClean="0"/>
              <a:t>15.03.2015</a:t>
            </a:fld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54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920880" cy="720080"/>
          </a:xfrm>
        </p:spPr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Опрацювання зображення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53524945"/>
              </p:ext>
            </p:extLst>
          </p:nvPr>
        </p:nvGraphicFramePr>
        <p:xfrm>
          <a:off x="692930" y="1489075"/>
          <a:ext cx="4527141" cy="3092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0139-8397-4EF5-BEB8-97064DE9F58F}" type="datetime1">
              <a:rPr lang="uk-UA" smtClean="0"/>
              <a:t>15.03.2015</a:t>
            </a:fld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5436096" y="2132856"/>
            <a:ext cx="288032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Фрагмент зображення – будь-яка його  замкнена частина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25144"/>
            <a:ext cx="15906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06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uk-UA" sz="4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uk-UA" sz="4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uk-UA" sz="4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uk-UA" sz="4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uk-UA" sz="4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uk-UA" sz="4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uk-UA" sz="4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ru-RU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214313"/>
            <a:ext cx="8501063" cy="6072187"/>
          </a:xfrm>
        </p:spPr>
        <p:txBody>
          <a:bodyPr>
            <a:normAutofit/>
          </a:bodyPr>
          <a:lstStyle/>
          <a:p>
            <a:endParaRPr lang="uk-UA" b="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b="0" dirty="0" smtClean="0">
              <a:solidFill>
                <a:schemeClr val="tx1"/>
              </a:solidFill>
            </a:endParaRPr>
          </a:p>
          <a:p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676591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Інструменти для роботи з фрагментами малюнка: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990815749"/>
              </p:ext>
            </p:extLst>
          </p:nvPr>
        </p:nvGraphicFramePr>
        <p:xfrm>
          <a:off x="1000100" y="1124744"/>
          <a:ext cx="707236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43900" y="3714752"/>
            <a:ext cx="50006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97F8-67AF-41E8-A1CB-22C37AD75FBE}" type="datetime1">
              <a:rPr lang="uk-UA" smtClean="0"/>
              <a:t>15.03.2015</a:t>
            </a:fld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97643"/>
      </p:ext>
    </p:extLst>
  </p:cSld>
  <p:clrMapOvr>
    <a:masterClrMapping/>
  </p:clrMapOvr>
  <p:transition advTm="18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Операції з виділеним фрагментом</a:t>
            </a:r>
            <a:endParaRPr lang="uk-UA" b="1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7A66-4888-4C8B-A246-B9B0F01CD2D0}" type="datetime1">
              <a:rPr lang="uk-UA" smtClean="0"/>
              <a:t>15.03.2015</a:t>
            </a:fld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8" name="Місце для вмісту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17625005"/>
              </p:ext>
            </p:extLst>
          </p:nvPr>
        </p:nvGraphicFramePr>
        <p:xfrm>
          <a:off x="827584" y="2312989"/>
          <a:ext cx="7416824" cy="3204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3447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7170"/>
            <a:ext cx="8085584" cy="114300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 фрагментів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690D-540C-44B2-9393-FD1CDCA679EC}" type="datetime1">
              <a:rPr lang="uk-UA" smtClean="0"/>
              <a:t>15.03.2015</a:t>
            </a:fld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6469746"/>
              </p:ext>
            </p:extLst>
          </p:nvPr>
        </p:nvGraphicFramePr>
        <p:xfrm>
          <a:off x="1403648" y="1628800"/>
          <a:ext cx="612068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кутник 7"/>
          <p:cNvSpPr/>
          <p:nvPr/>
        </p:nvSpPr>
        <p:spPr>
          <a:xfrm>
            <a:off x="755576" y="364502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Виділити фрагмент потрібної форми можна за допомогою інструментів </a:t>
            </a:r>
            <a:r>
              <a:rPr lang="uk-UA" b="1" i="1" dirty="0">
                <a:solidFill>
                  <a:srgbClr val="FF0000"/>
                </a:solidFill>
              </a:rPr>
              <a:t>Виділення прямокутного фрагмента </a:t>
            </a:r>
            <a:r>
              <a:rPr lang="uk-UA" dirty="0"/>
              <a:t>та </a:t>
            </a:r>
            <a:r>
              <a:rPr lang="uk-UA" b="1" i="1" dirty="0">
                <a:solidFill>
                  <a:srgbClr val="FF0000"/>
                </a:solidFill>
              </a:rPr>
              <a:t>Виділення довільної області </a:t>
            </a:r>
            <a:r>
              <a:rPr lang="uk-UA" dirty="0"/>
              <a:t>в групі </a:t>
            </a:r>
            <a:r>
              <a:rPr lang="uk-UA" b="1" i="1" dirty="0">
                <a:solidFill>
                  <a:srgbClr val="FF0000"/>
                </a:solidFill>
              </a:rPr>
              <a:t>Вибір фігур.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74" y="4568354"/>
            <a:ext cx="1378260" cy="184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4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7170"/>
            <a:ext cx="8085584" cy="114300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Виділення фрагментів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963F-CF0D-457B-B554-77734C7ECFF4}" type="datetime1">
              <a:rPr lang="uk-UA" smtClean="0"/>
              <a:t>15.03.2015</a:t>
            </a:fld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814" y="3320987"/>
            <a:ext cx="1656184" cy="2229029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492896"/>
            <a:ext cx="240790" cy="2106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64" y="3356336"/>
            <a:ext cx="1569051" cy="79208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кутник 7"/>
          <p:cNvSpPr/>
          <p:nvPr/>
        </p:nvSpPr>
        <p:spPr>
          <a:xfrm>
            <a:off x="708202" y="1877343"/>
            <a:ext cx="3735577" cy="1231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/>
              <a:t>Інструменти для виділення фрагментів у графічному редакторі </a:t>
            </a:r>
            <a:r>
              <a:rPr lang="fr-FR" sz="2000" b="1" dirty="0">
                <a:solidFill>
                  <a:srgbClr val="FF0000"/>
                </a:solidFill>
              </a:rPr>
              <a:t>Paint </a:t>
            </a:r>
            <a:r>
              <a:rPr lang="uk-UA" dirty="0"/>
              <a:t>знаходяться на стрічці у групі </a:t>
            </a:r>
            <a:r>
              <a:rPr lang="uk-UA" b="1" i="1" dirty="0">
                <a:solidFill>
                  <a:srgbClr val="FF0000"/>
                </a:solidFill>
              </a:rPr>
              <a:t>Зображення</a:t>
            </a:r>
            <a:r>
              <a:rPr lang="uk-UA" i="1" dirty="0">
                <a:solidFill>
                  <a:schemeClr val="bg1"/>
                </a:solidFill>
              </a:rPr>
              <a:t>.</a:t>
            </a:r>
            <a:r>
              <a:rPr lang="uk-UA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5168722" y="1859062"/>
            <a:ext cx="331236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Інструмент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список </a:t>
            </a:r>
            <a:r>
              <a:rPr lang="ru-RU" dirty="0" err="1"/>
              <a:t>вказівок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розкривається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клацнути</a:t>
            </a:r>
            <a:r>
              <a:rPr lang="ru-RU" dirty="0"/>
              <a:t> на </a:t>
            </a:r>
            <a:r>
              <a:rPr lang="ru-RU" dirty="0" err="1" smtClean="0"/>
              <a:t>кнопці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162" y="2747615"/>
            <a:ext cx="215453" cy="24418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97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ін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530</TotalTime>
  <Words>808</Words>
  <Application>Microsoft Office PowerPoint</Application>
  <PresentationFormat>Экран (4:3)</PresentationFormat>
  <Paragraphs>207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Остін</vt:lpstr>
      <vt:lpstr>Інформатика. 5 клас</vt:lpstr>
      <vt:lpstr>Урок 18</vt:lpstr>
      <vt:lpstr>Ти дізнаєшся</vt:lpstr>
      <vt:lpstr>Вивчаємо</vt:lpstr>
      <vt:lpstr>Опрацювання зображення</vt:lpstr>
      <vt:lpstr>    </vt:lpstr>
      <vt:lpstr>Операції з виділеним фрагментом</vt:lpstr>
      <vt:lpstr>Типи фрагментів</vt:lpstr>
      <vt:lpstr>Виділення фрагментів</vt:lpstr>
      <vt:lpstr>Алгоритм виділення прямокутного фрагмента</vt:lpstr>
      <vt:lpstr>Алгоритм виділення довільного фрагмента</vt:lpstr>
      <vt:lpstr>Презентация PowerPoint</vt:lpstr>
      <vt:lpstr>Презентация PowerPoint</vt:lpstr>
      <vt:lpstr>Демонстрація результату роботи з інструментом Виділення довільної області</vt:lpstr>
      <vt:lpstr>Дії з виділеними фрагментами</vt:lpstr>
      <vt:lpstr>Маркери зміни розміру</vt:lpstr>
      <vt:lpstr>Контекстне меню виділеного фрагмента</vt:lpstr>
      <vt:lpstr>Змінення розмірів </vt:lpstr>
      <vt:lpstr>Нахил</vt:lpstr>
      <vt:lpstr>Розтягнення </vt:lpstr>
      <vt:lpstr>Віддзеркалювання </vt:lpstr>
      <vt:lpstr>Віддзеркалювання </vt:lpstr>
      <vt:lpstr>Поворот на 90 градусів</vt:lpstr>
      <vt:lpstr>Поворот на 270 градусів</vt:lpstr>
      <vt:lpstr>Інвертування</vt:lpstr>
      <vt:lpstr>Інструктаж з ТБ. Робота з комп'ютером </vt:lpstr>
      <vt:lpstr>Фізкультхвилинка </vt:lpstr>
      <vt:lpstr> Працюємо в парах Вправа 1. </vt:lpstr>
      <vt:lpstr>Працюємо в парах</vt:lpstr>
      <vt:lpstr>Обговорення вивченого</vt:lpstr>
      <vt:lpstr>Повторюємо </vt:lpstr>
      <vt:lpstr> </vt:lpstr>
      <vt:lpstr>Що ми дізналися?!</vt:lpstr>
      <vt:lpstr>Домашнє завдання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Інформатика. 5 клас</dc:title>
  <dc:creator>kekc</dc:creator>
  <cp:lastModifiedBy>Ира</cp:lastModifiedBy>
  <cp:revision>50</cp:revision>
  <dcterms:created xsi:type="dcterms:W3CDTF">2013-11-04T14:33:00Z</dcterms:created>
  <dcterms:modified xsi:type="dcterms:W3CDTF">2015-03-15T11:41:59Z</dcterms:modified>
</cp:coreProperties>
</file>