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0" r:id="rId12"/>
    <p:sldId id="264" r:id="rId13"/>
    <p:sldId id="265" r:id="rId14"/>
    <p:sldId id="293" r:id="rId15"/>
    <p:sldId id="283" r:id="rId16"/>
    <p:sldId id="284" r:id="rId17"/>
    <p:sldId id="285" r:id="rId18"/>
    <p:sldId id="286" r:id="rId19"/>
    <p:sldId id="292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Помірний стиль 1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2B3E8-2841-4610-AF76-63106B15652B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E03FC50-C22A-42A2-B7DB-CA6F710CA528}">
      <dgm:prSet phldrT="[Текст]"/>
      <dgm:spPr/>
      <dgm:t>
        <a:bodyPr/>
        <a:lstStyle/>
        <a:p>
          <a:r>
            <a:rPr lang="uk-UA" dirty="0" smtClean="0"/>
            <a:t>Учні діляться своїми знаннями з питань:</a:t>
          </a:r>
          <a:endParaRPr lang="uk-UA" dirty="0"/>
        </a:p>
      </dgm:t>
    </dgm:pt>
    <dgm:pt modelId="{E17FE801-4C66-46C3-9610-8B4F0A696119}" type="parTrans" cxnId="{A582D098-565F-465D-B4E4-A60BFD7E4413}">
      <dgm:prSet/>
      <dgm:spPr/>
      <dgm:t>
        <a:bodyPr/>
        <a:lstStyle/>
        <a:p>
          <a:endParaRPr lang="uk-UA"/>
        </a:p>
      </dgm:t>
    </dgm:pt>
    <dgm:pt modelId="{96BCC038-8E81-4880-934B-DF99280136DF}" type="sibTrans" cxnId="{A582D098-565F-465D-B4E4-A60BFD7E4413}">
      <dgm:prSet/>
      <dgm:spPr/>
      <dgm:t>
        <a:bodyPr/>
        <a:lstStyle/>
        <a:p>
          <a:endParaRPr lang="uk-UA"/>
        </a:p>
      </dgm:t>
    </dgm:pt>
    <dgm:pt modelId="{D6A7D7B7-0428-47E7-8891-287664FF6382}">
      <dgm:prSet phldrT="[Текст]"/>
      <dgm:spPr/>
      <dgm:t>
        <a:bodyPr/>
        <a:lstStyle/>
        <a:p>
          <a:r>
            <a:rPr lang="uk-UA" dirty="0" smtClean="0"/>
            <a:t>Вставляння до слайда зображення</a:t>
          </a:r>
          <a:endParaRPr lang="uk-UA" dirty="0"/>
        </a:p>
      </dgm:t>
    </dgm:pt>
    <dgm:pt modelId="{E952E8DB-17BF-4036-ACAF-BD0DF7ABD427}" type="parTrans" cxnId="{11785B06-77B8-445F-A4DB-65B2417BE33E}">
      <dgm:prSet/>
      <dgm:spPr/>
      <dgm:t>
        <a:bodyPr/>
        <a:lstStyle/>
        <a:p>
          <a:endParaRPr lang="uk-UA"/>
        </a:p>
      </dgm:t>
    </dgm:pt>
    <dgm:pt modelId="{B2B5D9C5-E781-41A1-8C10-2DB202345F6D}" type="sibTrans" cxnId="{11785B06-77B8-445F-A4DB-65B2417BE33E}">
      <dgm:prSet/>
      <dgm:spPr/>
      <dgm:t>
        <a:bodyPr/>
        <a:lstStyle/>
        <a:p>
          <a:endParaRPr lang="uk-UA"/>
        </a:p>
      </dgm:t>
    </dgm:pt>
    <dgm:pt modelId="{9B818816-A019-4A8C-9623-165672F081B8}">
      <dgm:prSet phldrT="[Текст]"/>
      <dgm:spPr/>
      <dgm:t>
        <a:bodyPr/>
        <a:lstStyle/>
        <a:p>
          <a:r>
            <a:rPr lang="uk-UA" dirty="0" smtClean="0"/>
            <a:t>Зміна розміру рисунка</a:t>
          </a:r>
          <a:endParaRPr lang="uk-UA" dirty="0"/>
        </a:p>
      </dgm:t>
    </dgm:pt>
    <dgm:pt modelId="{4DCAE2D4-1836-4886-9315-60D0E30C0104}" type="parTrans" cxnId="{01D95734-8244-4CA3-8DA4-8F9A238EB755}">
      <dgm:prSet/>
      <dgm:spPr/>
      <dgm:t>
        <a:bodyPr/>
        <a:lstStyle/>
        <a:p>
          <a:endParaRPr lang="uk-UA"/>
        </a:p>
      </dgm:t>
    </dgm:pt>
    <dgm:pt modelId="{852E8065-CADB-4179-87ED-369217F9FF88}" type="sibTrans" cxnId="{01D95734-8244-4CA3-8DA4-8F9A238EB755}">
      <dgm:prSet/>
      <dgm:spPr/>
      <dgm:t>
        <a:bodyPr/>
        <a:lstStyle/>
        <a:p>
          <a:endParaRPr lang="uk-UA"/>
        </a:p>
      </dgm:t>
    </dgm:pt>
    <dgm:pt modelId="{5B936C7E-073B-42DB-8965-3EC8C4FFC81E}">
      <dgm:prSet phldrT="[Текст]"/>
      <dgm:spPr/>
      <dgm:t>
        <a:bodyPr/>
        <a:lstStyle/>
        <a:p>
          <a:r>
            <a:rPr lang="uk-UA" dirty="0" smtClean="0"/>
            <a:t>Обертання зображення</a:t>
          </a:r>
          <a:endParaRPr lang="uk-UA" dirty="0"/>
        </a:p>
      </dgm:t>
    </dgm:pt>
    <dgm:pt modelId="{5C14128D-2521-418B-9660-D917CC31B0AE}" type="parTrans" cxnId="{A5C24FEC-9DBF-4F1F-89C0-8DF09CC9A61C}">
      <dgm:prSet/>
      <dgm:spPr/>
      <dgm:t>
        <a:bodyPr/>
        <a:lstStyle/>
        <a:p>
          <a:endParaRPr lang="uk-UA"/>
        </a:p>
      </dgm:t>
    </dgm:pt>
    <dgm:pt modelId="{F2D04720-BFB4-4F89-9E5B-740C0430768B}" type="sibTrans" cxnId="{A5C24FEC-9DBF-4F1F-89C0-8DF09CC9A61C}">
      <dgm:prSet/>
      <dgm:spPr/>
      <dgm:t>
        <a:bodyPr/>
        <a:lstStyle/>
        <a:p>
          <a:endParaRPr lang="uk-UA"/>
        </a:p>
      </dgm:t>
    </dgm:pt>
    <dgm:pt modelId="{567DF65F-D842-4326-BA1E-FFB1E161D87C}">
      <dgm:prSet phldrT="[Текст]"/>
      <dgm:spPr/>
      <dgm:t>
        <a:bodyPr/>
        <a:lstStyle/>
        <a:p>
          <a:r>
            <a:rPr lang="uk-UA" dirty="0" smtClean="0"/>
            <a:t>Вставка рамки навколо рисунка</a:t>
          </a:r>
          <a:endParaRPr lang="uk-UA" dirty="0"/>
        </a:p>
      </dgm:t>
    </dgm:pt>
    <dgm:pt modelId="{DEF955AA-7179-4A88-B8DA-1C15546C5296}" type="parTrans" cxnId="{42E4B854-DFCC-46D3-8432-AA87F3F28894}">
      <dgm:prSet/>
      <dgm:spPr/>
      <dgm:t>
        <a:bodyPr/>
        <a:lstStyle/>
        <a:p>
          <a:endParaRPr lang="uk-UA"/>
        </a:p>
      </dgm:t>
    </dgm:pt>
    <dgm:pt modelId="{6715D34D-54A5-407B-8F3C-9ED73F4E2144}" type="sibTrans" cxnId="{42E4B854-DFCC-46D3-8432-AA87F3F28894}">
      <dgm:prSet/>
      <dgm:spPr/>
      <dgm:t>
        <a:bodyPr/>
        <a:lstStyle/>
        <a:p>
          <a:endParaRPr lang="uk-UA"/>
        </a:p>
      </dgm:t>
    </dgm:pt>
    <dgm:pt modelId="{97098AA5-CABC-4AD3-A7F6-FA191A5080A5}">
      <dgm:prSet phldrT="[Текст]"/>
      <dgm:spPr/>
      <dgm:t>
        <a:bodyPr/>
        <a:lstStyle/>
        <a:p>
          <a:r>
            <a:rPr lang="uk-UA" dirty="0" smtClean="0"/>
            <a:t>Розташування рисунка на слайді</a:t>
          </a:r>
          <a:endParaRPr lang="uk-UA" dirty="0"/>
        </a:p>
      </dgm:t>
    </dgm:pt>
    <dgm:pt modelId="{33C7F0FE-FEE5-4297-A36F-6A7E3FE7ECBB}" type="parTrans" cxnId="{25018519-E620-4B99-AD7A-EEC0091964A7}">
      <dgm:prSet/>
      <dgm:spPr/>
      <dgm:t>
        <a:bodyPr/>
        <a:lstStyle/>
        <a:p>
          <a:endParaRPr lang="uk-UA"/>
        </a:p>
      </dgm:t>
    </dgm:pt>
    <dgm:pt modelId="{D51BD6FD-E6B5-4372-93AA-6F8309A6729F}" type="sibTrans" cxnId="{25018519-E620-4B99-AD7A-EEC0091964A7}">
      <dgm:prSet/>
      <dgm:spPr/>
      <dgm:t>
        <a:bodyPr/>
        <a:lstStyle/>
        <a:p>
          <a:endParaRPr lang="uk-UA"/>
        </a:p>
      </dgm:t>
    </dgm:pt>
    <dgm:pt modelId="{024E330A-A620-42A2-818C-FDCA2AD78C96}" type="pres">
      <dgm:prSet presAssocID="{9DB2B3E8-2841-4610-AF76-63106B1565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7D777B2-CB51-4606-BEBE-2AC5C25595BD}" type="pres">
      <dgm:prSet presAssocID="{DE03FC50-C22A-42A2-B7DB-CA6F710CA528}" presName="root" presStyleCnt="0"/>
      <dgm:spPr/>
    </dgm:pt>
    <dgm:pt modelId="{7C2B0F2E-89D4-4A79-9C36-6CD40C0EB7A5}" type="pres">
      <dgm:prSet presAssocID="{DE03FC50-C22A-42A2-B7DB-CA6F710CA528}" presName="rootComposite" presStyleCnt="0"/>
      <dgm:spPr/>
    </dgm:pt>
    <dgm:pt modelId="{423891A1-5790-42AD-80E2-56B769E8A9BC}" type="pres">
      <dgm:prSet presAssocID="{DE03FC50-C22A-42A2-B7DB-CA6F710CA528}" presName="rootText" presStyleLbl="node1" presStyleIdx="0" presStyleCnt="1" custScaleX="415531"/>
      <dgm:spPr/>
      <dgm:t>
        <a:bodyPr/>
        <a:lstStyle/>
        <a:p>
          <a:endParaRPr lang="uk-UA"/>
        </a:p>
      </dgm:t>
    </dgm:pt>
    <dgm:pt modelId="{66CD214E-A893-443A-B824-00325261C6C4}" type="pres">
      <dgm:prSet presAssocID="{DE03FC50-C22A-42A2-B7DB-CA6F710CA528}" presName="rootConnector" presStyleLbl="node1" presStyleIdx="0" presStyleCnt="1"/>
      <dgm:spPr/>
      <dgm:t>
        <a:bodyPr/>
        <a:lstStyle/>
        <a:p>
          <a:endParaRPr lang="uk-UA"/>
        </a:p>
      </dgm:t>
    </dgm:pt>
    <dgm:pt modelId="{59565F28-5DF0-44CD-B160-385821D00FBB}" type="pres">
      <dgm:prSet presAssocID="{DE03FC50-C22A-42A2-B7DB-CA6F710CA528}" presName="childShape" presStyleCnt="0"/>
      <dgm:spPr/>
    </dgm:pt>
    <dgm:pt modelId="{CC9B0382-6C85-4810-B45F-BA3E981C8EFA}" type="pres">
      <dgm:prSet presAssocID="{E952E8DB-17BF-4036-ACAF-BD0DF7ABD427}" presName="Name13" presStyleLbl="parChTrans1D2" presStyleIdx="0" presStyleCnt="5"/>
      <dgm:spPr/>
      <dgm:t>
        <a:bodyPr/>
        <a:lstStyle/>
        <a:p>
          <a:endParaRPr lang="uk-UA"/>
        </a:p>
      </dgm:t>
    </dgm:pt>
    <dgm:pt modelId="{ACE0E4C0-352F-4658-A813-99F3631CF03E}" type="pres">
      <dgm:prSet presAssocID="{D6A7D7B7-0428-47E7-8891-287664FF6382}" presName="childText" presStyleLbl="bgAcc1" presStyleIdx="0" presStyleCnt="5" custScaleX="415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76639B-8A25-4F8C-8441-372F0FA262CF}" type="pres">
      <dgm:prSet presAssocID="{4DCAE2D4-1836-4886-9315-60D0E30C0104}" presName="Name13" presStyleLbl="parChTrans1D2" presStyleIdx="1" presStyleCnt="5"/>
      <dgm:spPr/>
      <dgm:t>
        <a:bodyPr/>
        <a:lstStyle/>
        <a:p>
          <a:endParaRPr lang="uk-UA"/>
        </a:p>
      </dgm:t>
    </dgm:pt>
    <dgm:pt modelId="{26BAEF5A-46C7-4E89-8DC8-7AA0C54D3FD5}" type="pres">
      <dgm:prSet presAssocID="{9B818816-A019-4A8C-9623-165672F081B8}" presName="childText" presStyleLbl="bgAcc1" presStyleIdx="1" presStyleCnt="5" custScaleX="415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C3B179-A724-4CFF-AB8F-D2D6544DA5F4}" type="pres">
      <dgm:prSet presAssocID="{5C14128D-2521-418B-9660-D917CC31B0AE}" presName="Name13" presStyleLbl="parChTrans1D2" presStyleIdx="2" presStyleCnt="5"/>
      <dgm:spPr/>
      <dgm:t>
        <a:bodyPr/>
        <a:lstStyle/>
        <a:p>
          <a:endParaRPr lang="uk-UA"/>
        </a:p>
      </dgm:t>
    </dgm:pt>
    <dgm:pt modelId="{8ED4D3ED-7829-4398-A74B-648AD5CD6512}" type="pres">
      <dgm:prSet presAssocID="{5B936C7E-073B-42DB-8965-3EC8C4FFC81E}" presName="childText" presStyleLbl="bgAcc1" presStyleIdx="2" presStyleCnt="5" custScaleX="415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F0C251-8E55-4866-8F71-7BB65C7200C1}" type="pres">
      <dgm:prSet presAssocID="{DEF955AA-7179-4A88-B8DA-1C15546C5296}" presName="Name13" presStyleLbl="parChTrans1D2" presStyleIdx="3" presStyleCnt="5"/>
      <dgm:spPr/>
      <dgm:t>
        <a:bodyPr/>
        <a:lstStyle/>
        <a:p>
          <a:endParaRPr lang="uk-UA"/>
        </a:p>
      </dgm:t>
    </dgm:pt>
    <dgm:pt modelId="{47459238-3FF2-4CC1-B5C3-687F543014C4}" type="pres">
      <dgm:prSet presAssocID="{567DF65F-D842-4326-BA1E-FFB1E161D87C}" presName="childText" presStyleLbl="bgAcc1" presStyleIdx="3" presStyleCnt="5" custScaleX="415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FC0D97-CFB3-4363-97AA-837FD10B33DD}" type="pres">
      <dgm:prSet presAssocID="{33C7F0FE-FEE5-4297-A36F-6A7E3FE7ECBB}" presName="Name13" presStyleLbl="parChTrans1D2" presStyleIdx="4" presStyleCnt="5"/>
      <dgm:spPr/>
      <dgm:t>
        <a:bodyPr/>
        <a:lstStyle/>
        <a:p>
          <a:endParaRPr lang="uk-UA"/>
        </a:p>
      </dgm:t>
    </dgm:pt>
    <dgm:pt modelId="{A13052BA-BEC8-4954-8B2E-76923948FF00}" type="pres">
      <dgm:prSet presAssocID="{97098AA5-CABC-4AD3-A7F6-FA191A5080A5}" presName="childText" presStyleLbl="bgAcc1" presStyleIdx="4" presStyleCnt="5" custScaleX="4155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DA7EC4-A31B-43F9-8E73-1F2CED939B1A}" type="presOf" srcId="{97098AA5-CABC-4AD3-A7F6-FA191A5080A5}" destId="{A13052BA-BEC8-4954-8B2E-76923948FF00}" srcOrd="0" destOrd="0" presId="urn:microsoft.com/office/officeart/2005/8/layout/hierarchy3"/>
    <dgm:cxn modelId="{006B4768-5251-4806-8208-7DF363B6ED52}" type="presOf" srcId="{DEF955AA-7179-4A88-B8DA-1C15546C5296}" destId="{C1F0C251-8E55-4866-8F71-7BB65C7200C1}" srcOrd="0" destOrd="0" presId="urn:microsoft.com/office/officeart/2005/8/layout/hierarchy3"/>
    <dgm:cxn modelId="{01D95734-8244-4CA3-8DA4-8F9A238EB755}" srcId="{DE03FC50-C22A-42A2-B7DB-CA6F710CA528}" destId="{9B818816-A019-4A8C-9623-165672F081B8}" srcOrd="1" destOrd="0" parTransId="{4DCAE2D4-1836-4886-9315-60D0E30C0104}" sibTransId="{852E8065-CADB-4179-87ED-369217F9FF88}"/>
    <dgm:cxn modelId="{A5C24FEC-9DBF-4F1F-89C0-8DF09CC9A61C}" srcId="{DE03FC50-C22A-42A2-B7DB-CA6F710CA528}" destId="{5B936C7E-073B-42DB-8965-3EC8C4FFC81E}" srcOrd="2" destOrd="0" parTransId="{5C14128D-2521-418B-9660-D917CC31B0AE}" sibTransId="{F2D04720-BFB4-4F89-9E5B-740C0430768B}"/>
    <dgm:cxn modelId="{A582D098-565F-465D-B4E4-A60BFD7E4413}" srcId="{9DB2B3E8-2841-4610-AF76-63106B15652B}" destId="{DE03FC50-C22A-42A2-B7DB-CA6F710CA528}" srcOrd="0" destOrd="0" parTransId="{E17FE801-4C66-46C3-9610-8B4F0A696119}" sibTransId="{96BCC038-8E81-4880-934B-DF99280136DF}"/>
    <dgm:cxn modelId="{048AA321-4251-4688-A7CF-CDAC12A8CA0D}" type="presOf" srcId="{DE03FC50-C22A-42A2-B7DB-CA6F710CA528}" destId="{423891A1-5790-42AD-80E2-56B769E8A9BC}" srcOrd="0" destOrd="0" presId="urn:microsoft.com/office/officeart/2005/8/layout/hierarchy3"/>
    <dgm:cxn modelId="{42E4B854-DFCC-46D3-8432-AA87F3F28894}" srcId="{DE03FC50-C22A-42A2-B7DB-CA6F710CA528}" destId="{567DF65F-D842-4326-BA1E-FFB1E161D87C}" srcOrd="3" destOrd="0" parTransId="{DEF955AA-7179-4A88-B8DA-1C15546C5296}" sibTransId="{6715D34D-54A5-407B-8F3C-9ED73F4E2144}"/>
    <dgm:cxn modelId="{8E4FA0FD-FD88-4046-AF54-B1336DF70392}" type="presOf" srcId="{DE03FC50-C22A-42A2-B7DB-CA6F710CA528}" destId="{66CD214E-A893-443A-B824-00325261C6C4}" srcOrd="1" destOrd="0" presId="urn:microsoft.com/office/officeart/2005/8/layout/hierarchy3"/>
    <dgm:cxn modelId="{F9F4DA88-3DD9-4630-BD27-C0BC0830C540}" type="presOf" srcId="{4DCAE2D4-1836-4886-9315-60D0E30C0104}" destId="{4176639B-8A25-4F8C-8441-372F0FA262CF}" srcOrd="0" destOrd="0" presId="urn:microsoft.com/office/officeart/2005/8/layout/hierarchy3"/>
    <dgm:cxn modelId="{3C2FC510-1E7B-4368-810E-19C02DB8805C}" type="presOf" srcId="{D6A7D7B7-0428-47E7-8891-287664FF6382}" destId="{ACE0E4C0-352F-4658-A813-99F3631CF03E}" srcOrd="0" destOrd="0" presId="urn:microsoft.com/office/officeart/2005/8/layout/hierarchy3"/>
    <dgm:cxn modelId="{F0814895-1A10-487A-87F7-24FD00988D8E}" type="presOf" srcId="{E952E8DB-17BF-4036-ACAF-BD0DF7ABD427}" destId="{CC9B0382-6C85-4810-B45F-BA3E981C8EFA}" srcOrd="0" destOrd="0" presId="urn:microsoft.com/office/officeart/2005/8/layout/hierarchy3"/>
    <dgm:cxn modelId="{10F3A542-112D-493C-B096-520BF2422818}" type="presOf" srcId="{5C14128D-2521-418B-9660-D917CC31B0AE}" destId="{51C3B179-A724-4CFF-AB8F-D2D6544DA5F4}" srcOrd="0" destOrd="0" presId="urn:microsoft.com/office/officeart/2005/8/layout/hierarchy3"/>
    <dgm:cxn modelId="{D6E9AE79-826B-4742-BD37-8DDCB5CCF513}" type="presOf" srcId="{5B936C7E-073B-42DB-8965-3EC8C4FFC81E}" destId="{8ED4D3ED-7829-4398-A74B-648AD5CD6512}" srcOrd="0" destOrd="0" presId="urn:microsoft.com/office/officeart/2005/8/layout/hierarchy3"/>
    <dgm:cxn modelId="{25018519-E620-4B99-AD7A-EEC0091964A7}" srcId="{DE03FC50-C22A-42A2-B7DB-CA6F710CA528}" destId="{97098AA5-CABC-4AD3-A7F6-FA191A5080A5}" srcOrd="4" destOrd="0" parTransId="{33C7F0FE-FEE5-4297-A36F-6A7E3FE7ECBB}" sibTransId="{D51BD6FD-E6B5-4372-93AA-6F8309A6729F}"/>
    <dgm:cxn modelId="{24C41F97-6E00-474E-86F1-637C1C9453C6}" type="presOf" srcId="{33C7F0FE-FEE5-4297-A36F-6A7E3FE7ECBB}" destId="{2BFC0D97-CFB3-4363-97AA-837FD10B33DD}" srcOrd="0" destOrd="0" presId="urn:microsoft.com/office/officeart/2005/8/layout/hierarchy3"/>
    <dgm:cxn modelId="{A5D02A7E-A189-4793-9AF4-6FDBBB41C2BB}" type="presOf" srcId="{567DF65F-D842-4326-BA1E-FFB1E161D87C}" destId="{47459238-3FF2-4CC1-B5C3-687F543014C4}" srcOrd="0" destOrd="0" presId="urn:microsoft.com/office/officeart/2005/8/layout/hierarchy3"/>
    <dgm:cxn modelId="{1E3C0125-EB69-4829-9316-1C304A70D7D7}" type="presOf" srcId="{9B818816-A019-4A8C-9623-165672F081B8}" destId="{26BAEF5A-46C7-4E89-8DC8-7AA0C54D3FD5}" srcOrd="0" destOrd="0" presId="urn:microsoft.com/office/officeart/2005/8/layout/hierarchy3"/>
    <dgm:cxn modelId="{5B59A6B6-A8E7-4D24-ABB6-C63E40EFC72B}" type="presOf" srcId="{9DB2B3E8-2841-4610-AF76-63106B15652B}" destId="{024E330A-A620-42A2-818C-FDCA2AD78C96}" srcOrd="0" destOrd="0" presId="urn:microsoft.com/office/officeart/2005/8/layout/hierarchy3"/>
    <dgm:cxn modelId="{11785B06-77B8-445F-A4DB-65B2417BE33E}" srcId="{DE03FC50-C22A-42A2-B7DB-CA6F710CA528}" destId="{D6A7D7B7-0428-47E7-8891-287664FF6382}" srcOrd="0" destOrd="0" parTransId="{E952E8DB-17BF-4036-ACAF-BD0DF7ABD427}" sibTransId="{B2B5D9C5-E781-41A1-8C10-2DB202345F6D}"/>
    <dgm:cxn modelId="{3936A0AD-B6AA-4C7D-823F-44AD01837E76}" type="presParOf" srcId="{024E330A-A620-42A2-818C-FDCA2AD78C96}" destId="{27D777B2-CB51-4606-BEBE-2AC5C25595BD}" srcOrd="0" destOrd="0" presId="urn:microsoft.com/office/officeart/2005/8/layout/hierarchy3"/>
    <dgm:cxn modelId="{0B769EE3-6176-404D-AD43-7352B24938C7}" type="presParOf" srcId="{27D777B2-CB51-4606-BEBE-2AC5C25595BD}" destId="{7C2B0F2E-89D4-4A79-9C36-6CD40C0EB7A5}" srcOrd="0" destOrd="0" presId="urn:microsoft.com/office/officeart/2005/8/layout/hierarchy3"/>
    <dgm:cxn modelId="{19D7D81A-F004-4D5E-A5CA-F61874AD97ED}" type="presParOf" srcId="{7C2B0F2E-89D4-4A79-9C36-6CD40C0EB7A5}" destId="{423891A1-5790-42AD-80E2-56B769E8A9BC}" srcOrd="0" destOrd="0" presId="urn:microsoft.com/office/officeart/2005/8/layout/hierarchy3"/>
    <dgm:cxn modelId="{1058886F-6FD6-470C-9352-A729D875BFE8}" type="presParOf" srcId="{7C2B0F2E-89D4-4A79-9C36-6CD40C0EB7A5}" destId="{66CD214E-A893-443A-B824-00325261C6C4}" srcOrd="1" destOrd="0" presId="urn:microsoft.com/office/officeart/2005/8/layout/hierarchy3"/>
    <dgm:cxn modelId="{F80FB20F-A835-418A-BBEE-544756F9A5DB}" type="presParOf" srcId="{27D777B2-CB51-4606-BEBE-2AC5C25595BD}" destId="{59565F28-5DF0-44CD-B160-385821D00FBB}" srcOrd="1" destOrd="0" presId="urn:microsoft.com/office/officeart/2005/8/layout/hierarchy3"/>
    <dgm:cxn modelId="{AE399E80-07F1-4753-A438-CCC33347EB50}" type="presParOf" srcId="{59565F28-5DF0-44CD-B160-385821D00FBB}" destId="{CC9B0382-6C85-4810-B45F-BA3E981C8EFA}" srcOrd="0" destOrd="0" presId="urn:microsoft.com/office/officeart/2005/8/layout/hierarchy3"/>
    <dgm:cxn modelId="{EDDE0713-6AA3-4CC1-A6A0-8068BBE3C801}" type="presParOf" srcId="{59565F28-5DF0-44CD-B160-385821D00FBB}" destId="{ACE0E4C0-352F-4658-A813-99F3631CF03E}" srcOrd="1" destOrd="0" presId="urn:microsoft.com/office/officeart/2005/8/layout/hierarchy3"/>
    <dgm:cxn modelId="{C3782C93-AB81-4563-AAB4-CF3671D3C5A7}" type="presParOf" srcId="{59565F28-5DF0-44CD-B160-385821D00FBB}" destId="{4176639B-8A25-4F8C-8441-372F0FA262CF}" srcOrd="2" destOrd="0" presId="urn:microsoft.com/office/officeart/2005/8/layout/hierarchy3"/>
    <dgm:cxn modelId="{96BF95A8-BE42-4BD8-AEC7-16636897DCD9}" type="presParOf" srcId="{59565F28-5DF0-44CD-B160-385821D00FBB}" destId="{26BAEF5A-46C7-4E89-8DC8-7AA0C54D3FD5}" srcOrd="3" destOrd="0" presId="urn:microsoft.com/office/officeart/2005/8/layout/hierarchy3"/>
    <dgm:cxn modelId="{22D0587C-57F0-4AA7-8619-647542C88E1C}" type="presParOf" srcId="{59565F28-5DF0-44CD-B160-385821D00FBB}" destId="{51C3B179-A724-4CFF-AB8F-D2D6544DA5F4}" srcOrd="4" destOrd="0" presId="urn:microsoft.com/office/officeart/2005/8/layout/hierarchy3"/>
    <dgm:cxn modelId="{1DD70A41-C40B-498D-92E9-E8471BCD9CEA}" type="presParOf" srcId="{59565F28-5DF0-44CD-B160-385821D00FBB}" destId="{8ED4D3ED-7829-4398-A74B-648AD5CD6512}" srcOrd="5" destOrd="0" presId="urn:microsoft.com/office/officeart/2005/8/layout/hierarchy3"/>
    <dgm:cxn modelId="{8D3F14EB-6FAE-439E-8B20-9B4BB84AA095}" type="presParOf" srcId="{59565F28-5DF0-44CD-B160-385821D00FBB}" destId="{C1F0C251-8E55-4866-8F71-7BB65C7200C1}" srcOrd="6" destOrd="0" presId="urn:microsoft.com/office/officeart/2005/8/layout/hierarchy3"/>
    <dgm:cxn modelId="{6ADAC1E7-203F-40FB-9D1E-1191C4D6E1CE}" type="presParOf" srcId="{59565F28-5DF0-44CD-B160-385821D00FBB}" destId="{47459238-3FF2-4CC1-B5C3-687F543014C4}" srcOrd="7" destOrd="0" presId="urn:microsoft.com/office/officeart/2005/8/layout/hierarchy3"/>
    <dgm:cxn modelId="{3B3633E2-141D-4A54-8820-773E034A81D5}" type="presParOf" srcId="{59565F28-5DF0-44CD-B160-385821D00FBB}" destId="{2BFC0D97-CFB3-4363-97AA-837FD10B33DD}" srcOrd="8" destOrd="0" presId="urn:microsoft.com/office/officeart/2005/8/layout/hierarchy3"/>
    <dgm:cxn modelId="{2CB17CE5-0331-481C-83E5-0373319E032C}" type="presParOf" srcId="{59565F28-5DF0-44CD-B160-385821D00FBB}" destId="{A13052BA-BEC8-4954-8B2E-76923948FF00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>
        <a:solidFill>
          <a:srgbClr val="FFE1E1"/>
        </a:solidFill>
      </dgm:spPr>
      <dgm:t>
        <a:bodyPr/>
        <a:lstStyle/>
        <a:p>
          <a:r>
            <a:rPr lang="uk-UA" dirty="0" smtClean="0"/>
            <a:t>Коментоване виконання завдання з рубрики “Обговорюємо” ст. 2</a:t>
          </a:r>
          <a:r>
            <a:rPr lang="en-US" dirty="0" smtClean="0"/>
            <a:t>4</a:t>
          </a:r>
          <a:r>
            <a:rPr lang="uk-UA" dirty="0" smtClean="0"/>
            <a:t>7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DF86C3B0-DCA8-4313-B030-8A8E05A044B4}" type="presOf" srcId="{F627B413-A2B4-431A-886A-9E69AE033872}" destId="{5E032831-D853-4C13-97AC-21D3F99245D7}" srcOrd="0" destOrd="0" presId="urn:microsoft.com/office/officeart/2005/8/layout/vList4#2"/>
    <dgm:cxn modelId="{E31CB8B8-ADF0-4154-83E6-9D0A7063ADEF}" type="presOf" srcId="{E4DC7A6D-6458-4D40-8B72-786E2B43194F}" destId="{654347DA-5AB8-4D3E-B0C7-A56D667A19FF}" srcOrd="1" destOrd="0" presId="urn:microsoft.com/office/officeart/2005/8/layout/vList4#2"/>
    <dgm:cxn modelId="{DCED109E-A102-48D5-BF2D-FEF7D8DAE042}" type="presOf" srcId="{E4DC7A6D-6458-4D40-8B72-786E2B43194F}" destId="{E07D53DF-6452-4009-8A85-F59B951C65CA}" srcOrd="0" destOrd="0" presId="urn:microsoft.com/office/officeart/2005/8/layout/vList4#2"/>
    <dgm:cxn modelId="{92C75CFB-6673-4C76-A6CB-E0CC620C4B2A}" type="presParOf" srcId="{5E032831-D853-4C13-97AC-21D3F99245D7}" destId="{FD012F7B-13FE-47A0-B83B-EC23C2DD5EDC}" srcOrd="0" destOrd="0" presId="urn:microsoft.com/office/officeart/2005/8/layout/vList4#2"/>
    <dgm:cxn modelId="{7BEB5E6C-DF33-4CE8-AFEB-447410FABE5F}" type="presParOf" srcId="{FD012F7B-13FE-47A0-B83B-EC23C2DD5EDC}" destId="{E07D53DF-6452-4009-8A85-F59B951C65CA}" srcOrd="0" destOrd="0" presId="urn:microsoft.com/office/officeart/2005/8/layout/vList4#2"/>
    <dgm:cxn modelId="{BF5B4AEE-6BBB-42E7-B3F4-5529EB373D05}" type="presParOf" srcId="{FD012F7B-13FE-47A0-B83B-EC23C2DD5EDC}" destId="{E2502320-D2CF-4315-97ED-EB529052F563}" srcOrd="1" destOrd="0" presId="urn:microsoft.com/office/officeart/2005/8/layout/vList4#2"/>
    <dgm:cxn modelId="{BD0BC50B-2807-43BD-885D-78E1FACAF637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46995B-872F-4733-A28F-9B751527273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1362AA7-23DF-46DF-B364-D563CFD5CC39}">
      <dgm:prSet phldrT="[Текст]"/>
      <dgm:spPr/>
      <dgm:t>
        <a:bodyPr/>
        <a:lstStyle/>
        <a:p>
          <a:r>
            <a:rPr lang="uk-UA" dirty="0" smtClean="0"/>
            <a:t>Фотограф</a:t>
          </a:r>
          <a:endParaRPr lang="uk-UA" dirty="0"/>
        </a:p>
      </dgm:t>
    </dgm:pt>
    <dgm:pt modelId="{E16A1894-3A5F-4C73-BE2D-C33EB80FF222}" type="parTrans" cxnId="{5E828750-5524-4506-AAE1-5C4F831FCF30}">
      <dgm:prSet/>
      <dgm:spPr/>
      <dgm:t>
        <a:bodyPr/>
        <a:lstStyle/>
        <a:p>
          <a:endParaRPr lang="uk-UA"/>
        </a:p>
      </dgm:t>
    </dgm:pt>
    <dgm:pt modelId="{5405E54C-16EF-451C-BFAA-2A7D01739303}" type="sibTrans" cxnId="{5E828750-5524-4506-AAE1-5C4F831FCF30}">
      <dgm:prSet/>
      <dgm:spPr/>
      <dgm:t>
        <a:bodyPr/>
        <a:lstStyle/>
        <a:p>
          <a:endParaRPr lang="uk-UA"/>
        </a:p>
      </dgm:t>
    </dgm:pt>
    <dgm:pt modelId="{484F7482-B7DE-431F-BD00-879DA6C3142B}">
      <dgm:prSet phldrT="[Текст]"/>
      <dgm:spPr/>
      <dgm:t>
        <a:bodyPr/>
        <a:lstStyle/>
        <a:p>
          <a:r>
            <a:rPr lang="uk-UA" dirty="0" smtClean="0"/>
            <a:t>Дизайнер</a:t>
          </a:r>
          <a:endParaRPr lang="uk-UA" dirty="0"/>
        </a:p>
      </dgm:t>
    </dgm:pt>
    <dgm:pt modelId="{CB3B49F1-11FD-4FEB-B792-9974C11759E8}" type="parTrans" cxnId="{4F14808E-BC05-43BE-BD74-084B288FD044}">
      <dgm:prSet/>
      <dgm:spPr/>
      <dgm:t>
        <a:bodyPr/>
        <a:lstStyle/>
        <a:p>
          <a:endParaRPr lang="uk-UA"/>
        </a:p>
      </dgm:t>
    </dgm:pt>
    <dgm:pt modelId="{66EB3EBF-F84F-4BD4-A827-969A35DF5FBE}" type="sibTrans" cxnId="{4F14808E-BC05-43BE-BD74-084B288FD044}">
      <dgm:prSet/>
      <dgm:spPr/>
      <dgm:t>
        <a:bodyPr/>
        <a:lstStyle/>
        <a:p>
          <a:endParaRPr lang="uk-UA"/>
        </a:p>
      </dgm:t>
    </dgm:pt>
    <dgm:pt modelId="{10CAA4CD-0862-4BB3-9C7D-C6B627ABD239}">
      <dgm:prSet phldrT="[Текст]"/>
      <dgm:spPr/>
      <dgm:t>
        <a:bodyPr/>
        <a:lstStyle/>
        <a:p>
          <a:r>
            <a:rPr lang="uk-UA" dirty="0" smtClean="0"/>
            <a:t>Журналіст </a:t>
          </a:r>
          <a:endParaRPr lang="uk-UA" dirty="0"/>
        </a:p>
      </dgm:t>
    </dgm:pt>
    <dgm:pt modelId="{9B0823A0-5026-4AF9-A9A5-9ABF744FDA78}" type="parTrans" cxnId="{67BA6030-755D-4561-BE28-B742F6D43343}">
      <dgm:prSet/>
      <dgm:spPr/>
      <dgm:t>
        <a:bodyPr/>
        <a:lstStyle/>
        <a:p>
          <a:endParaRPr lang="uk-UA"/>
        </a:p>
      </dgm:t>
    </dgm:pt>
    <dgm:pt modelId="{765A67EC-78DA-45B3-A071-080B038B3041}" type="sibTrans" cxnId="{67BA6030-755D-4561-BE28-B742F6D43343}">
      <dgm:prSet/>
      <dgm:spPr/>
      <dgm:t>
        <a:bodyPr/>
        <a:lstStyle/>
        <a:p>
          <a:endParaRPr lang="uk-UA"/>
        </a:p>
      </dgm:t>
    </dgm:pt>
    <dgm:pt modelId="{5C2383C8-DA85-4C7C-8504-A54675E160C7}" type="pres">
      <dgm:prSet presAssocID="{F446995B-872F-4733-A28F-9B751527273E}" presName="diagram" presStyleCnt="0">
        <dgm:presLayoutVars>
          <dgm:dir/>
          <dgm:animLvl val="lvl"/>
          <dgm:resizeHandles val="exact"/>
        </dgm:presLayoutVars>
      </dgm:prSet>
      <dgm:spPr/>
    </dgm:pt>
    <dgm:pt modelId="{8DCFE1DD-55FF-46DA-883E-DF0EEBE17AAE}" type="pres">
      <dgm:prSet presAssocID="{D1362AA7-23DF-46DF-B364-D563CFD5CC39}" presName="compNode" presStyleCnt="0"/>
      <dgm:spPr/>
    </dgm:pt>
    <dgm:pt modelId="{738FE677-D939-4DB6-8BC8-E90C93AF0453}" type="pres">
      <dgm:prSet presAssocID="{D1362AA7-23DF-46DF-B364-D563CFD5CC39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6142D4-AD72-4B5C-A87C-4E4E4E210116}" type="pres">
      <dgm:prSet presAssocID="{D1362AA7-23DF-46DF-B364-D563CFD5CC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4BD4ED-64A8-4D7C-B8DB-A0BEE9C52216}" type="pres">
      <dgm:prSet presAssocID="{D1362AA7-23DF-46DF-B364-D563CFD5CC39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BB0B0923-506F-42BB-A314-7EF241E419BD}" type="pres">
      <dgm:prSet presAssocID="{D1362AA7-23DF-46DF-B364-D563CFD5CC39}" presName="adorn" presStyleLbl="fgAccFollowNode1" presStyleIdx="0" presStyleCnt="3"/>
      <dgm:spPr/>
    </dgm:pt>
    <dgm:pt modelId="{A1D74F16-C9A5-4E31-BE79-3D1681A0A720}" type="pres">
      <dgm:prSet presAssocID="{5405E54C-16EF-451C-BFAA-2A7D01739303}" presName="sibTrans" presStyleLbl="sibTrans2D1" presStyleIdx="0" presStyleCnt="0"/>
      <dgm:spPr/>
      <dgm:t>
        <a:bodyPr/>
        <a:lstStyle/>
        <a:p>
          <a:endParaRPr lang="uk-UA"/>
        </a:p>
      </dgm:t>
    </dgm:pt>
    <dgm:pt modelId="{9A377087-6EA7-4BF1-AF6E-96D235731751}" type="pres">
      <dgm:prSet presAssocID="{484F7482-B7DE-431F-BD00-879DA6C3142B}" presName="compNode" presStyleCnt="0"/>
      <dgm:spPr/>
    </dgm:pt>
    <dgm:pt modelId="{EDCA90F4-30C4-4904-AB5D-CC77E4C86A8B}" type="pres">
      <dgm:prSet presAssocID="{484F7482-B7DE-431F-BD00-879DA6C3142B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983DEA-5A7A-49FA-9171-469E28169B5C}" type="pres">
      <dgm:prSet presAssocID="{484F7482-B7DE-431F-BD00-879DA6C3142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5246DB-DF33-4986-A443-9D0B39ED63EC}" type="pres">
      <dgm:prSet presAssocID="{484F7482-B7DE-431F-BD00-879DA6C3142B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E90200D3-8CCB-4B62-9144-DDC6E7AFFADB}" type="pres">
      <dgm:prSet presAssocID="{484F7482-B7DE-431F-BD00-879DA6C3142B}" presName="adorn" presStyleLbl="fgAccFollowNode1" presStyleIdx="1" presStyleCnt="3"/>
      <dgm:spPr/>
    </dgm:pt>
    <dgm:pt modelId="{425F141A-9487-4838-80FA-5605C42D753B}" type="pres">
      <dgm:prSet presAssocID="{66EB3EBF-F84F-4BD4-A827-969A35DF5FB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2069F30-1350-48FE-906E-C6C2ED727399}" type="pres">
      <dgm:prSet presAssocID="{10CAA4CD-0862-4BB3-9C7D-C6B627ABD239}" presName="compNode" presStyleCnt="0"/>
      <dgm:spPr/>
    </dgm:pt>
    <dgm:pt modelId="{60D0EF1C-F6EB-474F-B1B9-254D878E76EC}" type="pres">
      <dgm:prSet presAssocID="{10CAA4CD-0862-4BB3-9C7D-C6B627ABD239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AB84B6-2514-43AB-8AE8-105C359BCAB4}" type="pres">
      <dgm:prSet presAssocID="{10CAA4CD-0862-4BB3-9C7D-C6B627ABD2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20E978-7C41-4761-9B25-D4F0AC149B56}" type="pres">
      <dgm:prSet presAssocID="{10CAA4CD-0862-4BB3-9C7D-C6B627ABD239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19462A76-56B8-429A-B61A-105335065D37}" type="pres">
      <dgm:prSet presAssocID="{10CAA4CD-0862-4BB3-9C7D-C6B627ABD239}" presName="adorn" presStyleLbl="fgAccFollowNode1" presStyleIdx="2" presStyleCnt="3"/>
      <dgm:spPr/>
    </dgm:pt>
  </dgm:ptLst>
  <dgm:cxnLst>
    <dgm:cxn modelId="{90B35DEB-9766-46E3-9991-EA8F76209277}" type="presOf" srcId="{10CAA4CD-0862-4BB3-9C7D-C6B627ABD239}" destId="{1F20E978-7C41-4761-9B25-D4F0AC149B56}" srcOrd="1" destOrd="0" presId="urn:microsoft.com/office/officeart/2005/8/layout/bList2"/>
    <dgm:cxn modelId="{6D0BFCD9-D89A-483E-A526-B6173145BAE4}" type="presOf" srcId="{484F7482-B7DE-431F-BD00-879DA6C3142B}" destId="{0E5246DB-DF33-4986-A443-9D0B39ED63EC}" srcOrd="1" destOrd="0" presId="urn:microsoft.com/office/officeart/2005/8/layout/bList2"/>
    <dgm:cxn modelId="{CB16B50E-D23F-430E-8083-1CA3C0AEFD99}" type="presOf" srcId="{484F7482-B7DE-431F-BD00-879DA6C3142B}" destId="{0F983DEA-5A7A-49FA-9171-469E28169B5C}" srcOrd="0" destOrd="0" presId="urn:microsoft.com/office/officeart/2005/8/layout/bList2"/>
    <dgm:cxn modelId="{5E828750-5524-4506-AAE1-5C4F831FCF30}" srcId="{F446995B-872F-4733-A28F-9B751527273E}" destId="{D1362AA7-23DF-46DF-B364-D563CFD5CC39}" srcOrd="0" destOrd="0" parTransId="{E16A1894-3A5F-4C73-BE2D-C33EB80FF222}" sibTransId="{5405E54C-16EF-451C-BFAA-2A7D01739303}"/>
    <dgm:cxn modelId="{2390D261-61E6-4E4D-83DD-1E8D7B3AC8C0}" type="presOf" srcId="{66EB3EBF-F84F-4BD4-A827-969A35DF5FBE}" destId="{425F141A-9487-4838-80FA-5605C42D753B}" srcOrd="0" destOrd="0" presId="urn:microsoft.com/office/officeart/2005/8/layout/bList2"/>
    <dgm:cxn modelId="{4F14808E-BC05-43BE-BD74-084B288FD044}" srcId="{F446995B-872F-4733-A28F-9B751527273E}" destId="{484F7482-B7DE-431F-BD00-879DA6C3142B}" srcOrd="1" destOrd="0" parTransId="{CB3B49F1-11FD-4FEB-B792-9974C11759E8}" sibTransId="{66EB3EBF-F84F-4BD4-A827-969A35DF5FBE}"/>
    <dgm:cxn modelId="{2FCCD8E7-CD4E-4070-8BA0-460F94F5A4F0}" type="presOf" srcId="{10CAA4CD-0862-4BB3-9C7D-C6B627ABD239}" destId="{5CAB84B6-2514-43AB-8AE8-105C359BCAB4}" srcOrd="0" destOrd="0" presId="urn:microsoft.com/office/officeart/2005/8/layout/bList2"/>
    <dgm:cxn modelId="{C54A2E15-69C8-41C9-854D-E4FB504490D6}" type="presOf" srcId="{5405E54C-16EF-451C-BFAA-2A7D01739303}" destId="{A1D74F16-C9A5-4E31-BE79-3D1681A0A720}" srcOrd="0" destOrd="0" presId="urn:microsoft.com/office/officeart/2005/8/layout/bList2"/>
    <dgm:cxn modelId="{C9771AE1-AFBC-4239-8DB7-99615B08883C}" type="presOf" srcId="{F446995B-872F-4733-A28F-9B751527273E}" destId="{5C2383C8-DA85-4C7C-8504-A54675E160C7}" srcOrd="0" destOrd="0" presId="urn:microsoft.com/office/officeart/2005/8/layout/bList2"/>
    <dgm:cxn modelId="{BEF9DA2C-9730-4D13-B8C8-19F916465770}" type="presOf" srcId="{D1362AA7-23DF-46DF-B364-D563CFD5CC39}" destId="{506142D4-AD72-4B5C-A87C-4E4E4E210116}" srcOrd="0" destOrd="0" presId="urn:microsoft.com/office/officeart/2005/8/layout/bList2"/>
    <dgm:cxn modelId="{67BA6030-755D-4561-BE28-B742F6D43343}" srcId="{F446995B-872F-4733-A28F-9B751527273E}" destId="{10CAA4CD-0862-4BB3-9C7D-C6B627ABD239}" srcOrd="2" destOrd="0" parTransId="{9B0823A0-5026-4AF9-A9A5-9ABF744FDA78}" sibTransId="{765A67EC-78DA-45B3-A071-080B038B3041}"/>
    <dgm:cxn modelId="{16514340-7BB1-45F5-B05C-E0833EBC64F0}" type="presOf" srcId="{D1362AA7-23DF-46DF-B364-D563CFD5CC39}" destId="{364BD4ED-64A8-4D7C-B8DB-A0BEE9C52216}" srcOrd="1" destOrd="0" presId="urn:microsoft.com/office/officeart/2005/8/layout/bList2"/>
    <dgm:cxn modelId="{9A951A86-175C-46DA-8572-DF95CA0FEA2F}" type="presParOf" srcId="{5C2383C8-DA85-4C7C-8504-A54675E160C7}" destId="{8DCFE1DD-55FF-46DA-883E-DF0EEBE17AAE}" srcOrd="0" destOrd="0" presId="urn:microsoft.com/office/officeart/2005/8/layout/bList2"/>
    <dgm:cxn modelId="{5E00AB62-E54A-4DFD-8E6D-6C7A104513CC}" type="presParOf" srcId="{8DCFE1DD-55FF-46DA-883E-DF0EEBE17AAE}" destId="{738FE677-D939-4DB6-8BC8-E90C93AF0453}" srcOrd="0" destOrd="0" presId="urn:microsoft.com/office/officeart/2005/8/layout/bList2"/>
    <dgm:cxn modelId="{23892152-4567-4711-8799-FB6FA0613F1B}" type="presParOf" srcId="{8DCFE1DD-55FF-46DA-883E-DF0EEBE17AAE}" destId="{506142D4-AD72-4B5C-A87C-4E4E4E210116}" srcOrd="1" destOrd="0" presId="urn:microsoft.com/office/officeart/2005/8/layout/bList2"/>
    <dgm:cxn modelId="{9341EB4E-92BB-407B-BD44-A56788A96136}" type="presParOf" srcId="{8DCFE1DD-55FF-46DA-883E-DF0EEBE17AAE}" destId="{364BD4ED-64A8-4D7C-B8DB-A0BEE9C52216}" srcOrd="2" destOrd="0" presId="urn:microsoft.com/office/officeart/2005/8/layout/bList2"/>
    <dgm:cxn modelId="{AEC84789-C97B-4CAB-9247-E41EB4A08652}" type="presParOf" srcId="{8DCFE1DD-55FF-46DA-883E-DF0EEBE17AAE}" destId="{BB0B0923-506F-42BB-A314-7EF241E419BD}" srcOrd="3" destOrd="0" presId="urn:microsoft.com/office/officeart/2005/8/layout/bList2"/>
    <dgm:cxn modelId="{57D126E7-1837-4980-ABD4-7840E8EF59D8}" type="presParOf" srcId="{5C2383C8-DA85-4C7C-8504-A54675E160C7}" destId="{A1D74F16-C9A5-4E31-BE79-3D1681A0A720}" srcOrd="1" destOrd="0" presId="urn:microsoft.com/office/officeart/2005/8/layout/bList2"/>
    <dgm:cxn modelId="{FCEA4D06-2E45-46E3-9846-546B16D888F5}" type="presParOf" srcId="{5C2383C8-DA85-4C7C-8504-A54675E160C7}" destId="{9A377087-6EA7-4BF1-AF6E-96D235731751}" srcOrd="2" destOrd="0" presId="urn:microsoft.com/office/officeart/2005/8/layout/bList2"/>
    <dgm:cxn modelId="{D1A36D08-4990-42AB-9598-DE0D17CC3AB4}" type="presParOf" srcId="{9A377087-6EA7-4BF1-AF6E-96D235731751}" destId="{EDCA90F4-30C4-4904-AB5D-CC77E4C86A8B}" srcOrd="0" destOrd="0" presId="urn:microsoft.com/office/officeart/2005/8/layout/bList2"/>
    <dgm:cxn modelId="{A8C966F0-9A93-4512-8807-D5E18DC7EA95}" type="presParOf" srcId="{9A377087-6EA7-4BF1-AF6E-96D235731751}" destId="{0F983DEA-5A7A-49FA-9171-469E28169B5C}" srcOrd="1" destOrd="0" presId="urn:microsoft.com/office/officeart/2005/8/layout/bList2"/>
    <dgm:cxn modelId="{D0FF5C45-1218-4B71-B7D6-B911B04CCB1E}" type="presParOf" srcId="{9A377087-6EA7-4BF1-AF6E-96D235731751}" destId="{0E5246DB-DF33-4986-A443-9D0B39ED63EC}" srcOrd="2" destOrd="0" presId="urn:microsoft.com/office/officeart/2005/8/layout/bList2"/>
    <dgm:cxn modelId="{BBD537B1-7A05-420C-928E-09F4ED78F44B}" type="presParOf" srcId="{9A377087-6EA7-4BF1-AF6E-96D235731751}" destId="{E90200D3-8CCB-4B62-9144-DDC6E7AFFADB}" srcOrd="3" destOrd="0" presId="urn:microsoft.com/office/officeart/2005/8/layout/bList2"/>
    <dgm:cxn modelId="{228AB9BF-BE9D-4A2E-8540-FCEDD366B4F6}" type="presParOf" srcId="{5C2383C8-DA85-4C7C-8504-A54675E160C7}" destId="{425F141A-9487-4838-80FA-5605C42D753B}" srcOrd="3" destOrd="0" presId="urn:microsoft.com/office/officeart/2005/8/layout/bList2"/>
    <dgm:cxn modelId="{479B94E8-B8B9-46C3-BB15-34CE6F2C95CA}" type="presParOf" srcId="{5C2383C8-DA85-4C7C-8504-A54675E160C7}" destId="{A2069F30-1350-48FE-906E-C6C2ED727399}" srcOrd="4" destOrd="0" presId="urn:microsoft.com/office/officeart/2005/8/layout/bList2"/>
    <dgm:cxn modelId="{4FE1453F-4954-4C70-943E-0EC5F89F9689}" type="presParOf" srcId="{A2069F30-1350-48FE-906E-C6C2ED727399}" destId="{60D0EF1C-F6EB-474F-B1B9-254D878E76EC}" srcOrd="0" destOrd="0" presId="urn:microsoft.com/office/officeart/2005/8/layout/bList2"/>
    <dgm:cxn modelId="{C74F166E-B0B0-42C2-BFB4-1A9829D7DACB}" type="presParOf" srcId="{A2069F30-1350-48FE-906E-C6C2ED727399}" destId="{5CAB84B6-2514-43AB-8AE8-105C359BCAB4}" srcOrd="1" destOrd="0" presId="urn:microsoft.com/office/officeart/2005/8/layout/bList2"/>
    <dgm:cxn modelId="{9EAA3127-98C8-468E-8CF1-EF76652086F2}" type="presParOf" srcId="{A2069F30-1350-48FE-906E-C6C2ED727399}" destId="{1F20E978-7C41-4761-9B25-D4F0AC149B56}" srcOrd="2" destOrd="0" presId="urn:microsoft.com/office/officeart/2005/8/layout/bList2"/>
    <dgm:cxn modelId="{47C6B41B-F845-4D8A-89E3-7C897B830279}" type="presParOf" srcId="{A2069F30-1350-48FE-906E-C6C2ED727399}" destId="{19462A76-56B8-429A-B61A-105335065D3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F10AA3B-9BE5-4885-887E-B8AF120BF529}" type="presOf" srcId="{18E77F73-9AAA-4DCC-AF48-C73B220C63BC}" destId="{CF6E34D8-E829-4186-A51D-6C3F9066F48C}" srcOrd="0" destOrd="0" presId="urn:microsoft.com/office/officeart/2005/8/layout/vList4"/>
    <dgm:cxn modelId="{0BC59C2D-8F30-4825-93DB-ABEA0CC10A75}" type="presOf" srcId="{C76C93D6-948A-47CA-B48B-514D5A94E7C0}" destId="{E780363D-FD32-4ACC-B9F9-85AA6ADFB5E9}" srcOrd="0" destOrd="0" presId="urn:microsoft.com/office/officeart/2005/8/layout/vList4"/>
    <dgm:cxn modelId="{86A1742B-A2D9-486C-94FC-3038FAB73C26}" type="presOf" srcId="{18E77F73-9AAA-4DCC-AF48-C73B220C63BC}" destId="{87CD9510-C4FA-4549-93B8-EB6E199DA3A4}" srcOrd="1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67ED74ED-CCBC-44A8-B1DD-E43ACB9EAE1B}" type="presParOf" srcId="{E780363D-FD32-4ACC-B9F9-85AA6ADFB5E9}" destId="{08B3B227-B69F-48AF-BE60-E822A5D29973}" srcOrd="0" destOrd="0" presId="urn:microsoft.com/office/officeart/2005/8/layout/vList4"/>
    <dgm:cxn modelId="{3FF925ED-4BC3-400F-BE5B-D535581711B9}" type="presParOf" srcId="{08B3B227-B69F-48AF-BE60-E822A5D29973}" destId="{CF6E34D8-E829-4186-A51D-6C3F9066F48C}" srcOrd="0" destOrd="0" presId="urn:microsoft.com/office/officeart/2005/8/layout/vList4"/>
    <dgm:cxn modelId="{1632B58B-3E2C-43ED-9677-D07B76EE43FB}" type="presParOf" srcId="{08B3B227-B69F-48AF-BE60-E822A5D29973}" destId="{A12AEEBC-C124-45C8-B0E3-FBE7E2BBDE88}" srcOrd="1" destOrd="0" presId="urn:microsoft.com/office/officeart/2005/8/layout/vList4"/>
    <dgm:cxn modelId="{2AA9D75A-B83B-46AE-B8FE-9B0E1232D01E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E6A125-65D2-4E46-8D42-D88E5D7D0461}" type="doc">
      <dgm:prSet loTypeId="urn:microsoft.com/office/officeart/2009/3/layout/StepUpProcess" loCatId="process" qsTypeId="urn:microsoft.com/office/officeart/2005/8/quickstyle/3d2" qsCatId="3D" csTypeId="urn:microsoft.com/office/officeart/2005/8/colors/colorful2" csCatId="colorful" phldr="1"/>
      <dgm:spPr/>
    </dgm:pt>
    <dgm:pt modelId="{60B4B69F-8A93-46B3-AC34-3B68D10ADBDB}">
      <dgm:prSet phldrT="[Текст]"/>
      <dgm:spPr/>
      <dgm:t>
        <a:bodyPr/>
        <a:lstStyle/>
        <a:p>
          <a:r>
            <a:rPr lang="uk-UA" dirty="0" smtClean="0"/>
            <a:t>Якими є етапи створення презентацій</a:t>
          </a:r>
          <a:endParaRPr lang="ru-RU" dirty="0"/>
        </a:p>
      </dgm:t>
    </dgm:pt>
    <dgm:pt modelId="{73E1683F-460B-4FB7-AB7E-53933A503C51}" type="parTrans" cxnId="{612D952C-CA9F-4B74-9AEF-E4416B43CFAD}">
      <dgm:prSet/>
      <dgm:spPr/>
      <dgm:t>
        <a:bodyPr/>
        <a:lstStyle/>
        <a:p>
          <a:endParaRPr lang="ru-RU"/>
        </a:p>
      </dgm:t>
    </dgm:pt>
    <dgm:pt modelId="{90013A0E-BC64-46D5-A138-7A46FB7CF91D}" type="sibTrans" cxnId="{612D952C-CA9F-4B74-9AEF-E4416B43CFAD}">
      <dgm:prSet/>
      <dgm:spPr/>
      <dgm:t>
        <a:bodyPr/>
        <a:lstStyle/>
        <a:p>
          <a:endParaRPr lang="ru-RU"/>
        </a:p>
      </dgm:t>
    </dgm:pt>
    <dgm:pt modelId="{70379E23-BDD6-4E87-850E-EBB37384F944}">
      <dgm:prSet phldrT="[Текст]"/>
      <dgm:spPr/>
      <dgm:t>
        <a:bodyPr/>
        <a:lstStyle/>
        <a:p>
          <a:r>
            <a:rPr lang="uk-UA" dirty="0" smtClean="0"/>
            <a:t>Що слід знати про планування презентацій</a:t>
          </a:r>
          <a:endParaRPr lang="ru-RU" dirty="0"/>
        </a:p>
      </dgm:t>
    </dgm:pt>
    <dgm:pt modelId="{A89A75C1-EADE-42B6-80B2-CB81277031DA}" type="parTrans" cxnId="{84D30B27-3389-4A40-83B5-5B7AB8B8DCFD}">
      <dgm:prSet/>
      <dgm:spPr/>
      <dgm:t>
        <a:bodyPr/>
        <a:lstStyle/>
        <a:p>
          <a:endParaRPr lang="ru-RU"/>
        </a:p>
      </dgm:t>
    </dgm:pt>
    <dgm:pt modelId="{1C801EB7-6F4F-457D-A6A6-CEB22CFD4A44}" type="sibTrans" cxnId="{84D30B27-3389-4A40-83B5-5B7AB8B8DCFD}">
      <dgm:prSet/>
      <dgm:spPr/>
      <dgm:t>
        <a:bodyPr/>
        <a:lstStyle/>
        <a:p>
          <a:endParaRPr lang="ru-RU"/>
        </a:p>
      </dgm:t>
    </dgm:pt>
    <dgm:pt modelId="{A3B1DA70-EB02-4C36-BE27-2AE32E05BA3E}">
      <dgm:prSet phldrT="[Текст]"/>
      <dgm:spPr/>
      <dgm:t>
        <a:bodyPr/>
        <a:lstStyle/>
        <a:p>
          <a:r>
            <a:rPr lang="uk-UA" dirty="0" smtClean="0"/>
            <a:t>Які особливості усного супроводу презентацій</a:t>
          </a:r>
          <a:endParaRPr lang="ru-RU" dirty="0"/>
        </a:p>
      </dgm:t>
    </dgm:pt>
    <dgm:pt modelId="{76765A35-DE95-40E3-92C2-73E933847089}" type="parTrans" cxnId="{CD410E7F-0582-4117-955E-B5A9A32F74B8}">
      <dgm:prSet/>
      <dgm:spPr/>
      <dgm:t>
        <a:bodyPr/>
        <a:lstStyle/>
        <a:p>
          <a:endParaRPr lang="ru-RU"/>
        </a:p>
      </dgm:t>
    </dgm:pt>
    <dgm:pt modelId="{59E81C81-5031-43C6-98E8-727DC113D6D5}" type="sibTrans" cxnId="{CD410E7F-0582-4117-955E-B5A9A32F74B8}">
      <dgm:prSet/>
      <dgm:spPr/>
      <dgm:t>
        <a:bodyPr/>
        <a:lstStyle/>
        <a:p>
          <a:endParaRPr lang="ru-RU"/>
        </a:p>
      </dgm:t>
    </dgm:pt>
    <dgm:pt modelId="{3BBFA9FA-2FBE-4794-83C1-0B306E0639BD}" type="pres">
      <dgm:prSet presAssocID="{D3E6A125-65D2-4E46-8D42-D88E5D7D0461}" presName="rootnode" presStyleCnt="0">
        <dgm:presLayoutVars>
          <dgm:chMax/>
          <dgm:chPref/>
          <dgm:dir/>
          <dgm:animLvl val="lvl"/>
        </dgm:presLayoutVars>
      </dgm:prSet>
      <dgm:spPr/>
    </dgm:pt>
    <dgm:pt modelId="{214987FC-026E-419E-BDD5-1B70F6A214D0}" type="pres">
      <dgm:prSet presAssocID="{60B4B69F-8A93-46B3-AC34-3B68D10ADBDB}" presName="composite" presStyleCnt="0"/>
      <dgm:spPr/>
    </dgm:pt>
    <dgm:pt modelId="{92225122-5E24-420D-83D8-E5E00387DDE0}" type="pres">
      <dgm:prSet presAssocID="{60B4B69F-8A93-46B3-AC34-3B68D10ADBDB}" presName="LShape" presStyleLbl="alignNode1" presStyleIdx="0" presStyleCnt="5"/>
      <dgm:spPr/>
    </dgm:pt>
    <dgm:pt modelId="{F842BAC6-2E9E-4C4F-925A-E98ED32566E1}" type="pres">
      <dgm:prSet presAssocID="{60B4B69F-8A93-46B3-AC34-3B68D10ADBD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D2E586-1845-40A2-9239-63FEBCB9DCF4}" type="pres">
      <dgm:prSet presAssocID="{60B4B69F-8A93-46B3-AC34-3B68D10ADBDB}" presName="Triangle" presStyleLbl="alignNode1" presStyleIdx="1" presStyleCnt="5"/>
      <dgm:spPr/>
    </dgm:pt>
    <dgm:pt modelId="{1A697BC7-88B3-4B27-814D-EF2CD9A20EC9}" type="pres">
      <dgm:prSet presAssocID="{90013A0E-BC64-46D5-A138-7A46FB7CF91D}" presName="sibTrans" presStyleCnt="0"/>
      <dgm:spPr/>
    </dgm:pt>
    <dgm:pt modelId="{41B0153D-5E40-46B7-9EA0-93C0FB45369B}" type="pres">
      <dgm:prSet presAssocID="{90013A0E-BC64-46D5-A138-7A46FB7CF91D}" presName="space" presStyleCnt="0"/>
      <dgm:spPr/>
    </dgm:pt>
    <dgm:pt modelId="{32ED4C50-77C6-4F90-B08C-0D2E3F6EF2B4}" type="pres">
      <dgm:prSet presAssocID="{70379E23-BDD6-4E87-850E-EBB37384F944}" presName="composite" presStyleCnt="0"/>
      <dgm:spPr/>
    </dgm:pt>
    <dgm:pt modelId="{95F9E574-EB90-401A-B7F4-4EF6ED455A49}" type="pres">
      <dgm:prSet presAssocID="{70379E23-BDD6-4E87-850E-EBB37384F944}" presName="LShape" presStyleLbl="alignNode1" presStyleIdx="2" presStyleCnt="5"/>
      <dgm:spPr/>
    </dgm:pt>
    <dgm:pt modelId="{0E01C03B-A7EC-40D2-BE1F-A5829E226CC0}" type="pres">
      <dgm:prSet presAssocID="{70379E23-BDD6-4E87-850E-EBB37384F94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9DEF71-B3BF-4D39-991E-648A110A4597}" type="pres">
      <dgm:prSet presAssocID="{70379E23-BDD6-4E87-850E-EBB37384F944}" presName="Triangle" presStyleLbl="alignNode1" presStyleIdx="3" presStyleCnt="5"/>
      <dgm:spPr/>
    </dgm:pt>
    <dgm:pt modelId="{81800798-7BC7-41C3-8EC6-F8AE5EC33851}" type="pres">
      <dgm:prSet presAssocID="{1C801EB7-6F4F-457D-A6A6-CEB22CFD4A44}" presName="sibTrans" presStyleCnt="0"/>
      <dgm:spPr/>
    </dgm:pt>
    <dgm:pt modelId="{779E1119-E1DD-4BE2-830F-BA0F3F14426F}" type="pres">
      <dgm:prSet presAssocID="{1C801EB7-6F4F-457D-A6A6-CEB22CFD4A44}" presName="space" presStyleCnt="0"/>
      <dgm:spPr/>
    </dgm:pt>
    <dgm:pt modelId="{8F0BB70C-6765-4F6A-9C89-6451BDEABCD2}" type="pres">
      <dgm:prSet presAssocID="{A3B1DA70-EB02-4C36-BE27-2AE32E05BA3E}" presName="composite" presStyleCnt="0"/>
      <dgm:spPr/>
    </dgm:pt>
    <dgm:pt modelId="{B4C77160-D023-48F2-888F-DC4573388A40}" type="pres">
      <dgm:prSet presAssocID="{A3B1DA70-EB02-4C36-BE27-2AE32E05BA3E}" presName="LShape" presStyleLbl="alignNode1" presStyleIdx="4" presStyleCnt="5"/>
      <dgm:spPr/>
    </dgm:pt>
    <dgm:pt modelId="{4E084A8E-0A0D-48E6-8D87-28E5B11D9BDE}" type="pres">
      <dgm:prSet presAssocID="{A3B1DA70-EB02-4C36-BE27-2AE32E05BA3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AD6941B-B3A9-422B-B407-713A778CDD1B}" type="presOf" srcId="{D3E6A125-65D2-4E46-8D42-D88E5D7D0461}" destId="{3BBFA9FA-2FBE-4794-83C1-0B306E0639BD}" srcOrd="0" destOrd="0" presId="urn:microsoft.com/office/officeart/2009/3/layout/StepUpProcess"/>
    <dgm:cxn modelId="{6CDE69DC-5E0C-416B-9022-96F92CF5359C}" type="presOf" srcId="{70379E23-BDD6-4E87-850E-EBB37384F944}" destId="{0E01C03B-A7EC-40D2-BE1F-A5829E226CC0}" srcOrd="0" destOrd="0" presId="urn:microsoft.com/office/officeart/2009/3/layout/StepUpProcess"/>
    <dgm:cxn modelId="{CDC93E28-E94F-44B2-9C86-A55C1919659F}" type="presOf" srcId="{A3B1DA70-EB02-4C36-BE27-2AE32E05BA3E}" destId="{4E084A8E-0A0D-48E6-8D87-28E5B11D9BDE}" srcOrd="0" destOrd="0" presId="urn:microsoft.com/office/officeart/2009/3/layout/StepUpProcess"/>
    <dgm:cxn modelId="{CD410E7F-0582-4117-955E-B5A9A32F74B8}" srcId="{D3E6A125-65D2-4E46-8D42-D88E5D7D0461}" destId="{A3B1DA70-EB02-4C36-BE27-2AE32E05BA3E}" srcOrd="2" destOrd="0" parTransId="{76765A35-DE95-40E3-92C2-73E933847089}" sibTransId="{59E81C81-5031-43C6-98E8-727DC113D6D5}"/>
    <dgm:cxn modelId="{84D30B27-3389-4A40-83B5-5B7AB8B8DCFD}" srcId="{D3E6A125-65D2-4E46-8D42-D88E5D7D0461}" destId="{70379E23-BDD6-4E87-850E-EBB37384F944}" srcOrd="1" destOrd="0" parTransId="{A89A75C1-EADE-42B6-80B2-CB81277031DA}" sibTransId="{1C801EB7-6F4F-457D-A6A6-CEB22CFD4A44}"/>
    <dgm:cxn modelId="{612D952C-CA9F-4B74-9AEF-E4416B43CFAD}" srcId="{D3E6A125-65D2-4E46-8D42-D88E5D7D0461}" destId="{60B4B69F-8A93-46B3-AC34-3B68D10ADBDB}" srcOrd="0" destOrd="0" parTransId="{73E1683F-460B-4FB7-AB7E-53933A503C51}" sibTransId="{90013A0E-BC64-46D5-A138-7A46FB7CF91D}"/>
    <dgm:cxn modelId="{EB0B22EE-59E3-4DAC-9666-7E8866576575}" type="presOf" srcId="{60B4B69F-8A93-46B3-AC34-3B68D10ADBDB}" destId="{F842BAC6-2E9E-4C4F-925A-E98ED32566E1}" srcOrd="0" destOrd="0" presId="urn:microsoft.com/office/officeart/2009/3/layout/StepUpProcess"/>
    <dgm:cxn modelId="{B182AC25-85E0-440E-BB48-288F7F583C19}" type="presParOf" srcId="{3BBFA9FA-2FBE-4794-83C1-0B306E0639BD}" destId="{214987FC-026E-419E-BDD5-1B70F6A214D0}" srcOrd="0" destOrd="0" presId="urn:microsoft.com/office/officeart/2009/3/layout/StepUpProcess"/>
    <dgm:cxn modelId="{145C5DB6-C178-476E-AEFF-D05EC416FE86}" type="presParOf" srcId="{214987FC-026E-419E-BDD5-1B70F6A214D0}" destId="{92225122-5E24-420D-83D8-E5E00387DDE0}" srcOrd="0" destOrd="0" presId="urn:microsoft.com/office/officeart/2009/3/layout/StepUpProcess"/>
    <dgm:cxn modelId="{EAD051AF-FDF9-4E33-818A-0889355C511A}" type="presParOf" srcId="{214987FC-026E-419E-BDD5-1B70F6A214D0}" destId="{F842BAC6-2E9E-4C4F-925A-E98ED32566E1}" srcOrd="1" destOrd="0" presId="urn:microsoft.com/office/officeart/2009/3/layout/StepUpProcess"/>
    <dgm:cxn modelId="{B9E49B8F-2F44-4D08-B644-C2EC1E7D813F}" type="presParOf" srcId="{214987FC-026E-419E-BDD5-1B70F6A214D0}" destId="{10D2E586-1845-40A2-9239-63FEBCB9DCF4}" srcOrd="2" destOrd="0" presId="urn:microsoft.com/office/officeart/2009/3/layout/StepUpProcess"/>
    <dgm:cxn modelId="{26653353-7F7B-4124-B36C-BD3EAA26AC0C}" type="presParOf" srcId="{3BBFA9FA-2FBE-4794-83C1-0B306E0639BD}" destId="{1A697BC7-88B3-4B27-814D-EF2CD9A20EC9}" srcOrd="1" destOrd="0" presId="urn:microsoft.com/office/officeart/2009/3/layout/StepUpProcess"/>
    <dgm:cxn modelId="{D00D9D2B-8295-4918-994A-7D8520C988FE}" type="presParOf" srcId="{1A697BC7-88B3-4B27-814D-EF2CD9A20EC9}" destId="{41B0153D-5E40-46B7-9EA0-93C0FB45369B}" srcOrd="0" destOrd="0" presId="urn:microsoft.com/office/officeart/2009/3/layout/StepUpProcess"/>
    <dgm:cxn modelId="{51932171-9DD0-45A9-85AD-81CE1D719A16}" type="presParOf" srcId="{3BBFA9FA-2FBE-4794-83C1-0B306E0639BD}" destId="{32ED4C50-77C6-4F90-B08C-0D2E3F6EF2B4}" srcOrd="2" destOrd="0" presId="urn:microsoft.com/office/officeart/2009/3/layout/StepUpProcess"/>
    <dgm:cxn modelId="{3C1010FF-F3C3-40C3-AA66-766326D78788}" type="presParOf" srcId="{32ED4C50-77C6-4F90-B08C-0D2E3F6EF2B4}" destId="{95F9E574-EB90-401A-B7F4-4EF6ED455A49}" srcOrd="0" destOrd="0" presId="urn:microsoft.com/office/officeart/2009/3/layout/StepUpProcess"/>
    <dgm:cxn modelId="{AB98232F-CDFB-437A-BC46-0C5A0A8BD232}" type="presParOf" srcId="{32ED4C50-77C6-4F90-B08C-0D2E3F6EF2B4}" destId="{0E01C03B-A7EC-40D2-BE1F-A5829E226CC0}" srcOrd="1" destOrd="0" presId="urn:microsoft.com/office/officeart/2009/3/layout/StepUpProcess"/>
    <dgm:cxn modelId="{4194565E-7C3F-4866-9786-0862A399AD46}" type="presParOf" srcId="{32ED4C50-77C6-4F90-B08C-0D2E3F6EF2B4}" destId="{7C9DEF71-B3BF-4D39-991E-648A110A4597}" srcOrd="2" destOrd="0" presId="urn:microsoft.com/office/officeart/2009/3/layout/StepUpProcess"/>
    <dgm:cxn modelId="{C704FA6F-7875-41EE-B9E1-57A690521781}" type="presParOf" srcId="{3BBFA9FA-2FBE-4794-83C1-0B306E0639BD}" destId="{81800798-7BC7-41C3-8EC6-F8AE5EC33851}" srcOrd="3" destOrd="0" presId="urn:microsoft.com/office/officeart/2009/3/layout/StepUpProcess"/>
    <dgm:cxn modelId="{84262CEA-B508-49BE-8DC4-8D1DCD9A6210}" type="presParOf" srcId="{81800798-7BC7-41C3-8EC6-F8AE5EC33851}" destId="{779E1119-E1DD-4BE2-830F-BA0F3F14426F}" srcOrd="0" destOrd="0" presId="urn:microsoft.com/office/officeart/2009/3/layout/StepUpProcess"/>
    <dgm:cxn modelId="{E56EE8D6-0381-462A-A151-7AC36AC7986B}" type="presParOf" srcId="{3BBFA9FA-2FBE-4794-83C1-0B306E0639BD}" destId="{8F0BB70C-6765-4F6A-9C89-6451BDEABCD2}" srcOrd="4" destOrd="0" presId="urn:microsoft.com/office/officeart/2009/3/layout/StepUpProcess"/>
    <dgm:cxn modelId="{93719050-F86D-447F-A619-65C6C5CBA5E5}" type="presParOf" srcId="{8F0BB70C-6765-4F6A-9C89-6451BDEABCD2}" destId="{B4C77160-D023-48F2-888F-DC4573388A40}" srcOrd="0" destOrd="0" presId="urn:microsoft.com/office/officeart/2009/3/layout/StepUpProcess"/>
    <dgm:cxn modelId="{FFE387EE-1CE9-44C5-B62A-92AEAE615BFB}" type="presParOf" srcId="{8F0BB70C-6765-4F6A-9C89-6451BDEABCD2}" destId="{4E084A8E-0A0D-48E6-8D87-28E5B11D9BD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E6A125-65D2-4E46-8D42-D88E5D7D0461}" type="doc">
      <dgm:prSet loTypeId="urn:microsoft.com/office/officeart/2009/3/layout/StepUpProcess" loCatId="process" qsTypeId="urn:microsoft.com/office/officeart/2005/8/quickstyle/3d2" qsCatId="3D" csTypeId="urn:microsoft.com/office/officeart/2005/8/colors/colorful2" csCatId="colorful" phldr="1"/>
      <dgm:spPr/>
    </dgm:pt>
    <dgm:pt modelId="{60B4B69F-8A93-46B3-AC34-3B68D10ADBDB}">
      <dgm:prSet phldrT="[Текст]"/>
      <dgm:spPr/>
      <dgm:t>
        <a:bodyPr/>
        <a:lstStyle/>
        <a:p>
          <a:r>
            <a:rPr lang="uk-UA" dirty="0" smtClean="0"/>
            <a:t>Якими є етапи створення презентацій</a:t>
          </a:r>
          <a:endParaRPr lang="ru-RU" dirty="0"/>
        </a:p>
      </dgm:t>
    </dgm:pt>
    <dgm:pt modelId="{73E1683F-460B-4FB7-AB7E-53933A503C51}" type="parTrans" cxnId="{612D952C-CA9F-4B74-9AEF-E4416B43CFAD}">
      <dgm:prSet/>
      <dgm:spPr/>
      <dgm:t>
        <a:bodyPr/>
        <a:lstStyle/>
        <a:p>
          <a:endParaRPr lang="ru-RU"/>
        </a:p>
      </dgm:t>
    </dgm:pt>
    <dgm:pt modelId="{90013A0E-BC64-46D5-A138-7A46FB7CF91D}" type="sibTrans" cxnId="{612D952C-CA9F-4B74-9AEF-E4416B43CFAD}">
      <dgm:prSet/>
      <dgm:spPr/>
      <dgm:t>
        <a:bodyPr/>
        <a:lstStyle/>
        <a:p>
          <a:endParaRPr lang="ru-RU"/>
        </a:p>
      </dgm:t>
    </dgm:pt>
    <dgm:pt modelId="{70379E23-BDD6-4E87-850E-EBB37384F944}">
      <dgm:prSet phldrT="[Текст]"/>
      <dgm:spPr/>
      <dgm:t>
        <a:bodyPr/>
        <a:lstStyle/>
        <a:p>
          <a:r>
            <a:rPr lang="uk-UA" dirty="0" smtClean="0"/>
            <a:t>Що слід знати про планування презентацій</a:t>
          </a:r>
          <a:endParaRPr lang="ru-RU" dirty="0"/>
        </a:p>
      </dgm:t>
    </dgm:pt>
    <dgm:pt modelId="{A89A75C1-EADE-42B6-80B2-CB81277031DA}" type="parTrans" cxnId="{84D30B27-3389-4A40-83B5-5B7AB8B8DCFD}">
      <dgm:prSet/>
      <dgm:spPr/>
      <dgm:t>
        <a:bodyPr/>
        <a:lstStyle/>
        <a:p>
          <a:endParaRPr lang="ru-RU"/>
        </a:p>
      </dgm:t>
    </dgm:pt>
    <dgm:pt modelId="{1C801EB7-6F4F-457D-A6A6-CEB22CFD4A44}" type="sibTrans" cxnId="{84D30B27-3389-4A40-83B5-5B7AB8B8DCFD}">
      <dgm:prSet/>
      <dgm:spPr/>
      <dgm:t>
        <a:bodyPr/>
        <a:lstStyle/>
        <a:p>
          <a:endParaRPr lang="ru-RU"/>
        </a:p>
      </dgm:t>
    </dgm:pt>
    <dgm:pt modelId="{A3B1DA70-EB02-4C36-BE27-2AE32E05BA3E}">
      <dgm:prSet phldrT="[Текст]"/>
      <dgm:spPr/>
      <dgm:t>
        <a:bodyPr/>
        <a:lstStyle/>
        <a:p>
          <a:r>
            <a:rPr lang="uk-UA" dirty="0" smtClean="0"/>
            <a:t>Які особливості усного супроводу презентацій</a:t>
          </a:r>
          <a:endParaRPr lang="ru-RU" dirty="0"/>
        </a:p>
      </dgm:t>
    </dgm:pt>
    <dgm:pt modelId="{76765A35-DE95-40E3-92C2-73E933847089}" type="parTrans" cxnId="{CD410E7F-0582-4117-955E-B5A9A32F74B8}">
      <dgm:prSet/>
      <dgm:spPr/>
      <dgm:t>
        <a:bodyPr/>
        <a:lstStyle/>
        <a:p>
          <a:endParaRPr lang="ru-RU"/>
        </a:p>
      </dgm:t>
    </dgm:pt>
    <dgm:pt modelId="{59E81C81-5031-43C6-98E8-727DC113D6D5}" type="sibTrans" cxnId="{CD410E7F-0582-4117-955E-B5A9A32F74B8}">
      <dgm:prSet/>
      <dgm:spPr/>
      <dgm:t>
        <a:bodyPr/>
        <a:lstStyle/>
        <a:p>
          <a:endParaRPr lang="ru-RU"/>
        </a:p>
      </dgm:t>
    </dgm:pt>
    <dgm:pt modelId="{3BBFA9FA-2FBE-4794-83C1-0B306E0639BD}" type="pres">
      <dgm:prSet presAssocID="{D3E6A125-65D2-4E46-8D42-D88E5D7D0461}" presName="rootnode" presStyleCnt="0">
        <dgm:presLayoutVars>
          <dgm:chMax/>
          <dgm:chPref/>
          <dgm:dir/>
          <dgm:animLvl val="lvl"/>
        </dgm:presLayoutVars>
      </dgm:prSet>
      <dgm:spPr/>
    </dgm:pt>
    <dgm:pt modelId="{214987FC-026E-419E-BDD5-1B70F6A214D0}" type="pres">
      <dgm:prSet presAssocID="{60B4B69F-8A93-46B3-AC34-3B68D10ADBDB}" presName="composite" presStyleCnt="0"/>
      <dgm:spPr/>
    </dgm:pt>
    <dgm:pt modelId="{92225122-5E24-420D-83D8-E5E00387DDE0}" type="pres">
      <dgm:prSet presAssocID="{60B4B69F-8A93-46B3-AC34-3B68D10ADBDB}" presName="LShape" presStyleLbl="alignNode1" presStyleIdx="0" presStyleCnt="5"/>
      <dgm:spPr/>
    </dgm:pt>
    <dgm:pt modelId="{F842BAC6-2E9E-4C4F-925A-E98ED32566E1}" type="pres">
      <dgm:prSet presAssocID="{60B4B69F-8A93-46B3-AC34-3B68D10ADBD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D2E586-1845-40A2-9239-63FEBCB9DCF4}" type="pres">
      <dgm:prSet presAssocID="{60B4B69F-8A93-46B3-AC34-3B68D10ADBDB}" presName="Triangle" presStyleLbl="alignNode1" presStyleIdx="1" presStyleCnt="5"/>
      <dgm:spPr/>
    </dgm:pt>
    <dgm:pt modelId="{1A697BC7-88B3-4B27-814D-EF2CD9A20EC9}" type="pres">
      <dgm:prSet presAssocID="{90013A0E-BC64-46D5-A138-7A46FB7CF91D}" presName="sibTrans" presStyleCnt="0"/>
      <dgm:spPr/>
    </dgm:pt>
    <dgm:pt modelId="{41B0153D-5E40-46B7-9EA0-93C0FB45369B}" type="pres">
      <dgm:prSet presAssocID="{90013A0E-BC64-46D5-A138-7A46FB7CF91D}" presName="space" presStyleCnt="0"/>
      <dgm:spPr/>
    </dgm:pt>
    <dgm:pt modelId="{32ED4C50-77C6-4F90-B08C-0D2E3F6EF2B4}" type="pres">
      <dgm:prSet presAssocID="{70379E23-BDD6-4E87-850E-EBB37384F944}" presName="composite" presStyleCnt="0"/>
      <dgm:spPr/>
    </dgm:pt>
    <dgm:pt modelId="{95F9E574-EB90-401A-B7F4-4EF6ED455A49}" type="pres">
      <dgm:prSet presAssocID="{70379E23-BDD6-4E87-850E-EBB37384F944}" presName="LShape" presStyleLbl="alignNode1" presStyleIdx="2" presStyleCnt="5"/>
      <dgm:spPr/>
    </dgm:pt>
    <dgm:pt modelId="{0E01C03B-A7EC-40D2-BE1F-A5829E226CC0}" type="pres">
      <dgm:prSet presAssocID="{70379E23-BDD6-4E87-850E-EBB37384F944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9DEF71-B3BF-4D39-991E-648A110A4597}" type="pres">
      <dgm:prSet presAssocID="{70379E23-BDD6-4E87-850E-EBB37384F944}" presName="Triangle" presStyleLbl="alignNode1" presStyleIdx="3" presStyleCnt="5"/>
      <dgm:spPr/>
    </dgm:pt>
    <dgm:pt modelId="{81800798-7BC7-41C3-8EC6-F8AE5EC33851}" type="pres">
      <dgm:prSet presAssocID="{1C801EB7-6F4F-457D-A6A6-CEB22CFD4A44}" presName="sibTrans" presStyleCnt="0"/>
      <dgm:spPr/>
    </dgm:pt>
    <dgm:pt modelId="{779E1119-E1DD-4BE2-830F-BA0F3F14426F}" type="pres">
      <dgm:prSet presAssocID="{1C801EB7-6F4F-457D-A6A6-CEB22CFD4A44}" presName="space" presStyleCnt="0"/>
      <dgm:spPr/>
    </dgm:pt>
    <dgm:pt modelId="{8F0BB70C-6765-4F6A-9C89-6451BDEABCD2}" type="pres">
      <dgm:prSet presAssocID="{A3B1DA70-EB02-4C36-BE27-2AE32E05BA3E}" presName="composite" presStyleCnt="0"/>
      <dgm:spPr/>
    </dgm:pt>
    <dgm:pt modelId="{B4C77160-D023-48F2-888F-DC4573388A40}" type="pres">
      <dgm:prSet presAssocID="{A3B1DA70-EB02-4C36-BE27-2AE32E05BA3E}" presName="LShape" presStyleLbl="alignNode1" presStyleIdx="4" presStyleCnt="5"/>
      <dgm:spPr/>
    </dgm:pt>
    <dgm:pt modelId="{4E084A8E-0A0D-48E6-8D87-28E5B11D9BDE}" type="pres">
      <dgm:prSet presAssocID="{A3B1DA70-EB02-4C36-BE27-2AE32E05BA3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410E7F-0582-4117-955E-B5A9A32F74B8}" srcId="{D3E6A125-65D2-4E46-8D42-D88E5D7D0461}" destId="{A3B1DA70-EB02-4C36-BE27-2AE32E05BA3E}" srcOrd="2" destOrd="0" parTransId="{76765A35-DE95-40E3-92C2-73E933847089}" sibTransId="{59E81C81-5031-43C6-98E8-727DC113D6D5}"/>
    <dgm:cxn modelId="{612D952C-CA9F-4B74-9AEF-E4416B43CFAD}" srcId="{D3E6A125-65D2-4E46-8D42-D88E5D7D0461}" destId="{60B4B69F-8A93-46B3-AC34-3B68D10ADBDB}" srcOrd="0" destOrd="0" parTransId="{73E1683F-460B-4FB7-AB7E-53933A503C51}" sibTransId="{90013A0E-BC64-46D5-A138-7A46FB7CF91D}"/>
    <dgm:cxn modelId="{35583842-FA50-45A3-ABC9-9F96A4702E52}" type="presOf" srcId="{A3B1DA70-EB02-4C36-BE27-2AE32E05BA3E}" destId="{4E084A8E-0A0D-48E6-8D87-28E5B11D9BDE}" srcOrd="0" destOrd="0" presId="urn:microsoft.com/office/officeart/2009/3/layout/StepUpProcess"/>
    <dgm:cxn modelId="{84D30B27-3389-4A40-83B5-5B7AB8B8DCFD}" srcId="{D3E6A125-65D2-4E46-8D42-D88E5D7D0461}" destId="{70379E23-BDD6-4E87-850E-EBB37384F944}" srcOrd="1" destOrd="0" parTransId="{A89A75C1-EADE-42B6-80B2-CB81277031DA}" sibTransId="{1C801EB7-6F4F-457D-A6A6-CEB22CFD4A44}"/>
    <dgm:cxn modelId="{9DC0A33D-0DDD-42D0-8B64-0BDE380ADD0B}" type="presOf" srcId="{60B4B69F-8A93-46B3-AC34-3B68D10ADBDB}" destId="{F842BAC6-2E9E-4C4F-925A-E98ED32566E1}" srcOrd="0" destOrd="0" presId="urn:microsoft.com/office/officeart/2009/3/layout/StepUpProcess"/>
    <dgm:cxn modelId="{40AA615C-D49F-4F6F-91B4-2BFB702EAB85}" type="presOf" srcId="{70379E23-BDD6-4E87-850E-EBB37384F944}" destId="{0E01C03B-A7EC-40D2-BE1F-A5829E226CC0}" srcOrd="0" destOrd="0" presId="urn:microsoft.com/office/officeart/2009/3/layout/StepUpProcess"/>
    <dgm:cxn modelId="{EB2FEA22-84BD-4C57-AD25-ABB294CC37A4}" type="presOf" srcId="{D3E6A125-65D2-4E46-8D42-D88E5D7D0461}" destId="{3BBFA9FA-2FBE-4794-83C1-0B306E0639BD}" srcOrd="0" destOrd="0" presId="urn:microsoft.com/office/officeart/2009/3/layout/StepUpProcess"/>
    <dgm:cxn modelId="{665D2974-EE08-4A32-A9C8-775F188DDD1F}" type="presParOf" srcId="{3BBFA9FA-2FBE-4794-83C1-0B306E0639BD}" destId="{214987FC-026E-419E-BDD5-1B70F6A214D0}" srcOrd="0" destOrd="0" presId="urn:microsoft.com/office/officeart/2009/3/layout/StepUpProcess"/>
    <dgm:cxn modelId="{855149D8-D134-4D1F-9A97-2A7877365C75}" type="presParOf" srcId="{214987FC-026E-419E-BDD5-1B70F6A214D0}" destId="{92225122-5E24-420D-83D8-E5E00387DDE0}" srcOrd="0" destOrd="0" presId="urn:microsoft.com/office/officeart/2009/3/layout/StepUpProcess"/>
    <dgm:cxn modelId="{1D131C00-268C-40E7-AF43-AA2D289197E2}" type="presParOf" srcId="{214987FC-026E-419E-BDD5-1B70F6A214D0}" destId="{F842BAC6-2E9E-4C4F-925A-E98ED32566E1}" srcOrd="1" destOrd="0" presId="urn:microsoft.com/office/officeart/2009/3/layout/StepUpProcess"/>
    <dgm:cxn modelId="{0E0CA745-7D71-4049-82EC-B7B4D4747DE9}" type="presParOf" srcId="{214987FC-026E-419E-BDD5-1B70F6A214D0}" destId="{10D2E586-1845-40A2-9239-63FEBCB9DCF4}" srcOrd="2" destOrd="0" presId="urn:microsoft.com/office/officeart/2009/3/layout/StepUpProcess"/>
    <dgm:cxn modelId="{17D2A448-02FE-4DA9-8A4C-3FCA4CC3E75E}" type="presParOf" srcId="{3BBFA9FA-2FBE-4794-83C1-0B306E0639BD}" destId="{1A697BC7-88B3-4B27-814D-EF2CD9A20EC9}" srcOrd="1" destOrd="0" presId="urn:microsoft.com/office/officeart/2009/3/layout/StepUpProcess"/>
    <dgm:cxn modelId="{B01FEB8D-5270-4432-8A4A-1C3468656D1B}" type="presParOf" srcId="{1A697BC7-88B3-4B27-814D-EF2CD9A20EC9}" destId="{41B0153D-5E40-46B7-9EA0-93C0FB45369B}" srcOrd="0" destOrd="0" presId="urn:microsoft.com/office/officeart/2009/3/layout/StepUpProcess"/>
    <dgm:cxn modelId="{A311C464-6239-4C85-9389-416451B08391}" type="presParOf" srcId="{3BBFA9FA-2FBE-4794-83C1-0B306E0639BD}" destId="{32ED4C50-77C6-4F90-B08C-0D2E3F6EF2B4}" srcOrd="2" destOrd="0" presId="urn:microsoft.com/office/officeart/2009/3/layout/StepUpProcess"/>
    <dgm:cxn modelId="{6ED9E170-64F9-461C-8AD0-5243BA05E541}" type="presParOf" srcId="{32ED4C50-77C6-4F90-B08C-0D2E3F6EF2B4}" destId="{95F9E574-EB90-401A-B7F4-4EF6ED455A49}" srcOrd="0" destOrd="0" presId="urn:microsoft.com/office/officeart/2009/3/layout/StepUpProcess"/>
    <dgm:cxn modelId="{BFC0F046-2D57-45D8-881D-4778605B0E2A}" type="presParOf" srcId="{32ED4C50-77C6-4F90-B08C-0D2E3F6EF2B4}" destId="{0E01C03B-A7EC-40D2-BE1F-A5829E226CC0}" srcOrd="1" destOrd="0" presId="urn:microsoft.com/office/officeart/2009/3/layout/StepUpProcess"/>
    <dgm:cxn modelId="{75DF5A63-08BD-434A-A70F-680750B46033}" type="presParOf" srcId="{32ED4C50-77C6-4F90-B08C-0D2E3F6EF2B4}" destId="{7C9DEF71-B3BF-4D39-991E-648A110A4597}" srcOrd="2" destOrd="0" presId="urn:microsoft.com/office/officeart/2009/3/layout/StepUpProcess"/>
    <dgm:cxn modelId="{B0D25A22-79C4-4A96-A68D-753AD966B011}" type="presParOf" srcId="{3BBFA9FA-2FBE-4794-83C1-0B306E0639BD}" destId="{81800798-7BC7-41C3-8EC6-F8AE5EC33851}" srcOrd="3" destOrd="0" presId="urn:microsoft.com/office/officeart/2009/3/layout/StepUpProcess"/>
    <dgm:cxn modelId="{7ECA5659-5347-4F6A-BEF5-B1BAEEF9CECA}" type="presParOf" srcId="{81800798-7BC7-41C3-8EC6-F8AE5EC33851}" destId="{779E1119-E1DD-4BE2-830F-BA0F3F14426F}" srcOrd="0" destOrd="0" presId="urn:microsoft.com/office/officeart/2009/3/layout/StepUpProcess"/>
    <dgm:cxn modelId="{68182274-EA48-416A-8FE8-6F968AAD8884}" type="presParOf" srcId="{3BBFA9FA-2FBE-4794-83C1-0B306E0639BD}" destId="{8F0BB70C-6765-4F6A-9C89-6451BDEABCD2}" srcOrd="4" destOrd="0" presId="urn:microsoft.com/office/officeart/2009/3/layout/StepUpProcess"/>
    <dgm:cxn modelId="{82CE8AAC-CC51-40A1-B65A-9BFC285FB36B}" type="presParOf" srcId="{8F0BB70C-6765-4F6A-9C89-6451BDEABCD2}" destId="{B4C77160-D023-48F2-888F-DC4573388A40}" srcOrd="0" destOrd="0" presId="urn:microsoft.com/office/officeart/2009/3/layout/StepUpProcess"/>
    <dgm:cxn modelId="{F42B0E2A-C96B-4517-8F21-34AD31539F75}" type="presParOf" srcId="{8F0BB70C-6765-4F6A-9C89-6451BDEABCD2}" destId="{4E084A8E-0A0D-48E6-8D87-28E5B11D9BD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89D70-F8BD-404E-B496-E293166D942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170AD93-0177-40B9-A14D-E35E4DB06D95}">
      <dgm:prSet phldrT="[Текст]"/>
      <dgm:spPr/>
      <dgm:t>
        <a:bodyPr/>
        <a:lstStyle/>
        <a:p>
          <a:r>
            <a:rPr lang="uk-UA" dirty="0" smtClean="0"/>
            <a:t>Планування</a:t>
          </a:r>
          <a:endParaRPr lang="uk-UA" dirty="0"/>
        </a:p>
      </dgm:t>
    </dgm:pt>
    <dgm:pt modelId="{0018A6A3-8A74-4059-9241-10E004B210FC}" type="parTrans" cxnId="{CF22CA3B-95D5-47CA-8DE7-C8633AFBF2EC}">
      <dgm:prSet/>
      <dgm:spPr/>
      <dgm:t>
        <a:bodyPr/>
        <a:lstStyle/>
        <a:p>
          <a:endParaRPr lang="uk-UA"/>
        </a:p>
      </dgm:t>
    </dgm:pt>
    <dgm:pt modelId="{B15759F2-757D-48C6-8957-EA49247A36F5}" type="sibTrans" cxnId="{CF22CA3B-95D5-47CA-8DE7-C8633AFBF2EC}">
      <dgm:prSet/>
      <dgm:spPr/>
      <dgm:t>
        <a:bodyPr/>
        <a:lstStyle/>
        <a:p>
          <a:endParaRPr lang="uk-UA"/>
        </a:p>
      </dgm:t>
    </dgm:pt>
    <dgm:pt modelId="{B8690620-B763-403D-AB87-47E6BD45A08C}">
      <dgm:prSet/>
      <dgm:spPr/>
      <dgm:t>
        <a:bodyPr/>
        <a:lstStyle/>
        <a:p>
          <a:r>
            <a:rPr lang="uk-UA" dirty="0" smtClean="0"/>
            <a:t>Створення</a:t>
          </a:r>
        </a:p>
      </dgm:t>
    </dgm:pt>
    <dgm:pt modelId="{7BCF4B58-A96B-4897-B0FD-03E6B0913497}" type="parTrans" cxnId="{CBB0A3F8-80AC-4D57-BF34-4823E7C81E16}">
      <dgm:prSet/>
      <dgm:spPr/>
      <dgm:t>
        <a:bodyPr/>
        <a:lstStyle/>
        <a:p>
          <a:endParaRPr lang="uk-UA"/>
        </a:p>
      </dgm:t>
    </dgm:pt>
    <dgm:pt modelId="{C2A6DD9D-46F4-47AC-832D-AC16D518CFAF}" type="sibTrans" cxnId="{CBB0A3F8-80AC-4D57-BF34-4823E7C81E16}">
      <dgm:prSet/>
      <dgm:spPr/>
      <dgm:t>
        <a:bodyPr/>
        <a:lstStyle/>
        <a:p>
          <a:endParaRPr lang="uk-UA"/>
        </a:p>
      </dgm:t>
    </dgm:pt>
    <dgm:pt modelId="{CD6610B3-5C38-487E-B3F4-896C6840B029}">
      <dgm:prSet/>
      <dgm:spPr/>
      <dgm:t>
        <a:bodyPr/>
        <a:lstStyle/>
        <a:p>
          <a:r>
            <a:rPr lang="uk-UA" dirty="0" smtClean="0"/>
            <a:t>Репетиція</a:t>
          </a:r>
        </a:p>
      </dgm:t>
    </dgm:pt>
    <dgm:pt modelId="{F1364103-02B7-4D76-8C70-8E48A0303FD1}" type="parTrans" cxnId="{9B3C502D-2AA1-4672-B9B3-434268FAB776}">
      <dgm:prSet/>
      <dgm:spPr/>
      <dgm:t>
        <a:bodyPr/>
        <a:lstStyle/>
        <a:p>
          <a:endParaRPr lang="uk-UA"/>
        </a:p>
      </dgm:t>
    </dgm:pt>
    <dgm:pt modelId="{8112F8CB-C708-4C31-841F-1E6092F2075B}" type="sibTrans" cxnId="{9B3C502D-2AA1-4672-B9B3-434268FAB776}">
      <dgm:prSet/>
      <dgm:spPr/>
      <dgm:t>
        <a:bodyPr/>
        <a:lstStyle/>
        <a:p>
          <a:endParaRPr lang="uk-UA"/>
        </a:p>
      </dgm:t>
    </dgm:pt>
    <dgm:pt modelId="{D93E91E0-B90F-435A-A727-69AAC432D346}">
      <dgm:prSet phldrT="[Текст]"/>
      <dgm:spPr/>
      <dgm:t>
        <a:bodyPr/>
        <a:lstStyle/>
        <a:p>
          <a:r>
            <a:rPr lang="uk-UA" dirty="0" smtClean="0"/>
            <a:t>визначення мети, сценарію та структури презентації. Цей етап називають підготовчим</a:t>
          </a:r>
          <a:endParaRPr lang="uk-UA" dirty="0"/>
        </a:p>
      </dgm:t>
    </dgm:pt>
    <dgm:pt modelId="{E49ABB31-F1E4-41E4-975F-2CAA693A4C44}" type="parTrans" cxnId="{4F78C345-3251-49C3-8D8F-C59B62198177}">
      <dgm:prSet/>
      <dgm:spPr/>
      <dgm:t>
        <a:bodyPr/>
        <a:lstStyle/>
        <a:p>
          <a:endParaRPr lang="uk-UA"/>
        </a:p>
      </dgm:t>
    </dgm:pt>
    <dgm:pt modelId="{F410DBF7-EAC7-42D0-B7A3-A0D16814EB50}" type="sibTrans" cxnId="{4F78C345-3251-49C3-8D8F-C59B62198177}">
      <dgm:prSet/>
      <dgm:spPr/>
      <dgm:t>
        <a:bodyPr/>
        <a:lstStyle/>
        <a:p>
          <a:endParaRPr lang="uk-UA"/>
        </a:p>
      </dgm:t>
    </dgm:pt>
    <dgm:pt modelId="{A154DC4A-138A-42BF-BE1E-6B397AD22EC4}">
      <dgm:prSet/>
      <dgm:spPr/>
      <dgm:t>
        <a:bodyPr/>
        <a:lstStyle/>
        <a:p>
          <a:r>
            <a:rPr lang="uk-UA" dirty="0" smtClean="0"/>
            <a:t>створення слайдів на комп'ютері.</a:t>
          </a:r>
        </a:p>
      </dgm:t>
    </dgm:pt>
    <dgm:pt modelId="{AA59A92E-DD64-4472-AE5C-F5AD3EFC5B3F}" type="parTrans" cxnId="{6E12805D-267E-4882-8F99-3831F1281E14}">
      <dgm:prSet/>
      <dgm:spPr/>
      <dgm:t>
        <a:bodyPr/>
        <a:lstStyle/>
        <a:p>
          <a:endParaRPr lang="uk-UA"/>
        </a:p>
      </dgm:t>
    </dgm:pt>
    <dgm:pt modelId="{5E4C82FA-E1D4-4413-9346-420ADC4C4642}" type="sibTrans" cxnId="{6E12805D-267E-4882-8F99-3831F1281E14}">
      <dgm:prSet/>
      <dgm:spPr/>
      <dgm:t>
        <a:bodyPr/>
        <a:lstStyle/>
        <a:p>
          <a:endParaRPr lang="uk-UA"/>
        </a:p>
      </dgm:t>
    </dgm:pt>
    <dgm:pt modelId="{19908B18-4B39-4625-9D23-3875CAE87D92}">
      <dgm:prSet/>
      <dgm:spPr/>
      <dgm:t>
        <a:bodyPr/>
        <a:lstStyle/>
        <a:p>
          <a:r>
            <a:rPr lang="uk-UA" dirty="0" smtClean="0"/>
            <a:t>перевірка та редагування готової презентації.</a:t>
          </a:r>
        </a:p>
      </dgm:t>
    </dgm:pt>
    <dgm:pt modelId="{E43815CA-65EA-4013-B520-15B4E3A61D32}" type="parTrans" cxnId="{1A9E1185-9CC4-4AA0-9323-89681CF9C311}">
      <dgm:prSet/>
      <dgm:spPr/>
      <dgm:t>
        <a:bodyPr/>
        <a:lstStyle/>
        <a:p>
          <a:endParaRPr lang="uk-UA"/>
        </a:p>
      </dgm:t>
    </dgm:pt>
    <dgm:pt modelId="{E46DF500-8ADD-4C78-858E-DDBAD1141120}" type="sibTrans" cxnId="{1A9E1185-9CC4-4AA0-9323-89681CF9C311}">
      <dgm:prSet/>
      <dgm:spPr/>
      <dgm:t>
        <a:bodyPr/>
        <a:lstStyle/>
        <a:p>
          <a:endParaRPr lang="uk-UA"/>
        </a:p>
      </dgm:t>
    </dgm:pt>
    <dgm:pt modelId="{CBC68554-9490-4D60-9E2E-F549273240B8}" type="pres">
      <dgm:prSet presAssocID="{7E489D70-F8BD-404E-B496-E293166D94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49BCF43-73BB-4561-9D38-9A2A6CABC253}" type="pres">
      <dgm:prSet presAssocID="{B170AD93-0177-40B9-A14D-E35E4DB06D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ED181C-3702-44E1-A7C8-28BE2965024A}" type="pres">
      <dgm:prSet presAssocID="{B170AD93-0177-40B9-A14D-E35E4DB06D9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7EBCCA-CA12-4B4F-829B-D0D9FA299A1E}" type="pres">
      <dgm:prSet presAssocID="{B8690620-B763-403D-AB87-47E6BD45A08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E72467-377A-4BB1-83E7-3D9B2722B3A1}" type="pres">
      <dgm:prSet presAssocID="{B8690620-B763-403D-AB87-47E6BD45A08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34E2E5-3DA8-4BEE-8220-C78DA555DD2B}" type="pres">
      <dgm:prSet presAssocID="{CD6610B3-5C38-487E-B3F4-896C6840B0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DD510E-FA0D-406C-A27B-DB6BC72AE8BA}" type="pres">
      <dgm:prSet presAssocID="{CD6610B3-5C38-487E-B3F4-896C6840B02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DE816C0-ADBD-48BE-BBCB-723F321FC1AF}" type="presOf" srcId="{D93E91E0-B90F-435A-A727-69AAC432D346}" destId="{C5ED181C-3702-44E1-A7C8-28BE2965024A}" srcOrd="0" destOrd="0" presId="urn:microsoft.com/office/officeart/2005/8/layout/vList2"/>
    <dgm:cxn modelId="{CBB0A3F8-80AC-4D57-BF34-4823E7C81E16}" srcId="{7E489D70-F8BD-404E-B496-E293166D942B}" destId="{B8690620-B763-403D-AB87-47E6BD45A08C}" srcOrd="1" destOrd="0" parTransId="{7BCF4B58-A96B-4897-B0FD-03E6B0913497}" sibTransId="{C2A6DD9D-46F4-47AC-832D-AC16D518CFAF}"/>
    <dgm:cxn modelId="{CF22CA3B-95D5-47CA-8DE7-C8633AFBF2EC}" srcId="{7E489D70-F8BD-404E-B496-E293166D942B}" destId="{B170AD93-0177-40B9-A14D-E35E4DB06D95}" srcOrd="0" destOrd="0" parTransId="{0018A6A3-8A74-4059-9241-10E004B210FC}" sibTransId="{B15759F2-757D-48C6-8957-EA49247A36F5}"/>
    <dgm:cxn modelId="{8088A767-2C96-4538-9EE5-A2D930B4E6B3}" type="presOf" srcId="{A154DC4A-138A-42BF-BE1E-6B397AD22EC4}" destId="{0DE72467-377A-4BB1-83E7-3D9B2722B3A1}" srcOrd="0" destOrd="0" presId="urn:microsoft.com/office/officeart/2005/8/layout/vList2"/>
    <dgm:cxn modelId="{9B3C502D-2AA1-4672-B9B3-434268FAB776}" srcId="{7E489D70-F8BD-404E-B496-E293166D942B}" destId="{CD6610B3-5C38-487E-B3F4-896C6840B029}" srcOrd="2" destOrd="0" parTransId="{F1364103-02B7-4D76-8C70-8E48A0303FD1}" sibTransId="{8112F8CB-C708-4C31-841F-1E6092F2075B}"/>
    <dgm:cxn modelId="{6E12805D-267E-4882-8F99-3831F1281E14}" srcId="{B8690620-B763-403D-AB87-47E6BD45A08C}" destId="{A154DC4A-138A-42BF-BE1E-6B397AD22EC4}" srcOrd="0" destOrd="0" parTransId="{AA59A92E-DD64-4472-AE5C-F5AD3EFC5B3F}" sibTransId="{5E4C82FA-E1D4-4413-9346-420ADC4C4642}"/>
    <dgm:cxn modelId="{EF9C6279-42D5-4A19-92EF-CD89D8EF3380}" type="presOf" srcId="{B8690620-B763-403D-AB87-47E6BD45A08C}" destId="{C97EBCCA-CA12-4B4F-829B-D0D9FA299A1E}" srcOrd="0" destOrd="0" presId="urn:microsoft.com/office/officeart/2005/8/layout/vList2"/>
    <dgm:cxn modelId="{B021A768-506E-45D2-A47D-8E48257022F7}" type="presOf" srcId="{19908B18-4B39-4625-9D23-3875CAE87D92}" destId="{17DD510E-FA0D-406C-A27B-DB6BC72AE8BA}" srcOrd="0" destOrd="0" presId="urn:microsoft.com/office/officeart/2005/8/layout/vList2"/>
    <dgm:cxn modelId="{8040E5FC-55B3-4307-9B96-A84C7626D872}" type="presOf" srcId="{CD6610B3-5C38-487E-B3F4-896C6840B029}" destId="{8234E2E5-3DA8-4BEE-8220-C78DA555DD2B}" srcOrd="0" destOrd="0" presId="urn:microsoft.com/office/officeart/2005/8/layout/vList2"/>
    <dgm:cxn modelId="{4F78C345-3251-49C3-8D8F-C59B62198177}" srcId="{B170AD93-0177-40B9-A14D-E35E4DB06D95}" destId="{D93E91E0-B90F-435A-A727-69AAC432D346}" srcOrd="0" destOrd="0" parTransId="{E49ABB31-F1E4-41E4-975F-2CAA693A4C44}" sibTransId="{F410DBF7-EAC7-42D0-B7A3-A0D16814EB50}"/>
    <dgm:cxn modelId="{07BA5D69-6AD1-410D-94B1-94E5F433DF2D}" type="presOf" srcId="{B170AD93-0177-40B9-A14D-E35E4DB06D95}" destId="{349BCF43-73BB-4561-9D38-9A2A6CABC253}" srcOrd="0" destOrd="0" presId="urn:microsoft.com/office/officeart/2005/8/layout/vList2"/>
    <dgm:cxn modelId="{1A9E1185-9CC4-4AA0-9323-89681CF9C311}" srcId="{CD6610B3-5C38-487E-B3F4-896C6840B029}" destId="{19908B18-4B39-4625-9D23-3875CAE87D92}" srcOrd="0" destOrd="0" parTransId="{E43815CA-65EA-4013-B520-15B4E3A61D32}" sibTransId="{E46DF500-8ADD-4C78-858E-DDBAD1141120}"/>
    <dgm:cxn modelId="{E0878450-3445-4142-97FE-6910AAE21F07}" type="presOf" srcId="{7E489D70-F8BD-404E-B496-E293166D942B}" destId="{CBC68554-9490-4D60-9E2E-F549273240B8}" srcOrd="0" destOrd="0" presId="urn:microsoft.com/office/officeart/2005/8/layout/vList2"/>
    <dgm:cxn modelId="{5DB967CD-4C5D-44C9-BE12-50FC191D55D9}" type="presParOf" srcId="{CBC68554-9490-4D60-9E2E-F549273240B8}" destId="{349BCF43-73BB-4561-9D38-9A2A6CABC253}" srcOrd="0" destOrd="0" presId="urn:microsoft.com/office/officeart/2005/8/layout/vList2"/>
    <dgm:cxn modelId="{112D0938-CDB3-44F7-A0B0-450B28EF9C15}" type="presParOf" srcId="{CBC68554-9490-4D60-9E2E-F549273240B8}" destId="{C5ED181C-3702-44E1-A7C8-28BE2965024A}" srcOrd="1" destOrd="0" presId="urn:microsoft.com/office/officeart/2005/8/layout/vList2"/>
    <dgm:cxn modelId="{708CB7C5-6FD6-4C54-93E3-CB2C422FD8AC}" type="presParOf" srcId="{CBC68554-9490-4D60-9E2E-F549273240B8}" destId="{C97EBCCA-CA12-4B4F-829B-D0D9FA299A1E}" srcOrd="2" destOrd="0" presId="urn:microsoft.com/office/officeart/2005/8/layout/vList2"/>
    <dgm:cxn modelId="{8A966EDF-F250-408E-A7FA-830F4AA552CC}" type="presParOf" srcId="{CBC68554-9490-4D60-9E2E-F549273240B8}" destId="{0DE72467-377A-4BB1-83E7-3D9B2722B3A1}" srcOrd="3" destOrd="0" presId="urn:microsoft.com/office/officeart/2005/8/layout/vList2"/>
    <dgm:cxn modelId="{EBFAC04F-DD8A-4796-9040-C6449D41EC02}" type="presParOf" srcId="{CBC68554-9490-4D60-9E2E-F549273240B8}" destId="{8234E2E5-3DA8-4BEE-8220-C78DA555DD2B}" srcOrd="4" destOrd="0" presId="urn:microsoft.com/office/officeart/2005/8/layout/vList2"/>
    <dgm:cxn modelId="{EBB55907-F41C-44D0-B60E-6068CF5AD284}" type="presParOf" srcId="{CBC68554-9490-4D60-9E2E-F549273240B8}" destId="{17DD510E-FA0D-406C-A27B-DB6BC72AE8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688ED-3874-411F-A84A-7E65DEDC0C3A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45FAFA-17CC-49CC-9520-6F19C4B23699}">
      <dgm:prSet phldrT="[Текст]"/>
      <dgm:spPr/>
      <dgm:t>
        <a:bodyPr/>
        <a:lstStyle/>
        <a:p>
          <a:r>
            <a:rPr lang="uk-UA" dirty="0" smtClean="0"/>
            <a:t>редагування</a:t>
          </a:r>
          <a:endParaRPr lang="ru-RU" dirty="0"/>
        </a:p>
      </dgm:t>
    </dgm:pt>
    <dgm:pt modelId="{3144E025-5CB3-4E83-865F-6B8EA15C5089}" type="parTrans" cxnId="{D2C6C4F4-BC9F-4806-A43B-5844D49BC90E}">
      <dgm:prSet/>
      <dgm:spPr/>
      <dgm:t>
        <a:bodyPr/>
        <a:lstStyle/>
        <a:p>
          <a:endParaRPr lang="ru-RU"/>
        </a:p>
      </dgm:t>
    </dgm:pt>
    <dgm:pt modelId="{83076DF9-0AAE-43FE-B5A8-41F7BC6F182A}" type="sibTrans" cxnId="{D2C6C4F4-BC9F-4806-A43B-5844D49BC90E}">
      <dgm:prSet/>
      <dgm:spPr/>
      <dgm:t>
        <a:bodyPr/>
        <a:lstStyle/>
        <a:p>
          <a:endParaRPr lang="ru-RU"/>
        </a:p>
      </dgm:t>
    </dgm:pt>
    <dgm:pt modelId="{27171585-C1BC-4535-B13F-51EB36E3244C}">
      <dgm:prSet phldrT="[Текст]" custT="1"/>
      <dgm:spPr/>
      <dgm:t>
        <a:bodyPr/>
        <a:lstStyle/>
        <a:p>
          <a:r>
            <a:rPr lang="uk-UA" sz="2000" dirty="0" smtClean="0"/>
            <a:t>Тема та аудиторія</a:t>
          </a:r>
          <a:endParaRPr lang="ru-RU" sz="2000" dirty="0"/>
        </a:p>
      </dgm:t>
    </dgm:pt>
    <dgm:pt modelId="{601F1614-9494-4375-BD8F-D79D1BD4AF1E}" type="parTrans" cxnId="{21BCB223-C470-4E35-B75D-6C5417563FA5}">
      <dgm:prSet/>
      <dgm:spPr/>
      <dgm:t>
        <a:bodyPr/>
        <a:lstStyle/>
        <a:p>
          <a:endParaRPr lang="ru-RU"/>
        </a:p>
      </dgm:t>
    </dgm:pt>
    <dgm:pt modelId="{BE64656E-2566-4FB2-B058-F23869307223}" type="sibTrans" cxnId="{21BCB223-C470-4E35-B75D-6C5417563FA5}">
      <dgm:prSet/>
      <dgm:spPr/>
      <dgm:t>
        <a:bodyPr/>
        <a:lstStyle/>
        <a:p>
          <a:endParaRPr lang="ru-RU"/>
        </a:p>
      </dgm:t>
    </dgm:pt>
    <dgm:pt modelId="{66A214E6-E80E-4DDA-A7A5-7CED163F4EE0}">
      <dgm:prSet phldrT="[Текст]" custT="1"/>
      <dgm:spPr/>
      <dgm:t>
        <a:bodyPr/>
        <a:lstStyle/>
        <a:p>
          <a:r>
            <a:rPr lang="uk-UA" sz="2000" dirty="0" smtClean="0"/>
            <a:t>Послідовність викладу матеріалу</a:t>
          </a:r>
          <a:endParaRPr lang="ru-RU" sz="2000" dirty="0"/>
        </a:p>
      </dgm:t>
    </dgm:pt>
    <dgm:pt modelId="{AE530823-476F-448D-9289-3CE9E4A04D89}" type="parTrans" cxnId="{C8FCCD08-ED72-4281-9672-40C5A4C41EC2}">
      <dgm:prSet/>
      <dgm:spPr/>
      <dgm:t>
        <a:bodyPr/>
        <a:lstStyle/>
        <a:p>
          <a:endParaRPr lang="ru-RU"/>
        </a:p>
      </dgm:t>
    </dgm:pt>
    <dgm:pt modelId="{BF60ADE6-545E-44AC-A64B-0DF376610973}" type="sibTrans" cxnId="{C8FCCD08-ED72-4281-9672-40C5A4C41EC2}">
      <dgm:prSet/>
      <dgm:spPr/>
      <dgm:t>
        <a:bodyPr/>
        <a:lstStyle/>
        <a:p>
          <a:endParaRPr lang="ru-RU"/>
        </a:p>
      </dgm:t>
    </dgm:pt>
    <dgm:pt modelId="{154E281C-BB8F-4138-80B1-5F1AE388373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створення</a:t>
          </a:r>
          <a:endParaRPr lang="ru-RU" dirty="0" smtClean="0"/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33F5D3B-7A3F-4AF6-B0A8-332245FB01B8}" type="parTrans" cxnId="{C41CE206-8925-4A82-A507-06108776D10C}">
      <dgm:prSet/>
      <dgm:spPr/>
      <dgm:t>
        <a:bodyPr/>
        <a:lstStyle/>
        <a:p>
          <a:endParaRPr lang="ru-RU"/>
        </a:p>
      </dgm:t>
    </dgm:pt>
    <dgm:pt modelId="{6AEB0E25-6560-40DA-9CF4-30AF9A15402F}" type="sibTrans" cxnId="{C41CE206-8925-4A82-A507-06108776D10C}">
      <dgm:prSet/>
      <dgm:spPr/>
      <dgm:t>
        <a:bodyPr/>
        <a:lstStyle/>
        <a:p>
          <a:endParaRPr lang="ru-RU"/>
        </a:p>
      </dgm:t>
    </dgm:pt>
    <dgm:pt modelId="{0CC93464-CB31-4DDC-867C-FF80DA031EF1}">
      <dgm:prSet phldrT="[Текст]"/>
      <dgm:spPr/>
      <dgm:t>
        <a:bodyPr/>
        <a:lstStyle/>
        <a:p>
          <a:r>
            <a:rPr lang="uk-UA" dirty="0" smtClean="0"/>
            <a:t>Добір потрібних зображень</a:t>
          </a:r>
          <a:endParaRPr lang="ru-RU" dirty="0"/>
        </a:p>
      </dgm:t>
    </dgm:pt>
    <dgm:pt modelId="{525B1E66-3EF8-4C81-8F75-D4D52C6AD9A2}" type="parTrans" cxnId="{4FAAE85B-9845-4C4A-827B-28B1FFB23F80}">
      <dgm:prSet/>
      <dgm:spPr/>
      <dgm:t>
        <a:bodyPr/>
        <a:lstStyle/>
        <a:p>
          <a:endParaRPr lang="ru-RU"/>
        </a:p>
      </dgm:t>
    </dgm:pt>
    <dgm:pt modelId="{B4E4DA74-165F-4F96-9235-884E2925853B}" type="sibTrans" cxnId="{4FAAE85B-9845-4C4A-827B-28B1FFB23F80}">
      <dgm:prSet/>
      <dgm:spPr/>
      <dgm:t>
        <a:bodyPr/>
        <a:lstStyle/>
        <a:p>
          <a:endParaRPr lang="ru-RU"/>
        </a:p>
      </dgm:t>
    </dgm:pt>
    <dgm:pt modelId="{EEBF9B20-FE32-46F5-B9B3-D81FCCC608DF}">
      <dgm:prSet phldrT="[Текст]"/>
      <dgm:spPr/>
      <dgm:t>
        <a:bodyPr/>
        <a:lstStyle/>
        <a:p>
          <a:r>
            <a:rPr lang="uk-UA" dirty="0" smtClean="0"/>
            <a:t>Створення слайдів за заданою структурою</a:t>
          </a:r>
          <a:endParaRPr lang="ru-RU" dirty="0"/>
        </a:p>
      </dgm:t>
    </dgm:pt>
    <dgm:pt modelId="{FCEAB521-FC8F-46D4-BB78-4AD3A03C0642}" type="parTrans" cxnId="{87917838-9388-444E-99D7-1CA769FA2291}">
      <dgm:prSet/>
      <dgm:spPr/>
      <dgm:t>
        <a:bodyPr/>
        <a:lstStyle/>
        <a:p>
          <a:endParaRPr lang="ru-RU"/>
        </a:p>
      </dgm:t>
    </dgm:pt>
    <dgm:pt modelId="{23E92167-21CD-4317-8DF7-69BDCDBEDC03}" type="sibTrans" cxnId="{87917838-9388-444E-99D7-1CA769FA2291}">
      <dgm:prSet/>
      <dgm:spPr/>
      <dgm:t>
        <a:bodyPr/>
        <a:lstStyle/>
        <a:p>
          <a:endParaRPr lang="ru-RU"/>
        </a:p>
      </dgm:t>
    </dgm:pt>
    <dgm:pt modelId="{1D10F1A1-513A-45E2-A03C-39F78247640D}">
      <dgm:prSet phldrT="[Текст]"/>
      <dgm:spPr/>
      <dgm:t>
        <a:bodyPr/>
        <a:lstStyle/>
        <a:p>
          <a:r>
            <a:rPr lang="uk-UA" dirty="0" smtClean="0"/>
            <a:t>репетиція</a:t>
          </a:r>
          <a:endParaRPr lang="ru-RU" dirty="0"/>
        </a:p>
      </dgm:t>
    </dgm:pt>
    <dgm:pt modelId="{448D6720-9307-43E5-8C41-C4332FCF86D2}" type="parTrans" cxnId="{EE1B87F8-6DE0-4CA5-992A-0047F75CC9F5}">
      <dgm:prSet/>
      <dgm:spPr/>
      <dgm:t>
        <a:bodyPr/>
        <a:lstStyle/>
        <a:p>
          <a:endParaRPr lang="ru-RU"/>
        </a:p>
      </dgm:t>
    </dgm:pt>
    <dgm:pt modelId="{8C9B7EB4-FB41-4A83-A7C6-9BB7C2C7D015}" type="sibTrans" cxnId="{EE1B87F8-6DE0-4CA5-992A-0047F75CC9F5}">
      <dgm:prSet/>
      <dgm:spPr/>
      <dgm:t>
        <a:bodyPr/>
        <a:lstStyle/>
        <a:p>
          <a:endParaRPr lang="ru-RU"/>
        </a:p>
      </dgm:t>
    </dgm:pt>
    <dgm:pt modelId="{B351DE90-1164-42F5-B962-F52AA34650F8}">
      <dgm:prSet phldrT="[Текст]"/>
      <dgm:spPr/>
      <dgm:t>
        <a:bodyPr/>
        <a:lstStyle/>
        <a:p>
          <a:r>
            <a:rPr lang="uk-UA" dirty="0" smtClean="0"/>
            <a:t>Перегляд презентацій</a:t>
          </a:r>
          <a:endParaRPr lang="ru-RU" dirty="0"/>
        </a:p>
      </dgm:t>
    </dgm:pt>
    <dgm:pt modelId="{BF0262A3-B809-49CC-AE1F-B11232823D46}" type="parTrans" cxnId="{5A68F03F-7002-4564-901B-1B66EE9A2164}">
      <dgm:prSet/>
      <dgm:spPr/>
      <dgm:t>
        <a:bodyPr/>
        <a:lstStyle/>
        <a:p>
          <a:endParaRPr lang="ru-RU"/>
        </a:p>
      </dgm:t>
    </dgm:pt>
    <dgm:pt modelId="{110E9B40-9B75-439A-948D-1B1FDA0EB5E3}" type="sibTrans" cxnId="{5A68F03F-7002-4564-901B-1B66EE9A2164}">
      <dgm:prSet/>
      <dgm:spPr/>
      <dgm:t>
        <a:bodyPr/>
        <a:lstStyle/>
        <a:p>
          <a:endParaRPr lang="ru-RU"/>
        </a:p>
      </dgm:t>
    </dgm:pt>
    <dgm:pt modelId="{00E6A9CB-F281-406D-A058-9D3034A50C6E}">
      <dgm:prSet phldrT="[Текст]"/>
      <dgm:spPr/>
      <dgm:t>
        <a:bodyPr/>
        <a:lstStyle/>
        <a:p>
          <a:r>
            <a:rPr lang="uk-UA" dirty="0" smtClean="0"/>
            <a:t>Внесення змін</a:t>
          </a:r>
          <a:endParaRPr lang="ru-RU" dirty="0"/>
        </a:p>
      </dgm:t>
    </dgm:pt>
    <dgm:pt modelId="{B81CD9C0-DFAD-4AED-84B5-6ABBEBD1FE3F}" type="parTrans" cxnId="{62C29F9D-96C2-47AE-BA40-B2AFDAF8F735}">
      <dgm:prSet/>
      <dgm:spPr/>
      <dgm:t>
        <a:bodyPr/>
        <a:lstStyle/>
        <a:p>
          <a:endParaRPr lang="ru-RU"/>
        </a:p>
      </dgm:t>
    </dgm:pt>
    <dgm:pt modelId="{AA19620D-6692-41AC-A7A8-97D33D68E826}" type="sibTrans" cxnId="{62C29F9D-96C2-47AE-BA40-B2AFDAF8F735}">
      <dgm:prSet/>
      <dgm:spPr/>
      <dgm:t>
        <a:bodyPr/>
        <a:lstStyle/>
        <a:p>
          <a:endParaRPr lang="ru-RU"/>
        </a:p>
      </dgm:t>
    </dgm:pt>
    <dgm:pt modelId="{016E9689-88B8-4871-8139-BED4F04899AA}">
      <dgm:prSet phldrT="[Текст]" custT="1"/>
      <dgm:spPr/>
      <dgm:t>
        <a:bodyPr/>
        <a:lstStyle/>
        <a:p>
          <a:r>
            <a:rPr lang="uk-UA" sz="2000" dirty="0" smtClean="0"/>
            <a:t>Схема розміщення об'єктів на слайдах</a:t>
          </a:r>
          <a:endParaRPr lang="ru-RU" sz="2000" dirty="0"/>
        </a:p>
      </dgm:t>
    </dgm:pt>
    <dgm:pt modelId="{B0090C1D-1359-4EEC-9D0E-F0FC9BF0005E}" type="parTrans" cxnId="{2FFBF79B-F424-4236-8E72-AA6E7587FA22}">
      <dgm:prSet/>
      <dgm:spPr/>
      <dgm:t>
        <a:bodyPr/>
        <a:lstStyle/>
        <a:p>
          <a:endParaRPr lang="ru-RU"/>
        </a:p>
      </dgm:t>
    </dgm:pt>
    <dgm:pt modelId="{406C9D13-2ED4-48E9-8AAF-56FFAAEE5DF6}" type="sibTrans" cxnId="{2FFBF79B-F424-4236-8E72-AA6E7587FA22}">
      <dgm:prSet/>
      <dgm:spPr/>
      <dgm:t>
        <a:bodyPr/>
        <a:lstStyle/>
        <a:p>
          <a:endParaRPr lang="ru-RU"/>
        </a:p>
      </dgm:t>
    </dgm:pt>
    <dgm:pt modelId="{4609066F-0746-4E9F-B99E-1BF52FD3991D}">
      <dgm:prSet phldrT="[Текст]"/>
      <dgm:spPr/>
      <dgm:t>
        <a:bodyPr/>
        <a:lstStyle/>
        <a:p>
          <a:r>
            <a:rPr lang="uk-UA" dirty="0" smtClean="0"/>
            <a:t>Введення текстових даних та додавання зображень </a:t>
          </a:r>
          <a:endParaRPr lang="ru-RU" dirty="0"/>
        </a:p>
      </dgm:t>
    </dgm:pt>
    <dgm:pt modelId="{080FB68A-4B9E-4228-9D16-44CB60F8473B}" type="parTrans" cxnId="{261144BF-434C-4895-B316-C3E5CC84F9E1}">
      <dgm:prSet/>
      <dgm:spPr/>
      <dgm:t>
        <a:bodyPr/>
        <a:lstStyle/>
        <a:p>
          <a:endParaRPr lang="ru-RU"/>
        </a:p>
      </dgm:t>
    </dgm:pt>
    <dgm:pt modelId="{C85BB12B-455F-4F9A-87E4-92B9C5D24D31}" type="sibTrans" cxnId="{261144BF-434C-4895-B316-C3E5CC84F9E1}">
      <dgm:prSet/>
      <dgm:spPr/>
      <dgm:t>
        <a:bodyPr/>
        <a:lstStyle/>
        <a:p>
          <a:endParaRPr lang="ru-RU"/>
        </a:p>
      </dgm:t>
    </dgm:pt>
    <dgm:pt modelId="{DA72EAB0-D07C-4479-B077-65438A3D81E9}">
      <dgm:prSet phldrT="[Текст]"/>
      <dgm:spPr/>
      <dgm:t>
        <a:bodyPr/>
        <a:lstStyle/>
        <a:p>
          <a:r>
            <a:rPr lang="uk-UA" dirty="0" smtClean="0"/>
            <a:t>Підготовка усного виступу</a:t>
          </a:r>
          <a:endParaRPr lang="ru-RU" dirty="0"/>
        </a:p>
      </dgm:t>
    </dgm:pt>
    <dgm:pt modelId="{88F85FE3-5FE8-49F8-BBD3-EA4B88D03906}" type="parTrans" cxnId="{BCDE1CED-56D9-436C-A494-D0ECE8842482}">
      <dgm:prSet/>
      <dgm:spPr/>
      <dgm:t>
        <a:bodyPr/>
        <a:lstStyle/>
        <a:p>
          <a:endParaRPr lang="ru-RU"/>
        </a:p>
      </dgm:t>
    </dgm:pt>
    <dgm:pt modelId="{C14BB4D1-DBAB-4DAE-937D-1B377D356CA7}" type="sibTrans" cxnId="{BCDE1CED-56D9-436C-A494-D0ECE8842482}">
      <dgm:prSet/>
      <dgm:spPr/>
      <dgm:t>
        <a:bodyPr/>
        <a:lstStyle/>
        <a:p>
          <a:endParaRPr lang="ru-RU"/>
        </a:p>
      </dgm:t>
    </dgm:pt>
    <dgm:pt modelId="{C1699F72-F38C-4D22-BAE9-B46785339E24}" type="pres">
      <dgm:prSet presAssocID="{2A0688ED-3874-411F-A84A-7E65DEDC0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530BE-BECC-445E-8A3B-F3A51F74F5F1}" type="pres">
      <dgm:prSet presAssocID="{2A0688ED-3874-411F-A84A-7E65DEDC0C3A}" presName="tSp" presStyleCnt="0"/>
      <dgm:spPr/>
    </dgm:pt>
    <dgm:pt modelId="{D7F98F45-14FB-4989-8EAC-7D7D45C2A990}" type="pres">
      <dgm:prSet presAssocID="{2A0688ED-3874-411F-A84A-7E65DEDC0C3A}" presName="bSp" presStyleCnt="0"/>
      <dgm:spPr/>
    </dgm:pt>
    <dgm:pt modelId="{24FBEBE4-E756-4D93-BDA3-A8C22B61C8CD}" type="pres">
      <dgm:prSet presAssocID="{2A0688ED-3874-411F-A84A-7E65DEDC0C3A}" presName="process" presStyleCnt="0"/>
      <dgm:spPr/>
    </dgm:pt>
    <dgm:pt modelId="{ACC0AE76-70B4-407D-B3AD-E3CBA95AF5C5}" type="pres">
      <dgm:prSet presAssocID="{3345FAFA-17CC-49CC-9520-6F19C4B23699}" presName="composite1" presStyleCnt="0"/>
      <dgm:spPr/>
    </dgm:pt>
    <dgm:pt modelId="{DDA975BC-025E-434F-AD0D-BCC89BD994AE}" type="pres">
      <dgm:prSet presAssocID="{3345FAFA-17CC-49CC-9520-6F19C4B23699}" presName="dummyNode1" presStyleLbl="node1" presStyleIdx="0" presStyleCnt="3"/>
      <dgm:spPr/>
    </dgm:pt>
    <dgm:pt modelId="{80443993-DF85-431B-A9CB-2175EA54D3A2}" type="pres">
      <dgm:prSet presAssocID="{3345FAFA-17CC-49CC-9520-6F19C4B23699}" presName="childNode1" presStyleLbl="bgAcc1" presStyleIdx="0" presStyleCnt="3" custScaleY="130625" custLinFactNeighborX="-20458" custLinFactNeighborY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B6D79-0203-4809-B7D3-6D2AC48EA622}" type="pres">
      <dgm:prSet presAssocID="{3345FAFA-17CC-49CC-9520-6F19C4B2369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8604-A652-4FAF-8C1B-C804A4979E03}" type="pres">
      <dgm:prSet presAssocID="{3345FAFA-17CC-49CC-9520-6F19C4B23699}" presName="parentNode1" presStyleLbl="node1" presStyleIdx="0" presStyleCnt="3" custLinFactNeighborX="16207" custLinFactNeighborY="-5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69C31-A5E8-47AC-BC77-E5300CA7407A}" type="pres">
      <dgm:prSet presAssocID="{3345FAFA-17CC-49CC-9520-6F19C4B23699}" presName="connSite1" presStyleCnt="0"/>
      <dgm:spPr/>
    </dgm:pt>
    <dgm:pt modelId="{6106BCC8-6DFA-4D76-BC87-4291D49B0E0E}" type="pres">
      <dgm:prSet presAssocID="{83076DF9-0AAE-43FE-B5A8-41F7BC6F182A}" presName="Name9" presStyleLbl="sibTrans2D1" presStyleIdx="0" presStyleCnt="2"/>
      <dgm:spPr/>
      <dgm:t>
        <a:bodyPr/>
        <a:lstStyle/>
        <a:p>
          <a:endParaRPr lang="ru-RU"/>
        </a:p>
      </dgm:t>
    </dgm:pt>
    <dgm:pt modelId="{09380CD4-C2C0-42C3-B550-ECC68405DB4B}" type="pres">
      <dgm:prSet presAssocID="{154E281C-BB8F-4138-80B1-5F1AE388373F}" presName="composite2" presStyleCnt="0"/>
      <dgm:spPr/>
    </dgm:pt>
    <dgm:pt modelId="{1A708A30-6DCC-4B01-AB1D-4E0043D05F42}" type="pres">
      <dgm:prSet presAssocID="{154E281C-BB8F-4138-80B1-5F1AE388373F}" presName="dummyNode2" presStyleLbl="node1" presStyleIdx="0" presStyleCnt="3"/>
      <dgm:spPr/>
    </dgm:pt>
    <dgm:pt modelId="{A2DEED48-AD22-4540-9D7C-2CAEAAF00AC8}" type="pres">
      <dgm:prSet presAssocID="{154E281C-BB8F-4138-80B1-5F1AE388373F}" presName="childNode2" presStyleLbl="bgAcc1" presStyleIdx="1" presStyleCnt="3" custScaleY="13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8874-98F2-4F77-AB00-319B3B7907B3}" type="pres">
      <dgm:prSet presAssocID="{154E281C-BB8F-4138-80B1-5F1AE38837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323CD-29EF-4023-A5E8-AF2B05E603FF}" type="pres">
      <dgm:prSet presAssocID="{154E281C-BB8F-4138-80B1-5F1AE388373F}" presName="parentNode2" presStyleLbl="node1" presStyleIdx="1" presStyleCnt="3" custLinFactNeighborX="1932" custLinFactNeighborY="-25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B992F-4323-4067-AF17-31B9CE59AD03}" type="pres">
      <dgm:prSet presAssocID="{154E281C-BB8F-4138-80B1-5F1AE388373F}" presName="connSite2" presStyleCnt="0"/>
      <dgm:spPr/>
    </dgm:pt>
    <dgm:pt modelId="{1204A66A-33D8-4ACA-A047-546C7FE5C5C0}" type="pres">
      <dgm:prSet presAssocID="{6AEB0E25-6560-40DA-9CF4-30AF9A15402F}" presName="Name18" presStyleLbl="sibTrans2D1" presStyleIdx="1" presStyleCnt="2"/>
      <dgm:spPr/>
      <dgm:t>
        <a:bodyPr/>
        <a:lstStyle/>
        <a:p>
          <a:endParaRPr lang="ru-RU"/>
        </a:p>
      </dgm:t>
    </dgm:pt>
    <dgm:pt modelId="{F4E989D0-5E49-4971-8A42-838A0FF58A08}" type="pres">
      <dgm:prSet presAssocID="{1D10F1A1-513A-45E2-A03C-39F78247640D}" presName="composite1" presStyleCnt="0"/>
      <dgm:spPr/>
    </dgm:pt>
    <dgm:pt modelId="{F63CCF93-72B3-4477-9AEB-0C13D9F8CA2E}" type="pres">
      <dgm:prSet presAssocID="{1D10F1A1-513A-45E2-A03C-39F78247640D}" presName="dummyNode1" presStyleLbl="node1" presStyleIdx="1" presStyleCnt="3"/>
      <dgm:spPr/>
    </dgm:pt>
    <dgm:pt modelId="{3E03EC1E-8F10-4152-912F-02A8B0051FFF}" type="pres">
      <dgm:prSet presAssocID="{1D10F1A1-513A-45E2-A03C-39F78247640D}" presName="childNode1" presStyleLbl="bgAcc1" presStyleIdx="2" presStyleCnt="3" custLinFactNeighborX="-9533" custLinFactNeighborY="-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8337D-CD35-4AAA-8374-CDB50583EA26}" type="pres">
      <dgm:prSet presAssocID="{1D10F1A1-513A-45E2-A03C-39F78247640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134F-CA10-48EC-9C8A-7EE84F28CDF2}" type="pres">
      <dgm:prSet presAssocID="{1D10F1A1-513A-45E2-A03C-39F78247640D}" presName="parentNode1" presStyleLbl="node1" presStyleIdx="2" presStyleCnt="3" custLinFactNeighborX="-9857" custLinFactNeighborY="-317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5E72E-CE5F-4A81-B51D-FEF2B9D9120B}" type="pres">
      <dgm:prSet presAssocID="{1D10F1A1-513A-45E2-A03C-39F78247640D}" presName="connSite1" presStyleCnt="0"/>
      <dgm:spPr/>
    </dgm:pt>
  </dgm:ptLst>
  <dgm:cxnLst>
    <dgm:cxn modelId="{C5504AC9-BD84-4AB2-A543-15179816C2E5}" type="presOf" srcId="{EEBF9B20-FE32-46F5-B9B3-D81FCCC608DF}" destId="{A2DEED48-AD22-4540-9D7C-2CAEAAF00AC8}" srcOrd="0" destOrd="1" presId="urn:microsoft.com/office/officeart/2005/8/layout/hProcess4"/>
    <dgm:cxn modelId="{2FFBF79B-F424-4236-8E72-AA6E7587FA22}" srcId="{3345FAFA-17CC-49CC-9520-6F19C4B23699}" destId="{016E9689-88B8-4871-8139-BED4F04899AA}" srcOrd="2" destOrd="0" parTransId="{B0090C1D-1359-4EEC-9D0E-F0FC9BF0005E}" sibTransId="{406C9D13-2ED4-48E9-8AAF-56FFAAEE5DF6}"/>
    <dgm:cxn modelId="{E7F4AEA9-06B0-4C02-8DCC-9005ECAD0BFF}" type="presOf" srcId="{4609066F-0746-4E9F-B99E-1BF52FD3991D}" destId="{A2DEED48-AD22-4540-9D7C-2CAEAAF00AC8}" srcOrd="0" destOrd="2" presId="urn:microsoft.com/office/officeart/2005/8/layout/hProcess4"/>
    <dgm:cxn modelId="{B72D4A54-2DE2-4E08-8F61-5D4BD95E6B91}" type="presOf" srcId="{DA72EAB0-D07C-4479-B077-65438A3D81E9}" destId="{3E03EC1E-8F10-4152-912F-02A8B0051FFF}" srcOrd="0" destOrd="2" presId="urn:microsoft.com/office/officeart/2005/8/layout/hProcess4"/>
    <dgm:cxn modelId="{4D5ADB8C-16B7-40EB-9F77-74DBF4D04E33}" type="presOf" srcId="{0CC93464-CB31-4DDC-867C-FF80DA031EF1}" destId="{04B18874-98F2-4F77-AB00-319B3B7907B3}" srcOrd="1" destOrd="0" presId="urn:microsoft.com/office/officeart/2005/8/layout/hProcess4"/>
    <dgm:cxn modelId="{76F9E106-EAAD-43FB-AEA0-04596ACAE2E3}" type="presOf" srcId="{66A214E6-E80E-4DDA-A7A5-7CED163F4EE0}" destId="{875B6D79-0203-4809-B7D3-6D2AC48EA622}" srcOrd="1" destOrd="1" presId="urn:microsoft.com/office/officeart/2005/8/layout/hProcess4"/>
    <dgm:cxn modelId="{11CE0269-2DCD-46AE-92E3-A8363DBDCEF7}" type="presOf" srcId="{3345FAFA-17CC-49CC-9520-6F19C4B23699}" destId="{589A8604-A652-4FAF-8C1B-C804A4979E03}" srcOrd="0" destOrd="0" presId="urn:microsoft.com/office/officeart/2005/8/layout/hProcess4"/>
    <dgm:cxn modelId="{95E39C3E-52C8-4539-9AE7-9B05B9D7D15E}" type="presOf" srcId="{016E9689-88B8-4871-8139-BED4F04899AA}" destId="{875B6D79-0203-4809-B7D3-6D2AC48EA622}" srcOrd="1" destOrd="2" presId="urn:microsoft.com/office/officeart/2005/8/layout/hProcess4"/>
    <dgm:cxn modelId="{338C21CA-62D7-4C3B-844A-035FC35A1863}" type="presOf" srcId="{27171585-C1BC-4535-B13F-51EB36E3244C}" destId="{875B6D79-0203-4809-B7D3-6D2AC48EA622}" srcOrd="1" destOrd="0" presId="urn:microsoft.com/office/officeart/2005/8/layout/hProcess4"/>
    <dgm:cxn modelId="{830993E9-0F03-491E-8193-5867899F9F92}" type="presOf" srcId="{B351DE90-1164-42F5-B962-F52AA34650F8}" destId="{DB88337D-CD35-4AAA-8374-CDB50583EA26}" srcOrd="1" destOrd="0" presId="urn:microsoft.com/office/officeart/2005/8/layout/hProcess4"/>
    <dgm:cxn modelId="{15BB6157-0960-48BB-9414-6F263F2D7771}" type="presOf" srcId="{83076DF9-0AAE-43FE-B5A8-41F7BC6F182A}" destId="{6106BCC8-6DFA-4D76-BC87-4291D49B0E0E}" srcOrd="0" destOrd="0" presId="urn:microsoft.com/office/officeart/2005/8/layout/hProcess4"/>
    <dgm:cxn modelId="{0C72010E-C8A3-4F92-9083-E38B3B745502}" type="presOf" srcId="{154E281C-BB8F-4138-80B1-5F1AE388373F}" destId="{555323CD-29EF-4023-A5E8-AF2B05E603FF}" srcOrd="0" destOrd="0" presId="urn:microsoft.com/office/officeart/2005/8/layout/hProcess4"/>
    <dgm:cxn modelId="{87917838-9388-444E-99D7-1CA769FA2291}" srcId="{154E281C-BB8F-4138-80B1-5F1AE388373F}" destId="{EEBF9B20-FE32-46F5-B9B3-D81FCCC608DF}" srcOrd="1" destOrd="0" parTransId="{FCEAB521-FC8F-46D4-BB78-4AD3A03C0642}" sibTransId="{23E92167-21CD-4317-8DF7-69BDCDBEDC03}"/>
    <dgm:cxn modelId="{20E14A9E-BB29-4528-9FF2-7E979DCF56DD}" type="presOf" srcId="{00E6A9CB-F281-406D-A058-9D3034A50C6E}" destId="{3E03EC1E-8F10-4152-912F-02A8B0051FFF}" srcOrd="0" destOrd="1" presId="urn:microsoft.com/office/officeart/2005/8/layout/hProcess4"/>
    <dgm:cxn modelId="{62C29F9D-96C2-47AE-BA40-B2AFDAF8F735}" srcId="{1D10F1A1-513A-45E2-A03C-39F78247640D}" destId="{00E6A9CB-F281-406D-A058-9D3034A50C6E}" srcOrd="1" destOrd="0" parTransId="{B81CD9C0-DFAD-4AED-84B5-6ABBEBD1FE3F}" sibTransId="{AA19620D-6692-41AC-A7A8-97D33D68E826}"/>
    <dgm:cxn modelId="{D011BFD0-40F7-463B-A0C0-23DAC9C49C58}" type="presOf" srcId="{DA72EAB0-D07C-4479-B077-65438A3D81E9}" destId="{DB88337D-CD35-4AAA-8374-CDB50583EA26}" srcOrd="1" destOrd="2" presId="urn:microsoft.com/office/officeart/2005/8/layout/hProcess4"/>
    <dgm:cxn modelId="{7262EE7D-7769-4217-BC8E-7B97683761E0}" type="presOf" srcId="{016E9689-88B8-4871-8139-BED4F04899AA}" destId="{80443993-DF85-431B-A9CB-2175EA54D3A2}" srcOrd="0" destOrd="2" presId="urn:microsoft.com/office/officeart/2005/8/layout/hProcess4"/>
    <dgm:cxn modelId="{07706D36-632C-4633-A7BF-263ADF854747}" type="presOf" srcId="{EEBF9B20-FE32-46F5-B9B3-D81FCCC608DF}" destId="{04B18874-98F2-4F77-AB00-319B3B7907B3}" srcOrd="1" destOrd="1" presId="urn:microsoft.com/office/officeart/2005/8/layout/hProcess4"/>
    <dgm:cxn modelId="{51A16FBF-1E65-4DAE-A8A6-AE171439F3D7}" type="presOf" srcId="{27171585-C1BC-4535-B13F-51EB36E3244C}" destId="{80443993-DF85-431B-A9CB-2175EA54D3A2}" srcOrd="0" destOrd="0" presId="urn:microsoft.com/office/officeart/2005/8/layout/hProcess4"/>
    <dgm:cxn modelId="{21BCB223-C470-4E35-B75D-6C5417563FA5}" srcId="{3345FAFA-17CC-49CC-9520-6F19C4B23699}" destId="{27171585-C1BC-4535-B13F-51EB36E3244C}" srcOrd="0" destOrd="0" parTransId="{601F1614-9494-4375-BD8F-D79D1BD4AF1E}" sibTransId="{BE64656E-2566-4FB2-B058-F23869307223}"/>
    <dgm:cxn modelId="{C8FCCD08-ED72-4281-9672-40C5A4C41EC2}" srcId="{3345FAFA-17CC-49CC-9520-6F19C4B23699}" destId="{66A214E6-E80E-4DDA-A7A5-7CED163F4EE0}" srcOrd="1" destOrd="0" parTransId="{AE530823-476F-448D-9289-3CE9E4A04D89}" sibTransId="{BF60ADE6-545E-44AC-A64B-0DF376610973}"/>
    <dgm:cxn modelId="{EA2F71F8-A80F-476F-8072-D23751244EC6}" type="presOf" srcId="{2A0688ED-3874-411F-A84A-7E65DEDC0C3A}" destId="{C1699F72-F38C-4D22-BAE9-B46785339E24}" srcOrd="0" destOrd="0" presId="urn:microsoft.com/office/officeart/2005/8/layout/hProcess4"/>
    <dgm:cxn modelId="{C41CE206-8925-4A82-A507-06108776D10C}" srcId="{2A0688ED-3874-411F-A84A-7E65DEDC0C3A}" destId="{154E281C-BB8F-4138-80B1-5F1AE388373F}" srcOrd="1" destOrd="0" parTransId="{E33F5D3B-7A3F-4AF6-B0A8-332245FB01B8}" sibTransId="{6AEB0E25-6560-40DA-9CF4-30AF9A15402F}"/>
    <dgm:cxn modelId="{3C4F09F8-2869-487D-B519-EA1B6A7FA5E4}" type="presOf" srcId="{0CC93464-CB31-4DDC-867C-FF80DA031EF1}" destId="{A2DEED48-AD22-4540-9D7C-2CAEAAF00AC8}" srcOrd="0" destOrd="0" presId="urn:microsoft.com/office/officeart/2005/8/layout/hProcess4"/>
    <dgm:cxn modelId="{C02BAB09-3403-4552-8301-847F43637E97}" type="presOf" srcId="{4609066F-0746-4E9F-B99E-1BF52FD3991D}" destId="{04B18874-98F2-4F77-AB00-319B3B7907B3}" srcOrd="1" destOrd="2" presId="urn:microsoft.com/office/officeart/2005/8/layout/hProcess4"/>
    <dgm:cxn modelId="{D3456FF6-ABEE-46C4-AFBC-8DCCA09CE77C}" type="presOf" srcId="{1D10F1A1-513A-45E2-A03C-39F78247640D}" destId="{08FC134F-CA10-48EC-9C8A-7EE84F28CDF2}" srcOrd="0" destOrd="0" presId="urn:microsoft.com/office/officeart/2005/8/layout/hProcess4"/>
    <dgm:cxn modelId="{261144BF-434C-4895-B316-C3E5CC84F9E1}" srcId="{154E281C-BB8F-4138-80B1-5F1AE388373F}" destId="{4609066F-0746-4E9F-B99E-1BF52FD3991D}" srcOrd="2" destOrd="0" parTransId="{080FB68A-4B9E-4228-9D16-44CB60F8473B}" sibTransId="{C85BB12B-455F-4F9A-87E4-92B9C5D24D31}"/>
    <dgm:cxn modelId="{F2C3CEEF-C63C-4B5A-9F6E-E96ED0E94573}" type="presOf" srcId="{B351DE90-1164-42F5-B962-F52AA34650F8}" destId="{3E03EC1E-8F10-4152-912F-02A8B0051FFF}" srcOrd="0" destOrd="0" presId="urn:microsoft.com/office/officeart/2005/8/layout/hProcess4"/>
    <dgm:cxn modelId="{4FAAE85B-9845-4C4A-827B-28B1FFB23F80}" srcId="{154E281C-BB8F-4138-80B1-5F1AE388373F}" destId="{0CC93464-CB31-4DDC-867C-FF80DA031EF1}" srcOrd="0" destOrd="0" parTransId="{525B1E66-3EF8-4C81-8F75-D4D52C6AD9A2}" sibTransId="{B4E4DA74-165F-4F96-9235-884E2925853B}"/>
    <dgm:cxn modelId="{D2C6C4F4-BC9F-4806-A43B-5844D49BC90E}" srcId="{2A0688ED-3874-411F-A84A-7E65DEDC0C3A}" destId="{3345FAFA-17CC-49CC-9520-6F19C4B23699}" srcOrd="0" destOrd="0" parTransId="{3144E025-5CB3-4E83-865F-6B8EA15C5089}" sibTransId="{83076DF9-0AAE-43FE-B5A8-41F7BC6F182A}"/>
    <dgm:cxn modelId="{EE1B87F8-6DE0-4CA5-992A-0047F75CC9F5}" srcId="{2A0688ED-3874-411F-A84A-7E65DEDC0C3A}" destId="{1D10F1A1-513A-45E2-A03C-39F78247640D}" srcOrd="2" destOrd="0" parTransId="{448D6720-9307-43E5-8C41-C4332FCF86D2}" sibTransId="{8C9B7EB4-FB41-4A83-A7C6-9BB7C2C7D015}"/>
    <dgm:cxn modelId="{5A68F03F-7002-4564-901B-1B66EE9A2164}" srcId="{1D10F1A1-513A-45E2-A03C-39F78247640D}" destId="{B351DE90-1164-42F5-B962-F52AA34650F8}" srcOrd="0" destOrd="0" parTransId="{BF0262A3-B809-49CC-AE1F-B11232823D46}" sibTransId="{110E9B40-9B75-439A-948D-1B1FDA0EB5E3}"/>
    <dgm:cxn modelId="{F340F127-33C4-499A-ACEF-8844479C3613}" type="presOf" srcId="{6AEB0E25-6560-40DA-9CF4-30AF9A15402F}" destId="{1204A66A-33D8-4ACA-A047-546C7FE5C5C0}" srcOrd="0" destOrd="0" presId="urn:microsoft.com/office/officeart/2005/8/layout/hProcess4"/>
    <dgm:cxn modelId="{BCDE1CED-56D9-436C-A494-D0ECE8842482}" srcId="{1D10F1A1-513A-45E2-A03C-39F78247640D}" destId="{DA72EAB0-D07C-4479-B077-65438A3D81E9}" srcOrd="2" destOrd="0" parTransId="{88F85FE3-5FE8-49F8-BBD3-EA4B88D03906}" sibTransId="{C14BB4D1-DBAB-4DAE-937D-1B377D356CA7}"/>
    <dgm:cxn modelId="{2E208856-8276-4467-BB9D-1BF0599F5920}" type="presOf" srcId="{66A214E6-E80E-4DDA-A7A5-7CED163F4EE0}" destId="{80443993-DF85-431B-A9CB-2175EA54D3A2}" srcOrd="0" destOrd="1" presId="urn:microsoft.com/office/officeart/2005/8/layout/hProcess4"/>
    <dgm:cxn modelId="{6CC80D55-706E-424E-87E6-EAC788ADBCDE}" type="presOf" srcId="{00E6A9CB-F281-406D-A058-9D3034A50C6E}" destId="{DB88337D-CD35-4AAA-8374-CDB50583EA26}" srcOrd="1" destOrd="1" presId="urn:microsoft.com/office/officeart/2005/8/layout/hProcess4"/>
    <dgm:cxn modelId="{50D13DDF-0F62-44BA-9B57-5BCBC541C7BD}" type="presParOf" srcId="{C1699F72-F38C-4D22-BAE9-B46785339E24}" destId="{047530BE-BECC-445E-8A3B-F3A51F74F5F1}" srcOrd="0" destOrd="0" presId="urn:microsoft.com/office/officeart/2005/8/layout/hProcess4"/>
    <dgm:cxn modelId="{516C3388-B39C-4F70-AA65-0D62B888982B}" type="presParOf" srcId="{C1699F72-F38C-4D22-BAE9-B46785339E24}" destId="{D7F98F45-14FB-4989-8EAC-7D7D45C2A990}" srcOrd="1" destOrd="0" presId="urn:microsoft.com/office/officeart/2005/8/layout/hProcess4"/>
    <dgm:cxn modelId="{54D7DBEC-F141-44A9-BB90-42A30B23748D}" type="presParOf" srcId="{C1699F72-F38C-4D22-BAE9-B46785339E24}" destId="{24FBEBE4-E756-4D93-BDA3-A8C22B61C8CD}" srcOrd="2" destOrd="0" presId="urn:microsoft.com/office/officeart/2005/8/layout/hProcess4"/>
    <dgm:cxn modelId="{8792694C-64B1-4A9E-89AC-837EE38C16A4}" type="presParOf" srcId="{24FBEBE4-E756-4D93-BDA3-A8C22B61C8CD}" destId="{ACC0AE76-70B4-407D-B3AD-E3CBA95AF5C5}" srcOrd="0" destOrd="0" presId="urn:microsoft.com/office/officeart/2005/8/layout/hProcess4"/>
    <dgm:cxn modelId="{1739ED41-927F-4AB5-BD3B-9EC67DF66550}" type="presParOf" srcId="{ACC0AE76-70B4-407D-B3AD-E3CBA95AF5C5}" destId="{DDA975BC-025E-434F-AD0D-BCC89BD994AE}" srcOrd="0" destOrd="0" presId="urn:microsoft.com/office/officeart/2005/8/layout/hProcess4"/>
    <dgm:cxn modelId="{84FE7C2C-5218-49FB-8743-78F06E414CFF}" type="presParOf" srcId="{ACC0AE76-70B4-407D-B3AD-E3CBA95AF5C5}" destId="{80443993-DF85-431B-A9CB-2175EA54D3A2}" srcOrd="1" destOrd="0" presId="urn:microsoft.com/office/officeart/2005/8/layout/hProcess4"/>
    <dgm:cxn modelId="{64A064B5-1F15-4578-ABFA-9F2E28323E48}" type="presParOf" srcId="{ACC0AE76-70B4-407D-B3AD-E3CBA95AF5C5}" destId="{875B6D79-0203-4809-B7D3-6D2AC48EA622}" srcOrd="2" destOrd="0" presId="urn:microsoft.com/office/officeart/2005/8/layout/hProcess4"/>
    <dgm:cxn modelId="{E0AABF07-CF83-45BB-BB52-41764C31E65C}" type="presParOf" srcId="{ACC0AE76-70B4-407D-B3AD-E3CBA95AF5C5}" destId="{589A8604-A652-4FAF-8C1B-C804A4979E03}" srcOrd="3" destOrd="0" presId="urn:microsoft.com/office/officeart/2005/8/layout/hProcess4"/>
    <dgm:cxn modelId="{CAE85BC8-7434-40C6-B20D-7480704F8658}" type="presParOf" srcId="{ACC0AE76-70B4-407D-B3AD-E3CBA95AF5C5}" destId="{4CC69C31-A5E8-47AC-BC77-E5300CA7407A}" srcOrd="4" destOrd="0" presId="urn:microsoft.com/office/officeart/2005/8/layout/hProcess4"/>
    <dgm:cxn modelId="{996BD486-BB1F-4F5E-99CC-6AC09C4F358B}" type="presParOf" srcId="{24FBEBE4-E756-4D93-BDA3-A8C22B61C8CD}" destId="{6106BCC8-6DFA-4D76-BC87-4291D49B0E0E}" srcOrd="1" destOrd="0" presId="urn:microsoft.com/office/officeart/2005/8/layout/hProcess4"/>
    <dgm:cxn modelId="{5E7E4B89-1D57-4777-B5B0-7508CB007431}" type="presParOf" srcId="{24FBEBE4-E756-4D93-BDA3-A8C22B61C8CD}" destId="{09380CD4-C2C0-42C3-B550-ECC68405DB4B}" srcOrd="2" destOrd="0" presId="urn:microsoft.com/office/officeart/2005/8/layout/hProcess4"/>
    <dgm:cxn modelId="{2CB4EFD4-1388-41FB-BD7B-1153747C2340}" type="presParOf" srcId="{09380CD4-C2C0-42C3-B550-ECC68405DB4B}" destId="{1A708A30-6DCC-4B01-AB1D-4E0043D05F42}" srcOrd="0" destOrd="0" presId="urn:microsoft.com/office/officeart/2005/8/layout/hProcess4"/>
    <dgm:cxn modelId="{19729625-C615-4C7E-8BAD-4CD7DF85A0B1}" type="presParOf" srcId="{09380CD4-C2C0-42C3-B550-ECC68405DB4B}" destId="{A2DEED48-AD22-4540-9D7C-2CAEAAF00AC8}" srcOrd="1" destOrd="0" presId="urn:microsoft.com/office/officeart/2005/8/layout/hProcess4"/>
    <dgm:cxn modelId="{6301D1E4-899C-4CAF-9E95-B9D878857CB5}" type="presParOf" srcId="{09380CD4-C2C0-42C3-B550-ECC68405DB4B}" destId="{04B18874-98F2-4F77-AB00-319B3B7907B3}" srcOrd="2" destOrd="0" presId="urn:microsoft.com/office/officeart/2005/8/layout/hProcess4"/>
    <dgm:cxn modelId="{D3C387A0-BA2C-404F-8DD6-62E1A43F5F9D}" type="presParOf" srcId="{09380CD4-C2C0-42C3-B550-ECC68405DB4B}" destId="{555323CD-29EF-4023-A5E8-AF2B05E603FF}" srcOrd="3" destOrd="0" presId="urn:microsoft.com/office/officeart/2005/8/layout/hProcess4"/>
    <dgm:cxn modelId="{6D47D1E6-F884-4D0A-94D3-6CD5108D04B5}" type="presParOf" srcId="{09380CD4-C2C0-42C3-B550-ECC68405DB4B}" destId="{B86B992F-4323-4067-AF17-31B9CE59AD03}" srcOrd="4" destOrd="0" presId="urn:microsoft.com/office/officeart/2005/8/layout/hProcess4"/>
    <dgm:cxn modelId="{E941D14E-224B-4B1F-B60E-A09ECB27A2A6}" type="presParOf" srcId="{24FBEBE4-E756-4D93-BDA3-A8C22B61C8CD}" destId="{1204A66A-33D8-4ACA-A047-546C7FE5C5C0}" srcOrd="3" destOrd="0" presId="urn:microsoft.com/office/officeart/2005/8/layout/hProcess4"/>
    <dgm:cxn modelId="{1AF61EBA-EB46-43B2-A57D-16CB2FF523B5}" type="presParOf" srcId="{24FBEBE4-E756-4D93-BDA3-A8C22B61C8CD}" destId="{F4E989D0-5E49-4971-8A42-838A0FF58A08}" srcOrd="4" destOrd="0" presId="urn:microsoft.com/office/officeart/2005/8/layout/hProcess4"/>
    <dgm:cxn modelId="{E76A872D-0826-4E8E-9B81-D717610405FF}" type="presParOf" srcId="{F4E989D0-5E49-4971-8A42-838A0FF58A08}" destId="{F63CCF93-72B3-4477-9AEB-0C13D9F8CA2E}" srcOrd="0" destOrd="0" presId="urn:microsoft.com/office/officeart/2005/8/layout/hProcess4"/>
    <dgm:cxn modelId="{3A736544-412C-4B0E-B555-A4EE2D6478EF}" type="presParOf" srcId="{F4E989D0-5E49-4971-8A42-838A0FF58A08}" destId="{3E03EC1E-8F10-4152-912F-02A8B0051FFF}" srcOrd="1" destOrd="0" presId="urn:microsoft.com/office/officeart/2005/8/layout/hProcess4"/>
    <dgm:cxn modelId="{0150E2AC-72DA-42C3-AF54-8C064F41945F}" type="presParOf" srcId="{F4E989D0-5E49-4971-8A42-838A0FF58A08}" destId="{DB88337D-CD35-4AAA-8374-CDB50583EA26}" srcOrd="2" destOrd="0" presId="urn:microsoft.com/office/officeart/2005/8/layout/hProcess4"/>
    <dgm:cxn modelId="{6B025AC9-116A-42C9-B3F1-1FB571B121F6}" type="presParOf" srcId="{F4E989D0-5E49-4971-8A42-838A0FF58A08}" destId="{08FC134F-CA10-48EC-9C8A-7EE84F28CDF2}" srcOrd="3" destOrd="0" presId="urn:microsoft.com/office/officeart/2005/8/layout/hProcess4"/>
    <dgm:cxn modelId="{8D78429B-8B77-4C7B-BC5D-9AE120BAFF1B}" type="presParOf" srcId="{F4E989D0-5E49-4971-8A42-838A0FF58A08}" destId="{D045E72E-CE5F-4A81-B51D-FEF2B9D912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1E7960-B1BD-445D-9C6C-B80CC1530398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788B26-56CA-45AF-BC44-534230B08280}">
      <dgm:prSet phldrT="[Текст]" custT="1"/>
      <dgm:spPr/>
      <dgm:t>
        <a:bodyPr/>
        <a:lstStyle/>
        <a:p>
          <a:r>
            <a:rPr lang="uk-UA" sz="2500" dirty="0" smtClean="0"/>
            <a:t>Визначити мету створення презентації</a:t>
          </a:r>
          <a:endParaRPr lang="ru-RU" sz="2500" dirty="0"/>
        </a:p>
      </dgm:t>
    </dgm:pt>
    <dgm:pt modelId="{7050E9A5-AB23-4B1F-9EF1-C38C0B9BB502}" type="parTrans" cxnId="{A93F1990-7ED7-49B7-808B-AC7E81059B40}">
      <dgm:prSet/>
      <dgm:spPr/>
      <dgm:t>
        <a:bodyPr/>
        <a:lstStyle/>
        <a:p>
          <a:endParaRPr lang="ru-RU"/>
        </a:p>
      </dgm:t>
    </dgm:pt>
    <dgm:pt modelId="{47A58679-8B2A-4F87-A7CA-5FEC21827EB1}" type="sibTrans" cxnId="{A93F1990-7ED7-49B7-808B-AC7E81059B40}">
      <dgm:prSet/>
      <dgm:spPr/>
      <dgm:t>
        <a:bodyPr/>
        <a:lstStyle/>
        <a:p>
          <a:endParaRPr lang="ru-RU"/>
        </a:p>
      </dgm:t>
    </dgm:pt>
    <dgm:pt modelId="{5B178598-7687-4106-B86A-EAEA0911680D}">
      <dgm:prSet phldrT="[Текст]" custT="1"/>
      <dgm:spPr/>
      <dgm:t>
        <a:bodyPr/>
        <a:lstStyle/>
        <a:p>
          <a:r>
            <a:rPr lang="uk-UA" sz="2500" dirty="0" smtClean="0"/>
            <a:t>Врахувати інтереси аудиторії</a:t>
          </a:r>
          <a:endParaRPr lang="ru-RU" sz="2500" dirty="0"/>
        </a:p>
      </dgm:t>
    </dgm:pt>
    <dgm:pt modelId="{C4036AD5-D584-49B0-AEEC-E930984551C4}" type="parTrans" cxnId="{D8393097-47E9-4AD7-9233-B4FEAE0949A0}">
      <dgm:prSet/>
      <dgm:spPr/>
      <dgm:t>
        <a:bodyPr/>
        <a:lstStyle/>
        <a:p>
          <a:endParaRPr lang="ru-RU"/>
        </a:p>
      </dgm:t>
    </dgm:pt>
    <dgm:pt modelId="{D8581DD5-21DD-40BD-A6F3-8049D8F34A02}" type="sibTrans" cxnId="{D8393097-47E9-4AD7-9233-B4FEAE0949A0}">
      <dgm:prSet/>
      <dgm:spPr/>
      <dgm:t>
        <a:bodyPr/>
        <a:lstStyle/>
        <a:p>
          <a:endParaRPr lang="ru-RU"/>
        </a:p>
      </dgm:t>
    </dgm:pt>
    <dgm:pt modelId="{A7492310-FE35-45EB-B61E-C67B02AACB02}">
      <dgm:prSet phldrT="[Текст]" custT="1"/>
      <dgm:spPr/>
      <dgm:t>
        <a:bodyPr/>
        <a:lstStyle/>
        <a:p>
          <a:r>
            <a:rPr lang="uk-UA" sz="2500" dirty="0" smtClean="0"/>
            <a:t>Скласти сценарій – відобразити потрібну кількість слайдів</a:t>
          </a:r>
          <a:endParaRPr lang="ru-RU" sz="2500" dirty="0"/>
        </a:p>
      </dgm:t>
    </dgm:pt>
    <dgm:pt modelId="{522DA6E4-974B-4FAE-944C-5745C3938F09}" type="parTrans" cxnId="{4BED698B-0407-4734-93C2-8C585DE5C2B4}">
      <dgm:prSet/>
      <dgm:spPr/>
      <dgm:t>
        <a:bodyPr/>
        <a:lstStyle/>
        <a:p>
          <a:endParaRPr lang="ru-RU"/>
        </a:p>
      </dgm:t>
    </dgm:pt>
    <dgm:pt modelId="{F7F0B865-63AA-49E7-8E51-7ECFDA677AAF}" type="sibTrans" cxnId="{4BED698B-0407-4734-93C2-8C585DE5C2B4}">
      <dgm:prSet/>
      <dgm:spPr/>
      <dgm:t>
        <a:bodyPr/>
        <a:lstStyle/>
        <a:p>
          <a:endParaRPr lang="ru-RU"/>
        </a:p>
      </dgm:t>
    </dgm:pt>
    <dgm:pt modelId="{A7163B3A-A2EA-46A9-B639-19EE96150A7A}">
      <dgm:prSet phldrT="[Текст]" custT="1"/>
      <dgm:spPr/>
      <dgm:t>
        <a:bodyPr/>
        <a:lstStyle/>
        <a:p>
          <a:r>
            <a:rPr lang="uk-UA" sz="2500" dirty="0" smtClean="0"/>
            <a:t>Розробити структуру – вказати де і на якому слайді буде знаходитись той чи інший графічний об'єкт</a:t>
          </a:r>
          <a:endParaRPr lang="ru-RU" sz="2500" dirty="0"/>
        </a:p>
      </dgm:t>
    </dgm:pt>
    <dgm:pt modelId="{E970DFC4-8BFE-444F-927F-A1BFE79D3BC1}" type="parTrans" cxnId="{87F71622-EF21-49A8-B465-14D4D5DC1E5F}">
      <dgm:prSet/>
      <dgm:spPr/>
      <dgm:t>
        <a:bodyPr/>
        <a:lstStyle/>
        <a:p>
          <a:endParaRPr lang="ru-RU"/>
        </a:p>
      </dgm:t>
    </dgm:pt>
    <dgm:pt modelId="{44584DC5-B648-4D3F-B2EC-1C0A2B1F47FD}" type="sibTrans" cxnId="{87F71622-EF21-49A8-B465-14D4D5DC1E5F}">
      <dgm:prSet/>
      <dgm:spPr/>
      <dgm:t>
        <a:bodyPr/>
        <a:lstStyle/>
        <a:p>
          <a:endParaRPr lang="ru-RU"/>
        </a:p>
      </dgm:t>
    </dgm:pt>
    <dgm:pt modelId="{0BB03DB7-0676-4CD5-9720-07F5AA154CBA}" type="pres">
      <dgm:prSet presAssocID="{F71E7960-B1BD-445D-9C6C-B80CC15303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FFE62-3C01-4573-B265-C6E1B0CC34AD}" type="pres">
      <dgm:prSet presAssocID="{A7788B26-56CA-45AF-BC44-534230B08280}" presName="parentLin" presStyleCnt="0"/>
      <dgm:spPr/>
      <dgm:t>
        <a:bodyPr/>
        <a:lstStyle/>
        <a:p>
          <a:endParaRPr lang="uk-UA"/>
        </a:p>
      </dgm:t>
    </dgm:pt>
    <dgm:pt modelId="{8DCB7C1D-3158-436C-B790-28A09E773DCF}" type="pres">
      <dgm:prSet presAssocID="{A7788B26-56CA-45AF-BC44-534230B082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70519D1-0150-493B-BA66-D6D701193031}" type="pres">
      <dgm:prSet presAssocID="{A7788B26-56CA-45AF-BC44-534230B08280}" presName="parentText" presStyleLbl="node1" presStyleIdx="0" presStyleCnt="4" custScaleX="132022" custScaleY="311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F1776-451D-49B5-A1C2-D0C0BC104136}" type="pres">
      <dgm:prSet presAssocID="{A7788B26-56CA-45AF-BC44-534230B08280}" presName="negativeSpace" presStyleCnt="0"/>
      <dgm:spPr/>
      <dgm:t>
        <a:bodyPr/>
        <a:lstStyle/>
        <a:p>
          <a:endParaRPr lang="uk-UA"/>
        </a:p>
      </dgm:t>
    </dgm:pt>
    <dgm:pt modelId="{374BF430-9E73-434E-A088-567C4C39E6A8}" type="pres">
      <dgm:prSet presAssocID="{A7788B26-56CA-45AF-BC44-534230B0828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82B8CD-9CE9-4F53-ADB7-E2B137CE5A3F}" type="pres">
      <dgm:prSet presAssocID="{47A58679-8B2A-4F87-A7CA-5FEC21827EB1}" presName="spaceBetweenRectangles" presStyleCnt="0"/>
      <dgm:spPr/>
      <dgm:t>
        <a:bodyPr/>
        <a:lstStyle/>
        <a:p>
          <a:endParaRPr lang="uk-UA"/>
        </a:p>
      </dgm:t>
    </dgm:pt>
    <dgm:pt modelId="{A25196CD-2905-49B6-B97D-99DD990B20BD}" type="pres">
      <dgm:prSet presAssocID="{5B178598-7687-4106-B86A-EAEA0911680D}" presName="parentLin" presStyleCnt="0"/>
      <dgm:spPr/>
      <dgm:t>
        <a:bodyPr/>
        <a:lstStyle/>
        <a:p>
          <a:endParaRPr lang="uk-UA"/>
        </a:p>
      </dgm:t>
    </dgm:pt>
    <dgm:pt modelId="{8D49EF95-12B1-408F-A94E-F6A23C219A52}" type="pres">
      <dgm:prSet presAssocID="{5B178598-7687-4106-B86A-EAEA0911680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46C77C4-045E-4F0D-B9A2-A4641019936C}" type="pres">
      <dgm:prSet presAssocID="{5B178598-7687-4106-B86A-EAEA0911680D}" presName="parentText" presStyleLbl="node1" presStyleIdx="1" presStyleCnt="4" custScaleX="132022" custScaleY="233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5D5C9-1CFE-4713-97EC-00A0C4F049DE}" type="pres">
      <dgm:prSet presAssocID="{5B178598-7687-4106-B86A-EAEA0911680D}" presName="negativeSpace" presStyleCnt="0"/>
      <dgm:spPr/>
      <dgm:t>
        <a:bodyPr/>
        <a:lstStyle/>
        <a:p>
          <a:endParaRPr lang="uk-UA"/>
        </a:p>
      </dgm:t>
    </dgm:pt>
    <dgm:pt modelId="{75B182DE-D979-47C2-8414-952418FF8A47}" type="pres">
      <dgm:prSet presAssocID="{5B178598-7687-4106-B86A-EAEA0911680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D1108E-9448-442E-87DA-75CC9F8D1023}" type="pres">
      <dgm:prSet presAssocID="{D8581DD5-21DD-40BD-A6F3-8049D8F34A02}" presName="spaceBetweenRectangles" presStyleCnt="0"/>
      <dgm:spPr/>
      <dgm:t>
        <a:bodyPr/>
        <a:lstStyle/>
        <a:p>
          <a:endParaRPr lang="uk-UA"/>
        </a:p>
      </dgm:t>
    </dgm:pt>
    <dgm:pt modelId="{76BEAC88-E2B4-4D77-B137-48D2A17F4B8A}" type="pres">
      <dgm:prSet presAssocID="{A7492310-FE35-45EB-B61E-C67B02AACB02}" presName="parentLin" presStyleCnt="0"/>
      <dgm:spPr/>
      <dgm:t>
        <a:bodyPr/>
        <a:lstStyle/>
        <a:p>
          <a:endParaRPr lang="uk-UA"/>
        </a:p>
      </dgm:t>
    </dgm:pt>
    <dgm:pt modelId="{2AE05634-17B5-417A-942E-B6E4C360C037}" type="pres">
      <dgm:prSet presAssocID="{A7492310-FE35-45EB-B61E-C67B02AACB0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99DEEF1-A679-4BF4-AB39-6B0E4ADA2651}" type="pres">
      <dgm:prSet presAssocID="{A7492310-FE35-45EB-B61E-C67B02AACB02}" presName="parentText" presStyleLbl="node1" presStyleIdx="2" presStyleCnt="4" custScaleX="132022" custScaleY="276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D50DE-015B-4EC6-9060-3DBA89D09AB5}" type="pres">
      <dgm:prSet presAssocID="{A7492310-FE35-45EB-B61E-C67B02AACB02}" presName="negativeSpace" presStyleCnt="0"/>
      <dgm:spPr/>
      <dgm:t>
        <a:bodyPr/>
        <a:lstStyle/>
        <a:p>
          <a:endParaRPr lang="uk-UA"/>
        </a:p>
      </dgm:t>
    </dgm:pt>
    <dgm:pt modelId="{12AEC46C-8DAE-47FF-A825-B2D6A300841A}" type="pres">
      <dgm:prSet presAssocID="{A7492310-FE35-45EB-B61E-C67B02AACB0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77FEA9-7AC3-4120-AAAA-920F84263FB5}" type="pres">
      <dgm:prSet presAssocID="{F7F0B865-63AA-49E7-8E51-7ECFDA677AAF}" presName="spaceBetweenRectangles" presStyleCnt="0"/>
      <dgm:spPr/>
      <dgm:t>
        <a:bodyPr/>
        <a:lstStyle/>
        <a:p>
          <a:endParaRPr lang="uk-UA"/>
        </a:p>
      </dgm:t>
    </dgm:pt>
    <dgm:pt modelId="{ECC58196-A5DA-41A1-BDAE-26BB5E0F8EEC}" type="pres">
      <dgm:prSet presAssocID="{A7163B3A-A2EA-46A9-B639-19EE96150A7A}" presName="parentLin" presStyleCnt="0"/>
      <dgm:spPr/>
      <dgm:t>
        <a:bodyPr/>
        <a:lstStyle/>
        <a:p>
          <a:endParaRPr lang="uk-UA"/>
        </a:p>
      </dgm:t>
    </dgm:pt>
    <dgm:pt modelId="{B876CD2E-AEA8-498C-B8EB-CFDDD43B8581}" type="pres">
      <dgm:prSet presAssocID="{A7163B3A-A2EA-46A9-B639-19EE96150A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D68BC0-3BF2-4F3B-90C9-CB6C84CB9849}" type="pres">
      <dgm:prSet presAssocID="{A7163B3A-A2EA-46A9-B639-19EE96150A7A}" presName="parentText" presStyleLbl="node1" presStyleIdx="3" presStyleCnt="4" custScaleX="132022" custScaleY="2766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AC1B-40B3-4369-A061-AB451B145605}" type="pres">
      <dgm:prSet presAssocID="{A7163B3A-A2EA-46A9-B639-19EE96150A7A}" presName="negativeSpace" presStyleCnt="0"/>
      <dgm:spPr/>
      <dgm:t>
        <a:bodyPr/>
        <a:lstStyle/>
        <a:p>
          <a:endParaRPr lang="uk-UA"/>
        </a:p>
      </dgm:t>
    </dgm:pt>
    <dgm:pt modelId="{DB62A02F-3603-4B8C-A7E0-2C005F6DDA0A}" type="pres">
      <dgm:prSet presAssocID="{A7163B3A-A2EA-46A9-B639-19EE96150A7A}" presName="childText" presStyleLbl="conFgAcc1" presStyleIdx="3" presStyleCnt="4" custLinFactNeighborX="-401" custLinFactNeighborY="529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81BF9EF-B8E7-49D8-A540-5693BFA9A79B}" type="presOf" srcId="{A7788B26-56CA-45AF-BC44-534230B08280}" destId="{8DCB7C1D-3158-436C-B790-28A09E773DCF}" srcOrd="0" destOrd="0" presId="urn:microsoft.com/office/officeart/2005/8/layout/list1"/>
    <dgm:cxn modelId="{6C2A502F-8C6D-4861-9866-E23E4FF60499}" type="presOf" srcId="{A7492310-FE35-45EB-B61E-C67B02AACB02}" destId="{2AE05634-17B5-417A-942E-B6E4C360C037}" srcOrd="0" destOrd="0" presId="urn:microsoft.com/office/officeart/2005/8/layout/list1"/>
    <dgm:cxn modelId="{3325988F-4CB7-4567-B597-D99AC26A598F}" type="presOf" srcId="{A7492310-FE35-45EB-B61E-C67B02AACB02}" destId="{E99DEEF1-A679-4BF4-AB39-6B0E4ADA2651}" srcOrd="1" destOrd="0" presId="urn:microsoft.com/office/officeart/2005/8/layout/list1"/>
    <dgm:cxn modelId="{492A30DE-316D-4A4D-A58B-0E6814B401A6}" type="presOf" srcId="{A7163B3A-A2EA-46A9-B639-19EE96150A7A}" destId="{B876CD2E-AEA8-498C-B8EB-CFDDD43B8581}" srcOrd="0" destOrd="0" presId="urn:microsoft.com/office/officeart/2005/8/layout/list1"/>
    <dgm:cxn modelId="{8B927050-460B-44E6-B95C-BD686ADA1A5E}" type="presOf" srcId="{A7788B26-56CA-45AF-BC44-534230B08280}" destId="{470519D1-0150-493B-BA66-D6D701193031}" srcOrd="1" destOrd="0" presId="urn:microsoft.com/office/officeart/2005/8/layout/list1"/>
    <dgm:cxn modelId="{D8393097-47E9-4AD7-9233-B4FEAE0949A0}" srcId="{F71E7960-B1BD-445D-9C6C-B80CC1530398}" destId="{5B178598-7687-4106-B86A-EAEA0911680D}" srcOrd="1" destOrd="0" parTransId="{C4036AD5-D584-49B0-AEEC-E930984551C4}" sibTransId="{D8581DD5-21DD-40BD-A6F3-8049D8F34A02}"/>
    <dgm:cxn modelId="{4BED698B-0407-4734-93C2-8C585DE5C2B4}" srcId="{F71E7960-B1BD-445D-9C6C-B80CC1530398}" destId="{A7492310-FE35-45EB-B61E-C67B02AACB02}" srcOrd="2" destOrd="0" parTransId="{522DA6E4-974B-4FAE-944C-5745C3938F09}" sibTransId="{F7F0B865-63AA-49E7-8E51-7ECFDA677AAF}"/>
    <dgm:cxn modelId="{AA6292FD-7E68-4177-9345-67E760553BC3}" type="presOf" srcId="{A7163B3A-A2EA-46A9-B639-19EE96150A7A}" destId="{81D68BC0-3BF2-4F3B-90C9-CB6C84CB9849}" srcOrd="1" destOrd="0" presId="urn:microsoft.com/office/officeart/2005/8/layout/list1"/>
    <dgm:cxn modelId="{A93F1990-7ED7-49B7-808B-AC7E81059B40}" srcId="{F71E7960-B1BD-445D-9C6C-B80CC1530398}" destId="{A7788B26-56CA-45AF-BC44-534230B08280}" srcOrd="0" destOrd="0" parTransId="{7050E9A5-AB23-4B1F-9EF1-C38C0B9BB502}" sibTransId="{47A58679-8B2A-4F87-A7CA-5FEC21827EB1}"/>
    <dgm:cxn modelId="{87F71622-EF21-49A8-B465-14D4D5DC1E5F}" srcId="{F71E7960-B1BD-445D-9C6C-B80CC1530398}" destId="{A7163B3A-A2EA-46A9-B639-19EE96150A7A}" srcOrd="3" destOrd="0" parTransId="{E970DFC4-8BFE-444F-927F-A1BFE79D3BC1}" sibTransId="{44584DC5-B648-4D3F-B2EC-1C0A2B1F47FD}"/>
    <dgm:cxn modelId="{45F84B2B-E48F-4B1A-99D3-C3D3CC17551B}" type="presOf" srcId="{F71E7960-B1BD-445D-9C6C-B80CC1530398}" destId="{0BB03DB7-0676-4CD5-9720-07F5AA154CBA}" srcOrd="0" destOrd="0" presId="urn:microsoft.com/office/officeart/2005/8/layout/list1"/>
    <dgm:cxn modelId="{1E83565C-BB38-4A8E-9CEF-EC63DB8A067D}" type="presOf" srcId="{5B178598-7687-4106-B86A-EAEA0911680D}" destId="{E46C77C4-045E-4F0D-B9A2-A4641019936C}" srcOrd="1" destOrd="0" presId="urn:microsoft.com/office/officeart/2005/8/layout/list1"/>
    <dgm:cxn modelId="{165ADF2A-9739-4BE8-BCA0-648FD1754A35}" type="presOf" srcId="{5B178598-7687-4106-B86A-EAEA0911680D}" destId="{8D49EF95-12B1-408F-A94E-F6A23C219A52}" srcOrd="0" destOrd="0" presId="urn:microsoft.com/office/officeart/2005/8/layout/list1"/>
    <dgm:cxn modelId="{E45620D7-BFEE-4114-805A-46C4035185D3}" type="presParOf" srcId="{0BB03DB7-0676-4CD5-9720-07F5AA154CBA}" destId="{D81FFE62-3C01-4573-B265-C6E1B0CC34AD}" srcOrd="0" destOrd="0" presId="urn:microsoft.com/office/officeart/2005/8/layout/list1"/>
    <dgm:cxn modelId="{F7DEEE51-7898-477B-8E9C-05EDCE6F5E60}" type="presParOf" srcId="{D81FFE62-3C01-4573-B265-C6E1B0CC34AD}" destId="{8DCB7C1D-3158-436C-B790-28A09E773DCF}" srcOrd="0" destOrd="0" presId="urn:microsoft.com/office/officeart/2005/8/layout/list1"/>
    <dgm:cxn modelId="{8A77C95B-506A-45D3-9337-67AD43EEBA48}" type="presParOf" srcId="{D81FFE62-3C01-4573-B265-C6E1B0CC34AD}" destId="{470519D1-0150-493B-BA66-D6D701193031}" srcOrd="1" destOrd="0" presId="urn:microsoft.com/office/officeart/2005/8/layout/list1"/>
    <dgm:cxn modelId="{D296473F-216A-4C3C-A21A-5FB69DAE7B82}" type="presParOf" srcId="{0BB03DB7-0676-4CD5-9720-07F5AA154CBA}" destId="{F2DF1776-451D-49B5-A1C2-D0C0BC104136}" srcOrd="1" destOrd="0" presId="urn:microsoft.com/office/officeart/2005/8/layout/list1"/>
    <dgm:cxn modelId="{C2C5A2E0-5DFE-4DF8-B293-296386CE71E9}" type="presParOf" srcId="{0BB03DB7-0676-4CD5-9720-07F5AA154CBA}" destId="{374BF430-9E73-434E-A088-567C4C39E6A8}" srcOrd="2" destOrd="0" presId="urn:microsoft.com/office/officeart/2005/8/layout/list1"/>
    <dgm:cxn modelId="{12FD6BD2-80C5-43A7-B831-4E631F755A91}" type="presParOf" srcId="{0BB03DB7-0676-4CD5-9720-07F5AA154CBA}" destId="{2E82B8CD-9CE9-4F53-ADB7-E2B137CE5A3F}" srcOrd="3" destOrd="0" presId="urn:microsoft.com/office/officeart/2005/8/layout/list1"/>
    <dgm:cxn modelId="{F8BEC74A-5869-434C-856D-9D3C7B09F8C0}" type="presParOf" srcId="{0BB03DB7-0676-4CD5-9720-07F5AA154CBA}" destId="{A25196CD-2905-49B6-B97D-99DD990B20BD}" srcOrd="4" destOrd="0" presId="urn:microsoft.com/office/officeart/2005/8/layout/list1"/>
    <dgm:cxn modelId="{809FC026-3BDC-4E60-B8D6-79DAA6E48D67}" type="presParOf" srcId="{A25196CD-2905-49B6-B97D-99DD990B20BD}" destId="{8D49EF95-12B1-408F-A94E-F6A23C219A52}" srcOrd="0" destOrd="0" presId="urn:microsoft.com/office/officeart/2005/8/layout/list1"/>
    <dgm:cxn modelId="{22CE3DA9-5DC4-4DFA-A45A-FA1093899242}" type="presParOf" srcId="{A25196CD-2905-49B6-B97D-99DD990B20BD}" destId="{E46C77C4-045E-4F0D-B9A2-A4641019936C}" srcOrd="1" destOrd="0" presId="urn:microsoft.com/office/officeart/2005/8/layout/list1"/>
    <dgm:cxn modelId="{3BD5E92E-954D-4061-91C9-99F8B497552F}" type="presParOf" srcId="{0BB03DB7-0676-4CD5-9720-07F5AA154CBA}" destId="{D9D5D5C9-1CFE-4713-97EC-00A0C4F049DE}" srcOrd="5" destOrd="0" presId="urn:microsoft.com/office/officeart/2005/8/layout/list1"/>
    <dgm:cxn modelId="{033ECD1E-173C-42CB-8A0F-B11C8C520CB5}" type="presParOf" srcId="{0BB03DB7-0676-4CD5-9720-07F5AA154CBA}" destId="{75B182DE-D979-47C2-8414-952418FF8A47}" srcOrd="6" destOrd="0" presId="urn:microsoft.com/office/officeart/2005/8/layout/list1"/>
    <dgm:cxn modelId="{B6A797EE-74B7-4621-8C31-79B9E4DF3470}" type="presParOf" srcId="{0BB03DB7-0676-4CD5-9720-07F5AA154CBA}" destId="{8BD1108E-9448-442E-87DA-75CC9F8D1023}" srcOrd="7" destOrd="0" presId="urn:microsoft.com/office/officeart/2005/8/layout/list1"/>
    <dgm:cxn modelId="{08F7AE12-7C6A-434B-9B3F-EE03D5A79521}" type="presParOf" srcId="{0BB03DB7-0676-4CD5-9720-07F5AA154CBA}" destId="{76BEAC88-E2B4-4D77-B137-48D2A17F4B8A}" srcOrd="8" destOrd="0" presId="urn:microsoft.com/office/officeart/2005/8/layout/list1"/>
    <dgm:cxn modelId="{4D8E7862-6BD2-444E-BFD5-11B62102C2D2}" type="presParOf" srcId="{76BEAC88-E2B4-4D77-B137-48D2A17F4B8A}" destId="{2AE05634-17B5-417A-942E-B6E4C360C037}" srcOrd="0" destOrd="0" presId="urn:microsoft.com/office/officeart/2005/8/layout/list1"/>
    <dgm:cxn modelId="{2F1B0918-3FE2-4620-A5BA-1E52B4C2BCC5}" type="presParOf" srcId="{76BEAC88-E2B4-4D77-B137-48D2A17F4B8A}" destId="{E99DEEF1-A679-4BF4-AB39-6B0E4ADA2651}" srcOrd="1" destOrd="0" presId="urn:microsoft.com/office/officeart/2005/8/layout/list1"/>
    <dgm:cxn modelId="{AB484DF3-0F04-4BD8-8851-A8DE91070FA8}" type="presParOf" srcId="{0BB03DB7-0676-4CD5-9720-07F5AA154CBA}" destId="{5BCD50DE-015B-4EC6-9060-3DBA89D09AB5}" srcOrd="9" destOrd="0" presId="urn:microsoft.com/office/officeart/2005/8/layout/list1"/>
    <dgm:cxn modelId="{EF80B88E-50D4-41EE-835D-96F38ED468D5}" type="presParOf" srcId="{0BB03DB7-0676-4CD5-9720-07F5AA154CBA}" destId="{12AEC46C-8DAE-47FF-A825-B2D6A300841A}" srcOrd="10" destOrd="0" presId="urn:microsoft.com/office/officeart/2005/8/layout/list1"/>
    <dgm:cxn modelId="{9A05F232-2060-4DC0-9D14-1677795CFEBB}" type="presParOf" srcId="{0BB03DB7-0676-4CD5-9720-07F5AA154CBA}" destId="{AC77FEA9-7AC3-4120-AAAA-920F84263FB5}" srcOrd="11" destOrd="0" presId="urn:microsoft.com/office/officeart/2005/8/layout/list1"/>
    <dgm:cxn modelId="{BED6789E-85C0-4CAA-85A6-52336A3C5838}" type="presParOf" srcId="{0BB03DB7-0676-4CD5-9720-07F5AA154CBA}" destId="{ECC58196-A5DA-41A1-BDAE-26BB5E0F8EEC}" srcOrd="12" destOrd="0" presId="urn:microsoft.com/office/officeart/2005/8/layout/list1"/>
    <dgm:cxn modelId="{3603C740-E1E3-43EC-8F5C-E4D83BF6B3FC}" type="presParOf" srcId="{ECC58196-A5DA-41A1-BDAE-26BB5E0F8EEC}" destId="{B876CD2E-AEA8-498C-B8EB-CFDDD43B8581}" srcOrd="0" destOrd="0" presId="urn:microsoft.com/office/officeart/2005/8/layout/list1"/>
    <dgm:cxn modelId="{0CDBCEE1-EF77-42AB-B93B-9B587F847B01}" type="presParOf" srcId="{ECC58196-A5DA-41A1-BDAE-26BB5E0F8EEC}" destId="{81D68BC0-3BF2-4F3B-90C9-CB6C84CB9849}" srcOrd="1" destOrd="0" presId="urn:microsoft.com/office/officeart/2005/8/layout/list1"/>
    <dgm:cxn modelId="{C7A7CDB4-404F-457B-BD43-1E8C8F40D87C}" type="presParOf" srcId="{0BB03DB7-0676-4CD5-9720-07F5AA154CBA}" destId="{B632AC1B-40B3-4369-A061-AB451B145605}" srcOrd="13" destOrd="0" presId="urn:microsoft.com/office/officeart/2005/8/layout/list1"/>
    <dgm:cxn modelId="{409FA13F-B5EE-4F41-BC36-35C6874265B7}" type="presParOf" srcId="{0BB03DB7-0676-4CD5-9720-07F5AA154CBA}" destId="{DB62A02F-3603-4B8C-A7E0-2C005F6DDA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31680D-2BF2-4E84-A24F-7D7D383A787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B164E60-11EC-424C-941D-291E69C3B854}">
      <dgm:prSet phldrT="[Текст]"/>
      <dgm:spPr/>
      <dgm:t>
        <a:bodyPr/>
        <a:lstStyle/>
        <a:p>
          <a:r>
            <a:rPr lang="uk-UA" smtClean="0"/>
            <a:t>Потрібні зображення та зберегти їх в одній папці</a:t>
          </a:r>
          <a:endParaRPr lang="uk-UA"/>
        </a:p>
      </dgm:t>
    </dgm:pt>
    <dgm:pt modelId="{000EE079-0C86-4829-A98A-957C722E04EF}" type="parTrans" cxnId="{5B1756A6-04D0-42B4-888C-55D40090FF0C}">
      <dgm:prSet/>
      <dgm:spPr/>
      <dgm:t>
        <a:bodyPr/>
        <a:lstStyle/>
        <a:p>
          <a:endParaRPr lang="uk-UA"/>
        </a:p>
      </dgm:t>
    </dgm:pt>
    <dgm:pt modelId="{546ADE59-681A-4C04-A77F-E7D4556BC98E}" type="sibTrans" cxnId="{5B1756A6-04D0-42B4-888C-55D40090FF0C}">
      <dgm:prSet/>
      <dgm:spPr/>
      <dgm:t>
        <a:bodyPr/>
        <a:lstStyle/>
        <a:p>
          <a:endParaRPr lang="uk-UA"/>
        </a:p>
      </dgm:t>
    </dgm:pt>
    <dgm:pt modelId="{52F0FC46-82B1-4F0A-812E-964C2DA92811}">
      <dgm:prSet/>
      <dgm:spPr/>
      <dgm:t>
        <a:bodyPr/>
        <a:lstStyle/>
        <a:p>
          <a:r>
            <a:rPr lang="uk-UA" smtClean="0"/>
            <a:t>Текст для кожного слайду, включаючи заголовок</a:t>
          </a:r>
          <a:endParaRPr lang="uk-UA" dirty="0" smtClean="0"/>
        </a:p>
      </dgm:t>
    </dgm:pt>
    <dgm:pt modelId="{58793284-CB03-4228-84CB-FC05B87AFE33}" type="parTrans" cxnId="{12447EEF-914D-4C9B-9C1E-83E2AACFEBD3}">
      <dgm:prSet/>
      <dgm:spPr/>
      <dgm:t>
        <a:bodyPr/>
        <a:lstStyle/>
        <a:p>
          <a:endParaRPr lang="uk-UA"/>
        </a:p>
      </dgm:t>
    </dgm:pt>
    <dgm:pt modelId="{6144FD4D-9652-4067-AF71-E044A7D9E567}" type="sibTrans" cxnId="{12447EEF-914D-4C9B-9C1E-83E2AACFEBD3}">
      <dgm:prSet/>
      <dgm:spPr/>
      <dgm:t>
        <a:bodyPr/>
        <a:lstStyle/>
        <a:p>
          <a:endParaRPr lang="uk-UA"/>
        </a:p>
      </dgm:t>
    </dgm:pt>
    <dgm:pt modelId="{48C52326-71D3-4696-8F61-F9403B81EED3}">
      <dgm:prSet/>
      <dgm:spPr/>
      <dgm:t>
        <a:bodyPr/>
        <a:lstStyle/>
        <a:p>
          <a:r>
            <a:rPr lang="uk-UA" dirty="0" smtClean="0"/>
            <a:t>Шаблон презентації – стандартний чи презентація-зразок</a:t>
          </a:r>
        </a:p>
      </dgm:t>
    </dgm:pt>
    <dgm:pt modelId="{A003C7F6-10CE-4284-96AD-6E3D8480FD86}" type="parTrans" cxnId="{BC8AE6F8-2405-4951-B640-B7FB6F2A5597}">
      <dgm:prSet/>
      <dgm:spPr/>
      <dgm:t>
        <a:bodyPr/>
        <a:lstStyle/>
        <a:p>
          <a:endParaRPr lang="uk-UA"/>
        </a:p>
      </dgm:t>
    </dgm:pt>
    <dgm:pt modelId="{AC9F2951-D47B-42FB-B11D-C67E607D681B}" type="sibTrans" cxnId="{BC8AE6F8-2405-4951-B640-B7FB6F2A5597}">
      <dgm:prSet/>
      <dgm:spPr/>
      <dgm:t>
        <a:bodyPr/>
        <a:lstStyle/>
        <a:p>
          <a:endParaRPr lang="uk-UA"/>
        </a:p>
      </dgm:t>
    </dgm:pt>
    <dgm:pt modelId="{DBE30211-D90A-47D6-A2C1-575A9CC009D6}" type="pres">
      <dgm:prSet presAssocID="{4A31680D-2BF2-4E84-A24F-7D7D383A78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33E70B0-FC01-458C-AC9C-1DFD43B49AA7}" type="pres">
      <dgm:prSet presAssocID="{4A31680D-2BF2-4E84-A24F-7D7D383A7872}" presName="Name1" presStyleCnt="0"/>
      <dgm:spPr/>
    </dgm:pt>
    <dgm:pt modelId="{104177E8-9095-4304-84BB-B65FFF9A1678}" type="pres">
      <dgm:prSet presAssocID="{4A31680D-2BF2-4E84-A24F-7D7D383A7872}" presName="cycle" presStyleCnt="0"/>
      <dgm:spPr/>
    </dgm:pt>
    <dgm:pt modelId="{FB734858-9462-4E97-9562-048B81574182}" type="pres">
      <dgm:prSet presAssocID="{4A31680D-2BF2-4E84-A24F-7D7D383A7872}" presName="srcNode" presStyleLbl="node1" presStyleIdx="0" presStyleCnt="3"/>
      <dgm:spPr/>
    </dgm:pt>
    <dgm:pt modelId="{61F63BAB-8EE4-4DD7-A8DF-ECE278A57609}" type="pres">
      <dgm:prSet presAssocID="{4A31680D-2BF2-4E84-A24F-7D7D383A7872}" presName="conn" presStyleLbl="parChTrans1D2" presStyleIdx="0" presStyleCnt="1"/>
      <dgm:spPr/>
      <dgm:t>
        <a:bodyPr/>
        <a:lstStyle/>
        <a:p>
          <a:endParaRPr lang="uk-UA"/>
        </a:p>
      </dgm:t>
    </dgm:pt>
    <dgm:pt modelId="{5FEF20EC-CB58-42D7-9013-6AC3DA6704EE}" type="pres">
      <dgm:prSet presAssocID="{4A31680D-2BF2-4E84-A24F-7D7D383A7872}" presName="extraNode" presStyleLbl="node1" presStyleIdx="0" presStyleCnt="3"/>
      <dgm:spPr/>
    </dgm:pt>
    <dgm:pt modelId="{CF4479C7-C12C-4BF5-B1F9-3D7EE8523020}" type="pres">
      <dgm:prSet presAssocID="{4A31680D-2BF2-4E84-A24F-7D7D383A7872}" presName="dstNode" presStyleLbl="node1" presStyleIdx="0" presStyleCnt="3"/>
      <dgm:spPr/>
    </dgm:pt>
    <dgm:pt modelId="{F96AAF8A-850A-40E1-981D-0F39F3B2F3DD}" type="pres">
      <dgm:prSet presAssocID="{8B164E60-11EC-424C-941D-291E69C3B85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A5AF43-F6A5-4712-AA16-049470D3674B}" type="pres">
      <dgm:prSet presAssocID="{8B164E60-11EC-424C-941D-291E69C3B854}" presName="accent_1" presStyleCnt="0"/>
      <dgm:spPr/>
    </dgm:pt>
    <dgm:pt modelId="{0C081464-3D73-4981-BC7A-7D8C270AD952}" type="pres">
      <dgm:prSet presAssocID="{8B164E60-11EC-424C-941D-291E69C3B854}" presName="accentRepeatNode" presStyleLbl="solidFgAcc1" presStyleIdx="0" presStyleCnt="3"/>
      <dgm:spPr/>
    </dgm:pt>
    <dgm:pt modelId="{E6E2C332-9CFB-47B2-A41F-F488F1F19A17}" type="pres">
      <dgm:prSet presAssocID="{52F0FC46-82B1-4F0A-812E-964C2DA928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42B5D-13EC-4A4F-AE24-A9EAEECFD5ED}" type="pres">
      <dgm:prSet presAssocID="{52F0FC46-82B1-4F0A-812E-964C2DA92811}" presName="accent_2" presStyleCnt="0"/>
      <dgm:spPr/>
    </dgm:pt>
    <dgm:pt modelId="{16945942-929A-4C71-A25E-7CDB12BA644E}" type="pres">
      <dgm:prSet presAssocID="{52F0FC46-82B1-4F0A-812E-964C2DA92811}" presName="accentRepeatNode" presStyleLbl="solidFgAcc1" presStyleIdx="1" presStyleCnt="3"/>
      <dgm:spPr/>
    </dgm:pt>
    <dgm:pt modelId="{26861B68-1E0E-47D9-B57E-519249B075B6}" type="pres">
      <dgm:prSet presAssocID="{48C52326-71D3-4696-8F61-F9403B81EE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B90A4D-501C-442B-ADA4-CDAAA50ED111}" type="pres">
      <dgm:prSet presAssocID="{48C52326-71D3-4696-8F61-F9403B81EED3}" presName="accent_3" presStyleCnt="0"/>
      <dgm:spPr/>
    </dgm:pt>
    <dgm:pt modelId="{908E65D6-4876-460F-AC55-7186F9A8AA65}" type="pres">
      <dgm:prSet presAssocID="{48C52326-71D3-4696-8F61-F9403B81EED3}" presName="accentRepeatNode" presStyleLbl="solidFgAcc1" presStyleIdx="2" presStyleCnt="3"/>
      <dgm:spPr/>
    </dgm:pt>
  </dgm:ptLst>
  <dgm:cxnLst>
    <dgm:cxn modelId="{5B1756A6-04D0-42B4-888C-55D40090FF0C}" srcId="{4A31680D-2BF2-4E84-A24F-7D7D383A7872}" destId="{8B164E60-11EC-424C-941D-291E69C3B854}" srcOrd="0" destOrd="0" parTransId="{000EE079-0C86-4829-A98A-957C722E04EF}" sibTransId="{546ADE59-681A-4C04-A77F-E7D4556BC98E}"/>
    <dgm:cxn modelId="{B64AF13B-B710-4289-B1A6-2034422A9138}" type="presOf" srcId="{4A31680D-2BF2-4E84-A24F-7D7D383A7872}" destId="{DBE30211-D90A-47D6-A2C1-575A9CC009D6}" srcOrd="0" destOrd="0" presId="urn:microsoft.com/office/officeart/2008/layout/VerticalCurvedList"/>
    <dgm:cxn modelId="{10B2D7A3-EC8A-499F-83A1-6F52723CA851}" type="presOf" srcId="{546ADE59-681A-4C04-A77F-E7D4556BC98E}" destId="{61F63BAB-8EE4-4DD7-A8DF-ECE278A57609}" srcOrd="0" destOrd="0" presId="urn:microsoft.com/office/officeart/2008/layout/VerticalCurvedList"/>
    <dgm:cxn modelId="{EF84ED26-384E-4548-990F-E1055CAC4A79}" type="presOf" srcId="{52F0FC46-82B1-4F0A-812E-964C2DA92811}" destId="{E6E2C332-9CFB-47B2-A41F-F488F1F19A17}" srcOrd="0" destOrd="0" presId="urn:microsoft.com/office/officeart/2008/layout/VerticalCurvedList"/>
    <dgm:cxn modelId="{12447EEF-914D-4C9B-9C1E-83E2AACFEBD3}" srcId="{4A31680D-2BF2-4E84-A24F-7D7D383A7872}" destId="{52F0FC46-82B1-4F0A-812E-964C2DA92811}" srcOrd="1" destOrd="0" parTransId="{58793284-CB03-4228-84CB-FC05B87AFE33}" sibTransId="{6144FD4D-9652-4067-AF71-E044A7D9E567}"/>
    <dgm:cxn modelId="{701F954A-529E-4194-ADA1-F779DA78F0A4}" type="presOf" srcId="{48C52326-71D3-4696-8F61-F9403B81EED3}" destId="{26861B68-1E0E-47D9-B57E-519249B075B6}" srcOrd="0" destOrd="0" presId="urn:microsoft.com/office/officeart/2008/layout/VerticalCurvedList"/>
    <dgm:cxn modelId="{BC8AE6F8-2405-4951-B640-B7FB6F2A5597}" srcId="{4A31680D-2BF2-4E84-A24F-7D7D383A7872}" destId="{48C52326-71D3-4696-8F61-F9403B81EED3}" srcOrd="2" destOrd="0" parTransId="{A003C7F6-10CE-4284-96AD-6E3D8480FD86}" sibTransId="{AC9F2951-D47B-42FB-B11D-C67E607D681B}"/>
    <dgm:cxn modelId="{36C1677B-FC1C-43B2-9FC6-7FC0C379C9AD}" type="presOf" srcId="{8B164E60-11EC-424C-941D-291E69C3B854}" destId="{F96AAF8A-850A-40E1-981D-0F39F3B2F3DD}" srcOrd="0" destOrd="0" presId="urn:microsoft.com/office/officeart/2008/layout/VerticalCurvedList"/>
    <dgm:cxn modelId="{BBBA3A5E-C709-4660-8D65-5C53E6CF6F96}" type="presParOf" srcId="{DBE30211-D90A-47D6-A2C1-575A9CC009D6}" destId="{033E70B0-FC01-458C-AC9C-1DFD43B49AA7}" srcOrd="0" destOrd="0" presId="urn:microsoft.com/office/officeart/2008/layout/VerticalCurvedList"/>
    <dgm:cxn modelId="{958ABB13-1053-43B7-B847-5662E9A67EFF}" type="presParOf" srcId="{033E70B0-FC01-458C-AC9C-1DFD43B49AA7}" destId="{104177E8-9095-4304-84BB-B65FFF9A1678}" srcOrd="0" destOrd="0" presId="urn:microsoft.com/office/officeart/2008/layout/VerticalCurvedList"/>
    <dgm:cxn modelId="{B8063D86-02AB-453D-A0E8-CAC63AC0CD72}" type="presParOf" srcId="{104177E8-9095-4304-84BB-B65FFF9A1678}" destId="{FB734858-9462-4E97-9562-048B81574182}" srcOrd="0" destOrd="0" presId="urn:microsoft.com/office/officeart/2008/layout/VerticalCurvedList"/>
    <dgm:cxn modelId="{33244AEF-44B0-4D6A-97E0-BE06BF4A32BB}" type="presParOf" srcId="{104177E8-9095-4304-84BB-B65FFF9A1678}" destId="{61F63BAB-8EE4-4DD7-A8DF-ECE278A57609}" srcOrd="1" destOrd="0" presId="urn:microsoft.com/office/officeart/2008/layout/VerticalCurvedList"/>
    <dgm:cxn modelId="{1C93E707-AF6D-438E-AF52-AC6E8D57E784}" type="presParOf" srcId="{104177E8-9095-4304-84BB-B65FFF9A1678}" destId="{5FEF20EC-CB58-42D7-9013-6AC3DA6704EE}" srcOrd="2" destOrd="0" presId="urn:microsoft.com/office/officeart/2008/layout/VerticalCurvedList"/>
    <dgm:cxn modelId="{AC70FA8C-F0D4-4FFE-9772-D4BE133A456C}" type="presParOf" srcId="{104177E8-9095-4304-84BB-B65FFF9A1678}" destId="{CF4479C7-C12C-4BF5-B1F9-3D7EE8523020}" srcOrd="3" destOrd="0" presId="urn:microsoft.com/office/officeart/2008/layout/VerticalCurvedList"/>
    <dgm:cxn modelId="{44E2AA00-5056-4A89-96AB-4DD9E0129EE1}" type="presParOf" srcId="{033E70B0-FC01-458C-AC9C-1DFD43B49AA7}" destId="{F96AAF8A-850A-40E1-981D-0F39F3B2F3DD}" srcOrd="1" destOrd="0" presId="urn:microsoft.com/office/officeart/2008/layout/VerticalCurvedList"/>
    <dgm:cxn modelId="{3A854B9D-8F4A-4C9E-85E4-C9E3C7AC601F}" type="presParOf" srcId="{033E70B0-FC01-458C-AC9C-1DFD43B49AA7}" destId="{1EA5AF43-F6A5-4712-AA16-049470D3674B}" srcOrd="2" destOrd="0" presId="urn:microsoft.com/office/officeart/2008/layout/VerticalCurvedList"/>
    <dgm:cxn modelId="{EF83B8DC-5DC0-4B02-B2FF-3C838575CEDC}" type="presParOf" srcId="{1EA5AF43-F6A5-4712-AA16-049470D3674B}" destId="{0C081464-3D73-4981-BC7A-7D8C270AD952}" srcOrd="0" destOrd="0" presId="urn:microsoft.com/office/officeart/2008/layout/VerticalCurvedList"/>
    <dgm:cxn modelId="{A69C63DA-436F-47AC-891D-4ACF4FBF045D}" type="presParOf" srcId="{033E70B0-FC01-458C-AC9C-1DFD43B49AA7}" destId="{E6E2C332-9CFB-47B2-A41F-F488F1F19A17}" srcOrd="3" destOrd="0" presId="urn:microsoft.com/office/officeart/2008/layout/VerticalCurvedList"/>
    <dgm:cxn modelId="{27919D53-4EB0-4633-A02B-E7E2CFE7F582}" type="presParOf" srcId="{033E70B0-FC01-458C-AC9C-1DFD43B49AA7}" destId="{A8F42B5D-13EC-4A4F-AE24-A9EAEECFD5ED}" srcOrd="4" destOrd="0" presId="urn:microsoft.com/office/officeart/2008/layout/VerticalCurvedList"/>
    <dgm:cxn modelId="{CCCF49D5-59D2-4DD7-92EC-E86170B4E5EC}" type="presParOf" srcId="{A8F42B5D-13EC-4A4F-AE24-A9EAEECFD5ED}" destId="{16945942-929A-4C71-A25E-7CDB12BA644E}" srcOrd="0" destOrd="0" presId="urn:microsoft.com/office/officeart/2008/layout/VerticalCurvedList"/>
    <dgm:cxn modelId="{632A0DE8-4A73-4EFB-9403-4D610125077D}" type="presParOf" srcId="{033E70B0-FC01-458C-AC9C-1DFD43B49AA7}" destId="{26861B68-1E0E-47D9-B57E-519249B075B6}" srcOrd="5" destOrd="0" presId="urn:microsoft.com/office/officeart/2008/layout/VerticalCurvedList"/>
    <dgm:cxn modelId="{3F1B41A6-CF66-438F-B366-5DAB7ED3F477}" type="presParOf" srcId="{033E70B0-FC01-458C-AC9C-1DFD43B49AA7}" destId="{A6B90A4D-501C-442B-ADA4-CDAAA50ED111}" srcOrd="6" destOrd="0" presId="urn:microsoft.com/office/officeart/2008/layout/VerticalCurvedList"/>
    <dgm:cxn modelId="{D2B9146E-A0FE-45BE-908B-B7DC5B9CE958}" type="presParOf" srcId="{A6B90A4D-501C-442B-ADA4-CDAAA50ED111}" destId="{908E65D6-4876-460F-AC55-7186F9A8AA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F5346A-7D1D-4CBA-B610-5DBF046727E3}" type="doc">
      <dgm:prSet loTypeId="urn:microsoft.com/office/officeart/2005/8/layout/default#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BB7835-5A1F-4AFF-9D21-FAC6FFFCE15F}">
      <dgm:prSet phldrT="[Текст]"/>
      <dgm:spPr/>
      <dgm:t>
        <a:bodyPr/>
        <a:lstStyle/>
        <a:p>
          <a:r>
            <a:rPr lang="uk-UA" dirty="0" smtClean="0"/>
            <a:t>Кожний слайд має відображати одну думку</a:t>
          </a:r>
          <a:endParaRPr lang="ru-RU" dirty="0"/>
        </a:p>
      </dgm:t>
    </dgm:pt>
    <dgm:pt modelId="{F356FE5D-37B3-4F2D-A7A3-747602EF46E9}" type="parTrans" cxnId="{BFECF318-7C71-4B63-ADFA-5B28D700EF2B}">
      <dgm:prSet/>
      <dgm:spPr/>
      <dgm:t>
        <a:bodyPr/>
        <a:lstStyle/>
        <a:p>
          <a:endParaRPr lang="ru-RU"/>
        </a:p>
      </dgm:t>
    </dgm:pt>
    <dgm:pt modelId="{FDC0C6F2-4D93-4FF4-A495-38FD104EBE31}" type="sibTrans" cxnId="{BFECF318-7C71-4B63-ADFA-5B28D700EF2B}">
      <dgm:prSet/>
      <dgm:spPr/>
      <dgm:t>
        <a:bodyPr/>
        <a:lstStyle/>
        <a:p>
          <a:endParaRPr lang="ru-RU"/>
        </a:p>
      </dgm:t>
    </dgm:pt>
    <dgm:pt modelId="{97F1927D-B3E5-4C90-B30C-B062277F125D}">
      <dgm:prSet phldrT="[Текст]"/>
      <dgm:spPr/>
      <dgm:t>
        <a:bodyPr/>
        <a:lstStyle/>
        <a:p>
          <a:r>
            <a:rPr lang="uk-UA" dirty="0" smtClean="0"/>
            <a:t>Заголовки мають бути короткими</a:t>
          </a:r>
          <a:endParaRPr lang="ru-RU" dirty="0"/>
        </a:p>
      </dgm:t>
    </dgm:pt>
    <dgm:pt modelId="{47484351-D75B-4107-B09F-5CD80D8FAEC3}" type="parTrans" cxnId="{E0CCD51D-5765-4609-A8BA-D26D95CD1788}">
      <dgm:prSet/>
      <dgm:spPr/>
      <dgm:t>
        <a:bodyPr/>
        <a:lstStyle/>
        <a:p>
          <a:endParaRPr lang="ru-RU"/>
        </a:p>
      </dgm:t>
    </dgm:pt>
    <dgm:pt modelId="{9B8992FD-96BF-42FA-A910-0F24C2747701}" type="sibTrans" cxnId="{E0CCD51D-5765-4609-A8BA-D26D95CD1788}">
      <dgm:prSet/>
      <dgm:spPr/>
      <dgm:t>
        <a:bodyPr/>
        <a:lstStyle/>
        <a:p>
          <a:endParaRPr lang="ru-RU"/>
        </a:p>
      </dgm:t>
    </dgm:pt>
    <dgm:pt modelId="{6F0E1F4D-88B8-49CA-9802-B067044122AC}">
      <dgm:prSet phldrT="[Текст]"/>
      <dgm:spPr/>
      <dgm:t>
        <a:bodyPr/>
        <a:lstStyle/>
        <a:p>
          <a:r>
            <a:rPr lang="uk-UA" dirty="0" smtClean="0"/>
            <a:t>У заголовку використовувати великі та малі літери</a:t>
          </a:r>
          <a:endParaRPr lang="ru-RU" dirty="0"/>
        </a:p>
      </dgm:t>
    </dgm:pt>
    <dgm:pt modelId="{9155E3A9-3111-4FF1-9EB6-BBC1112AA92C}" type="parTrans" cxnId="{8667CE97-8258-4963-A22F-F9A083FF0BD5}">
      <dgm:prSet/>
      <dgm:spPr/>
      <dgm:t>
        <a:bodyPr/>
        <a:lstStyle/>
        <a:p>
          <a:endParaRPr lang="ru-RU"/>
        </a:p>
      </dgm:t>
    </dgm:pt>
    <dgm:pt modelId="{49315905-9207-4161-9252-9C79A47FAFED}" type="sibTrans" cxnId="{8667CE97-8258-4963-A22F-F9A083FF0BD5}">
      <dgm:prSet/>
      <dgm:spPr/>
      <dgm:t>
        <a:bodyPr/>
        <a:lstStyle/>
        <a:p>
          <a:endParaRPr lang="ru-RU"/>
        </a:p>
      </dgm:t>
    </dgm:pt>
    <dgm:pt modelId="{A03DFC6B-FEE9-4614-A8FC-6701F8C98ADD}">
      <dgm:prSet phldrT="[Текст]"/>
      <dgm:spPr/>
      <dgm:t>
        <a:bodyPr/>
        <a:lstStyle/>
        <a:p>
          <a:r>
            <a:rPr lang="uk-UA" dirty="0" smtClean="0"/>
            <a:t>Текст має бути коротким(не більше 6 рядків на слайді)</a:t>
          </a:r>
          <a:endParaRPr lang="ru-RU" dirty="0"/>
        </a:p>
      </dgm:t>
    </dgm:pt>
    <dgm:pt modelId="{7E8E9E61-DD92-4B1F-AC47-F128AAAF0D8E}" type="parTrans" cxnId="{02E75793-1C70-4783-8F10-D0E272681DDF}">
      <dgm:prSet/>
      <dgm:spPr/>
      <dgm:t>
        <a:bodyPr/>
        <a:lstStyle/>
        <a:p>
          <a:endParaRPr lang="ru-RU"/>
        </a:p>
      </dgm:t>
    </dgm:pt>
    <dgm:pt modelId="{19968C1A-2648-400D-BF65-4C9844D51DF4}" type="sibTrans" cxnId="{02E75793-1C70-4783-8F10-D0E272681DDF}">
      <dgm:prSet/>
      <dgm:spPr/>
      <dgm:t>
        <a:bodyPr/>
        <a:lstStyle/>
        <a:p>
          <a:endParaRPr lang="ru-RU"/>
        </a:p>
      </dgm:t>
    </dgm:pt>
    <dgm:pt modelId="{6D9DB3C2-9647-43B2-B06D-E48342A4CB83}">
      <dgm:prSet phldrT="[Текст]"/>
      <dgm:spPr/>
      <dgm:t>
        <a:bodyPr/>
        <a:lstStyle/>
        <a:p>
          <a:r>
            <a:rPr lang="uk-UA" dirty="0" smtClean="0"/>
            <a:t>Кількість зображень на одному слайді 1-4</a:t>
          </a:r>
          <a:endParaRPr lang="ru-RU" dirty="0"/>
        </a:p>
      </dgm:t>
    </dgm:pt>
    <dgm:pt modelId="{CFA0D82D-E282-441B-A235-1E96DF4E8425}" type="parTrans" cxnId="{0ABF3D7C-266E-4303-8E16-4FC360B7DFA5}">
      <dgm:prSet/>
      <dgm:spPr/>
      <dgm:t>
        <a:bodyPr/>
        <a:lstStyle/>
        <a:p>
          <a:endParaRPr lang="ru-RU"/>
        </a:p>
      </dgm:t>
    </dgm:pt>
    <dgm:pt modelId="{122BBA9D-754B-4928-B7C5-834536DFE6B1}" type="sibTrans" cxnId="{0ABF3D7C-266E-4303-8E16-4FC360B7DFA5}">
      <dgm:prSet/>
      <dgm:spPr/>
      <dgm:t>
        <a:bodyPr/>
        <a:lstStyle/>
        <a:p>
          <a:endParaRPr lang="ru-RU"/>
        </a:p>
      </dgm:t>
    </dgm:pt>
    <dgm:pt modelId="{DCB48E1B-9AE9-4CEC-80DC-E9B542A92BA7}">
      <dgm:prSet phldrT="[Текст]"/>
      <dgm:spPr/>
      <dgm:t>
        <a:bodyPr/>
        <a:lstStyle/>
        <a:p>
          <a:r>
            <a:rPr lang="uk-UA" dirty="0" smtClean="0"/>
            <a:t>Слайди презентації мають бути в одному стилі</a:t>
          </a:r>
          <a:endParaRPr lang="ru-RU" dirty="0"/>
        </a:p>
      </dgm:t>
    </dgm:pt>
    <dgm:pt modelId="{4CAA7C35-6D98-427F-9AF2-4F3AE8525051}" type="parTrans" cxnId="{B495BE67-4BF7-4228-90A2-F941C2C7C849}">
      <dgm:prSet/>
      <dgm:spPr/>
      <dgm:t>
        <a:bodyPr/>
        <a:lstStyle/>
        <a:p>
          <a:endParaRPr lang="ru-RU"/>
        </a:p>
      </dgm:t>
    </dgm:pt>
    <dgm:pt modelId="{BB0B0D40-E79D-44D1-9306-70DC999A058C}" type="sibTrans" cxnId="{B495BE67-4BF7-4228-90A2-F941C2C7C849}">
      <dgm:prSet/>
      <dgm:spPr/>
      <dgm:t>
        <a:bodyPr/>
        <a:lstStyle/>
        <a:p>
          <a:endParaRPr lang="ru-RU"/>
        </a:p>
      </dgm:t>
    </dgm:pt>
    <dgm:pt modelId="{F67CFC8B-7810-4E42-AE72-BE92D4599CE1}" type="pres">
      <dgm:prSet presAssocID="{30F5346A-7D1D-4CBA-B610-5DBF04672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E2053-B590-4E15-8DD1-3A0278D4C951}" type="pres">
      <dgm:prSet presAssocID="{29BB7835-5A1F-4AFF-9D21-FAC6FFFCE1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BD3A7-07DA-43A3-AD33-ECBE765A087E}" type="pres">
      <dgm:prSet presAssocID="{FDC0C6F2-4D93-4FF4-A495-38FD104EBE31}" presName="sibTrans" presStyleCnt="0"/>
      <dgm:spPr/>
      <dgm:t>
        <a:bodyPr/>
        <a:lstStyle/>
        <a:p>
          <a:endParaRPr lang="uk-UA"/>
        </a:p>
      </dgm:t>
    </dgm:pt>
    <dgm:pt modelId="{C513366F-D598-4CE5-98F7-B3F7EA331A46}" type="pres">
      <dgm:prSet presAssocID="{97F1927D-B3E5-4C90-B30C-B062277F12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C8717-5B80-4F7B-B4D0-983A8136EBF7}" type="pres">
      <dgm:prSet presAssocID="{9B8992FD-96BF-42FA-A910-0F24C2747701}" presName="sibTrans" presStyleCnt="0"/>
      <dgm:spPr/>
      <dgm:t>
        <a:bodyPr/>
        <a:lstStyle/>
        <a:p>
          <a:endParaRPr lang="uk-UA"/>
        </a:p>
      </dgm:t>
    </dgm:pt>
    <dgm:pt modelId="{E106151E-C1A9-471A-B999-B2BA376A479F}" type="pres">
      <dgm:prSet presAssocID="{6F0E1F4D-88B8-49CA-9802-B067044122A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1DE77-F96A-4E42-9430-565384953A26}" type="pres">
      <dgm:prSet presAssocID="{49315905-9207-4161-9252-9C79A47FAFED}" presName="sibTrans" presStyleCnt="0"/>
      <dgm:spPr/>
      <dgm:t>
        <a:bodyPr/>
        <a:lstStyle/>
        <a:p>
          <a:endParaRPr lang="uk-UA"/>
        </a:p>
      </dgm:t>
    </dgm:pt>
    <dgm:pt modelId="{F9D5580D-568D-4532-AC90-2C80B657C2F1}" type="pres">
      <dgm:prSet presAssocID="{A03DFC6B-FEE9-4614-A8FC-6701F8C98A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D6D29-C816-4709-A4DC-A2D628B250F3}" type="pres">
      <dgm:prSet presAssocID="{19968C1A-2648-400D-BF65-4C9844D51DF4}" presName="sibTrans" presStyleCnt="0"/>
      <dgm:spPr/>
      <dgm:t>
        <a:bodyPr/>
        <a:lstStyle/>
        <a:p>
          <a:endParaRPr lang="uk-UA"/>
        </a:p>
      </dgm:t>
    </dgm:pt>
    <dgm:pt modelId="{1A0C64B9-08B1-4E77-9641-E1A12F35FC4F}" type="pres">
      <dgm:prSet presAssocID="{6D9DB3C2-9647-43B2-B06D-E48342A4CB8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4E4C1-8BE8-4C00-AE62-8149A24BF5F3}" type="pres">
      <dgm:prSet presAssocID="{122BBA9D-754B-4928-B7C5-834536DFE6B1}" presName="sibTrans" presStyleCnt="0"/>
      <dgm:spPr/>
      <dgm:t>
        <a:bodyPr/>
        <a:lstStyle/>
        <a:p>
          <a:endParaRPr lang="uk-UA"/>
        </a:p>
      </dgm:t>
    </dgm:pt>
    <dgm:pt modelId="{4986B293-602F-4A08-ADEC-2D5F96A78F0C}" type="pres">
      <dgm:prSet presAssocID="{DCB48E1B-9AE9-4CEC-80DC-E9B542A92B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CD51D-5765-4609-A8BA-D26D95CD1788}" srcId="{30F5346A-7D1D-4CBA-B610-5DBF046727E3}" destId="{97F1927D-B3E5-4C90-B30C-B062277F125D}" srcOrd="1" destOrd="0" parTransId="{47484351-D75B-4107-B09F-5CD80D8FAEC3}" sibTransId="{9B8992FD-96BF-42FA-A910-0F24C2747701}"/>
    <dgm:cxn modelId="{14B88383-2DF2-4301-ACF6-89B5796854F9}" type="presOf" srcId="{29BB7835-5A1F-4AFF-9D21-FAC6FFFCE15F}" destId="{D68E2053-B590-4E15-8DD1-3A0278D4C951}" srcOrd="0" destOrd="0" presId="urn:microsoft.com/office/officeart/2005/8/layout/default#1"/>
    <dgm:cxn modelId="{02E75793-1C70-4783-8F10-D0E272681DDF}" srcId="{30F5346A-7D1D-4CBA-B610-5DBF046727E3}" destId="{A03DFC6B-FEE9-4614-A8FC-6701F8C98ADD}" srcOrd="3" destOrd="0" parTransId="{7E8E9E61-DD92-4B1F-AC47-F128AAAF0D8E}" sibTransId="{19968C1A-2648-400D-BF65-4C9844D51DF4}"/>
    <dgm:cxn modelId="{8667CE97-8258-4963-A22F-F9A083FF0BD5}" srcId="{30F5346A-7D1D-4CBA-B610-5DBF046727E3}" destId="{6F0E1F4D-88B8-49CA-9802-B067044122AC}" srcOrd="2" destOrd="0" parTransId="{9155E3A9-3111-4FF1-9EB6-BBC1112AA92C}" sibTransId="{49315905-9207-4161-9252-9C79A47FAFED}"/>
    <dgm:cxn modelId="{87FBD3B5-7C80-4A23-8C09-2962A3AF6FD1}" type="presOf" srcId="{A03DFC6B-FEE9-4614-A8FC-6701F8C98ADD}" destId="{F9D5580D-568D-4532-AC90-2C80B657C2F1}" srcOrd="0" destOrd="0" presId="urn:microsoft.com/office/officeart/2005/8/layout/default#1"/>
    <dgm:cxn modelId="{9F637A1D-8812-4A2D-BEF4-6606B27C1F93}" type="presOf" srcId="{DCB48E1B-9AE9-4CEC-80DC-E9B542A92BA7}" destId="{4986B293-602F-4A08-ADEC-2D5F96A78F0C}" srcOrd="0" destOrd="0" presId="urn:microsoft.com/office/officeart/2005/8/layout/default#1"/>
    <dgm:cxn modelId="{BFECF318-7C71-4B63-ADFA-5B28D700EF2B}" srcId="{30F5346A-7D1D-4CBA-B610-5DBF046727E3}" destId="{29BB7835-5A1F-4AFF-9D21-FAC6FFFCE15F}" srcOrd="0" destOrd="0" parTransId="{F356FE5D-37B3-4F2D-A7A3-747602EF46E9}" sibTransId="{FDC0C6F2-4D93-4FF4-A495-38FD104EBE31}"/>
    <dgm:cxn modelId="{31F94A59-2AA7-44A7-8BD7-E561289ACAF6}" type="presOf" srcId="{6F0E1F4D-88B8-49CA-9802-B067044122AC}" destId="{E106151E-C1A9-471A-B999-B2BA376A479F}" srcOrd="0" destOrd="0" presId="urn:microsoft.com/office/officeart/2005/8/layout/default#1"/>
    <dgm:cxn modelId="{73B9DB2F-6DD4-4D7A-8CE6-5D3E96D0724D}" type="presOf" srcId="{6D9DB3C2-9647-43B2-B06D-E48342A4CB83}" destId="{1A0C64B9-08B1-4E77-9641-E1A12F35FC4F}" srcOrd="0" destOrd="0" presId="urn:microsoft.com/office/officeart/2005/8/layout/default#1"/>
    <dgm:cxn modelId="{7ADDAA25-AB6E-40A2-8B3D-3A6C8341C082}" type="presOf" srcId="{97F1927D-B3E5-4C90-B30C-B062277F125D}" destId="{C513366F-D598-4CE5-98F7-B3F7EA331A46}" srcOrd="0" destOrd="0" presId="urn:microsoft.com/office/officeart/2005/8/layout/default#1"/>
    <dgm:cxn modelId="{85FEF63D-903D-4AE4-B915-4CAA319E50A3}" type="presOf" srcId="{30F5346A-7D1D-4CBA-B610-5DBF046727E3}" destId="{F67CFC8B-7810-4E42-AE72-BE92D4599CE1}" srcOrd="0" destOrd="0" presId="urn:microsoft.com/office/officeart/2005/8/layout/default#1"/>
    <dgm:cxn modelId="{B495BE67-4BF7-4228-90A2-F941C2C7C849}" srcId="{30F5346A-7D1D-4CBA-B610-5DBF046727E3}" destId="{DCB48E1B-9AE9-4CEC-80DC-E9B542A92BA7}" srcOrd="5" destOrd="0" parTransId="{4CAA7C35-6D98-427F-9AF2-4F3AE8525051}" sibTransId="{BB0B0D40-E79D-44D1-9306-70DC999A058C}"/>
    <dgm:cxn modelId="{0ABF3D7C-266E-4303-8E16-4FC360B7DFA5}" srcId="{30F5346A-7D1D-4CBA-B610-5DBF046727E3}" destId="{6D9DB3C2-9647-43B2-B06D-E48342A4CB83}" srcOrd="4" destOrd="0" parTransId="{CFA0D82D-E282-441B-A235-1E96DF4E8425}" sibTransId="{122BBA9D-754B-4928-B7C5-834536DFE6B1}"/>
    <dgm:cxn modelId="{3ECDBBF4-ACEC-49F9-988A-8A2AB8464B4A}" type="presParOf" srcId="{F67CFC8B-7810-4E42-AE72-BE92D4599CE1}" destId="{D68E2053-B590-4E15-8DD1-3A0278D4C951}" srcOrd="0" destOrd="0" presId="urn:microsoft.com/office/officeart/2005/8/layout/default#1"/>
    <dgm:cxn modelId="{695A9F3B-46E8-4D19-8CCF-89ABB9A02869}" type="presParOf" srcId="{F67CFC8B-7810-4E42-AE72-BE92D4599CE1}" destId="{2ACBD3A7-07DA-43A3-AD33-ECBE765A087E}" srcOrd="1" destOrd="0" presId="urn:microsoft.com/office/officeart/2005/8/layout/default#1"/>
    <dgm:cxn modelId="{039A6CBC-7276-403E-97ED-07F39EB5D335}" type="presParOf" srcId="{F67CFC8B-7810-4E42-AE72-BE92D4599CE1}" destId="{C513366F-D598-4CE5-98F7-B3F7EA331A46}" srcOrd="2" destOrd="0" presId="urn:microsoft.com/office/officeart/2005/8/layout/default#1"/>
    <dgm:cxn modelId="{C8566C7E-C476-4D86-933B-C5AE8A8107F7}" type="presParOf" srcId="{F67CFC8B-7810-4E42-AE72-BE92D4599CE1}" destId="{CB3C8717-5B80-4F7B-B4D0-983A8136EBF7}" srcOrd="3" destOrd="0" presId="urn:microsoft.com/office/officeart/2005/8/layout/default#1"/>
    <dgm:cxn modelId="{38F356A4-A7E8-4AC2-906C-68C0127C9449}" type="presParOf" srcId="{F67CFC8B-7810-4E42-AE72-BE92D4599CE1}" destId="{E106151E-C1A9-471A-B999-B2BA376A479F}" srcOrd="4" destOrd="0" presId="urn:microsoft.com/office/officeart/2005/8/layout/default#1"/>
    <dgm:cxn modelId="{0D721E78-FA04-4CD8-A91D-0FF8D11650F0}" type="presParOf" srcId="{F67CFC8B-7810-4E42-AE72-BE92D4599CE1}" destId="{8FE1DE77-F96A-4E42-9430-565384953A26}" srcOrd="5" destOrd="0" presId="urn:microsoft.com/office/officeart/2005/8/layout/default#1"/>
    <dgm:cxn modelId="{64DA4E7A-D1CE-419B-9F93-24BD2F171E6B}" type="presParOf" srcId="{F67CFC8B-7810-4E42-AE72-BE92D4599CE1}" destId="{F9D5580D-568D-4532-AC90-2C80B657C2F1}" srcOrd="6" destOrd="0" presId="urn:microsoft.com/office/officeart/2005/8/layout/default#1"/>
    <dgm:cxn modelId="{64335F7C-61AF-4481-836A-0EE1F0330BD9}" type="presParOf" srcId="{F67CFC8B-7810-4E42-AE72-BE92D4599CE1}" destId="{BF7D6D29-C816-4709-A4DC-A2D628B250F3}" srcOrd="7" destOrd="0" presId="urn:microsoft.com/office/officeart/2005/8/layout/default#1"/>
    <dgm:cxn modelId="{75F4A1C6-F0D9-4040-82CB-EF765B33BB68}" type="presParOf" srcId="{F67CFC8B-7810-4E42-AE72-BE92D4599CE1}" destId="{1A0C64B9-08B1-4E77-9641-E1A12F35FC4F}" srcOrd="8" destOrd="0" presId="urn:microsoft.com/office/officeart/2005/8/layout/default#1"/>
    <dgm:cxn modelId="{28A4AA1C-A712-44BB-9183-7AB5CC0714D5}" type="presParOf" srcId="{F67CFC8B-7810-4E42-AE72-BE92D4599CE1}" destId="{0C04E4C1-8BE8-4C00-AE62-8149A24BF5F3}" srcOrd="9" destOrd="0" presId="urn:microsoft.com/office/officeart/2005/8/layout/default#1"/>
    <dgm:cxn modelId="{49837879-3B0A-4AE2-9B39-47C1A48A3940}" type="presParOf" srcId="{F67CFC8B-7810-4E42-AE72-BE92D4599CE1}" destId="{4986B293-602F-4A08-ADEC-2D5F96A78F0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0CDD21-40F9-40CE-A6FA-F0A57C583D15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69A844A-37A0-4731-AF2E-38EA9DB204A5}">
      <dgm:prSet phldrT="[Текст]"/>
      <dgm:spPr/>
      <dgm:t>
        <a:bodyPr/>
        <a:lstStyle/>
        <a:p>
          <a:r>
            <a:rPr lang="uk-UA" dirty="0" smtClean="0"/>
            <a:t>1</a:t>
          </a:r>
          <a:endParaRPr lang="uk-UA" dirty="0"/>
        </a:p>
      </dgm:t>
    </dgm:pt>
    <dgm:pt modelId="{D8D47CE1-5CDA-4639-9CDA-D9C28728F747}" type="parTrans" cxnId="{8877BA82-508F-44C3-9FC7-B39D517F3CE0}">
      <dgm:prSet/>
      <dgm:spPr/>
      <dgm:t>
        <a:bodyPr/>
        <a:lstStyle/>
        <a:p>
          <a:endParaRPr lang="uk-UA"/>
        </a:p>
      </dgm:t>
    </dgm:pt>
    <dgm:pt modelId="{30C2302E-5CB6-4785-8C95-78C9B67480E0}" type="sibTrans" cxnId="{8877BA82-508F-44C3-9FC7-B39D517F3CE0}">
      <dgm:prSet/>
      <dgm:spPr/>
      <dgm:t>
        <a:bodyPr/>
        <a:lstStyle/>
        <a:p>
          <a:endParaRPr lang="uk-UA"/>
        </a:p>
      </dgm:t>
    </dgm:pt>
    <dgm:pt modelId="{D8601FA2-8863-4B5D-A95F-2E82767D9261}">
      <dgm:prSet phldrT="[Текст]"/>
      <dgm:spPr/>
      <dgm:t>
        <a:bodyPr/>
        <a:lstStyle/>
        <a:p>
          <a:r>
            <a:rPr lang="uk-UA" dirty="0" smtClean="0"/>
            <a:t>Переглянь створену презентацію в режимі Демонстрація та вголос проговори речення, що плануєш озвучувати під час показу кожного слайда</a:t>
          </a:r>
          <a:endParaRPr lang="uk-UA" dirty="0"/>
        </a:p>
      </dgm:t>
    </dgm:pt>
    <dgm:pt modelId="{72C511C8-95F3-40DD-8E43-FB078A69A207}" type="parTrans" cxnId="{B27C94F5-7756-41FE-9E27-EB78A9575BE8}">
      <dgm:prSet/>
      <dgm:spPr/>
      <dgm:t>
        <a:bodyPr/>
        <a:lstStyle/>
        <a:p>
          <a:endParaRPr lang="uk-UA"/>
        </a:p>
      </dgm:t>
    </dgm:pt>
    <dgm:pt modelId="{271537AF-9773-426A-9F87-3678F8241A6A}" type="sibTrans" cxnId="{B27C94F5-7756-41FE-9E27-EB78A9575BE8}">
      <dgm:prSet/>
      <dgm:spPr/>
      <dgm:t>
        <a:bodyPr/>
        <a:lstStyle/>
        <a:p>
          <a:endParaRPr lang="uk-UA"/>
        </a:p>
      </dgm:t>
    </dgm:pt>
    <dgm:pt modelId="{AE134190-D5AD-4EF1-A689-A6F3D8FC6E55}">
      <dgm:prSet phldrT="[Текст]"/>
      <dgm:spPr/>
      <dgm:t>
        <a:bodyPr/>
        <a:lstStyle/>
        <a:p>
          <a:r>
            <a:rPr lang="uk-UA" dirty="0" smtClean="0"/>
            <a:t>2</a:t>
          </a:r>
          <a:endParaRPr lang="uk-UA" dirty="0"/>
        </a:p>
      </dgm:t>
    </dgm:pt>
    <dgm:pt modelId="{3992E618-8B68-4AC2-953D-58B3D4DF0CCE}" type="parTrans" cxnId="{CD5BB9D8-A03A-431B-80FD-67136FA51066}">
      <dgm:prSet/>
      <dgm:spPr/>
      <dgm:t>
        <a:bodyPr/>
        <a:lstStyle/>
        <a:p>
          <a:endParaRPr lang="uk-UA"/>
        </a:p>
      </dgm:t>
    </dgm:pt>
    <dgm:pt modelId="{04CF8D4B-425D-4C79-ABAF-302E9AFEF30E}" type="sibTrans" cxnId="{CD5BB9D8-A03A-431B-80FD-67136FA51066}">
      <dgm:prSet/>
      <dgm:spPr/>
      <dgm:t>
        <a:bodyPr/>
        <a:lstStyle/>
        <a:p>
          <a:endParaRPr lang="uk-UA"/>
        </a:p>
      </dgm:t>
    </dgm:pt>
    <dgm:pt modelId="{772B70C1-E16E-40A6-9344-EE9BD9111345}">
      <dgm:prSet phldrT="[Текст]"/>
      <dgm:spPr/>
      <dgm:t>
        <a:bodyPr/>
        <a:lstStyle/>
        <a:p>
          <a:r>
            <a:rPr lang="uk-UA" dirty="0" smtClean="0"/>
            <a:t>Обери спосіб керування зміною слайдів презентації: ти будеш робити це самостійно, чи тобі потрібна допомога</a:t>
          </a:r>
          <a:endParaRPr lang="uk-UA" dirty="0"/>
        </a:p>
      </dgm:t>
    </dgm:pt>
    <dgm:pt modelId="{16A7D83E-1699-4AC7-A958-7727B5E524CE}" type="parTrans" cxnId="{2C5C41B5-1F02-4BBE-B378-834E1EE0D1A8}">
      <dgm:prSet/>
      <dgm:spPr/>
      <dgm:t>
        <a:bodyPr/>
        <a:lstStyle/>
        <a:p>
          <a:endParaRPr lang="uk-UA"/>
        </a:p>
      </dgm:t>
    </dgm:pt>
    <dgm:pt modelId="{A1E479CF-F5E6-49D5-AC78-FF3E12DE738C}" type="sibTrans" cxnId="{2C5C41B5-1F02-4BBE-B378-834E1EE0D1A8}">
      <dgm:prSet/>
      <dgm:spPr/>
      <dgm:t>
        <a:bodyPr/>
        <a:lstStyle/>
        <a:p>
          <a:endParaRPr lang="uk-UA"/>
        </a:p>
      </dgm:t>
    </dgm:pt>
    <dgm:pt modelId="{14C402EA-EFB7-4C53-B728-50314A19C795}">
      <dgm:prSet phldrT="[Текст]"/>
      <dgm:spPr/>
      <dgm:t>
        <a:bodyPr/>
        <a:lstStyle/>
        <a:p>
          <a:r>
            <a:rPr lang="uk-UA" dirty="0" smtClean="0"/>
            <a:t>3</a:t>
          </a:r>
          <a:endParaRPr lang="uk-UA" dirty="0"/>
        </a:p>
      </dgm:t>
    </dgm:pt>
    <dgm:pt modelId="{5ACF2AE1-B9AD-4CDA-AFA4-BFF5C8E170F6}" type="parTrans" cxnId="{E62ED4A3-3FFD-4B8E-ABA6-A9BEABBECF0F}">
      <dgm:prSet/>
      <dgm:spPr/>
      <dgm:t>
        <a:bodyPr/>
        <a:lstStyle/>
        <a:p>
          <a:endParaRPr lang="uk-UA"/>
        </a:p>
      </dgm:t>
    </dgm:pt>
    <dgm:pt modelId="{F96E03E9-DD27-442E-9267-263B4F163631}" type="sibTrans" cxnId="{E62ED4A3-3FFD-4B8E-ABA6-A9BEABBECF0F}">
      <dgm:prSet/>
      <dgm:spPr/>
      <dgm:t>
        <a:bodyPr/>
        <a:lstStyle/>
        <a:p>
          <a:endParaRPr lang="uk-UA"/>
        </a:p>
      </dgm:t>
    </dgm:pt>
    <dgm:pt modelId="{6535D1D6-C83B-44E3-9765-1C89407AA149}">
      <dgm:prSet phldrT="[Текст]"/>
      <dgm:spPr/>
      <dgm:t>
        <a:bodyPr/>
        <a:lstStyle/>
        <a:p>
          <a:r>
            <a:rPr lang="uk-UA" dirty="0" smtClean="0"/>
            <a:t>Запам'ятай приблизну послідовність слайдів</a:t>
          </a:r>
          <a:endParaRPr lang="uk-UA" dirty="0"/>
        </a:p>
      </dgm:t>
    </dgm:pt>
    <dgm:pt modelId="{891F8D2A-18BC-4C67-B3CC-96DB8114DA57}" type="parTrans" cxnId="{7F1BE541-5FB6-4BAA-902A-89AFC834B830}">
      <dgm:prSet/>
      <dgm:spPr/>
      <dgm:t>
        <a:bodyPr/>
        <a:lstStyle/>
        <a:p>
          <a:endParaRPr lang="uk-UA"/>
        </a:p>
      </dgm:t>
    </dgm:pt>
    <dgm:pt modelId="{02042FCB-A72B-424F-B0DB-1AD80C3DEFA5}" type="sibTrans" cxnId="{7F1BE541-5FB6-4BAA-902A-89AFC834B830}">
      <dgm:prSet/>
      <dgm:spPr/>
      <dgm:t>
        <a:bodyPr/>
        <a:lstStyle/>
        <a:p>
          <a:endParaRPr lang="uk-UA"/>
        </a:p>
      </dgm:t>
    </dgm:pt>
    <dgm:pt modelId="{64C56744-B282-4326-9B3B-31EE817AA1CE}" type="pres">
      <dgm:prSet presAssocID="{BA0CDD21-40F9-40CE-A6FA-F0A57C583D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BC39E66-F86B-4C5F-82BB-9FEC3A1D3DF2}" type="pres">
      <dgm:prSet presAssocID="{E69A844A-37A0-4731-AF2E-38EA9DB204A5}" presName="composite" presStyleCnt="0"/>
      <dgm:spPr/>
    </dgm:pt>
    <dgm:pt modelId="{F7879CF2-1706-4F9B-B143-FA94352E045E}" type="pres">
      <dgm:prSet presAssocID="{E69A844A-37A0-4731-AF2E-38EA9DB204A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E729C0-9317-415B-8076-98B8700E4107}" type="pres">
      <dgm:prSet presAssocID="{E69A844A-37A0-4731-AF2E-38EA9DB204A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E4522F-4A52-42E0-A5F6-38499D322645}" type="pres">
      <dgm:prSet presAssocID="{30C2302E-5CB6-4785-8C95-78C9B67480E0}" presName="sp" presStyleCnt="0"/>
      <dgm:spPr/>
    </dgm:pt>
    <dgm:pt modelId="{40CB5E3A-FC2A-4E7F-8FB0-E5187AFF2B9C}" type="pres">
      <dgm:prSet presAssocID="{AE134190-D5AD-4EF1-A689-A6F3D8FC6E55}" presName="composite" presStyleCnt="0"/>
      <dgm:spPr/>
    </dgm:pt>
    <dgm:pt modelId="{57215291-98D0-48BA-B313-A63265D3CFB2}" type="pres">
      <dgm:prSet presAssocID="{AE134190-D5AD-4EF1-A689-A6F3D8FC6E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FD3264-7048-489F-8792-2F8B60917BC5}" type="pres">
      <dgm:prSet presAssocID="{AE134190-D5AD-4EF1-A689-A6F3D8FC6E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81B23F-1096-44F2-BD44-6709B01035A2}" type="pres">
      <dgm:prSet presAssocID="{04CF8D4B-425D-4C79-ABAF-302E9AFEF30E}" presName="sp" presStyleCnt="0"/>
      <dgm:spPr/>
    </dgm:pt>
    <dgm:pt modelId="{375C1BE3-81BD-4FE7-B776-A7CC4226DF8A}" type="pres">
      <dgm:prSet presAssocID="{14C402EA-EFB7-4C53-B728-50314A19C795}" presName="composite" presStyleCnt="0"/>
      <dgm:spPr/>
    </dgm:pt>
    <dgm:pt modelId="{917D29D6-5C46-49EE-B8B5-4D072B87134B}" type="pres">
      <dgm:prSet presAssocID="{14C402EA-EFB7-4C53-B728-50314A19C7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C265B1-4F4A-4077-8D6A-9386AA792961}" type="pres">
      <dgm:prSet presAssocID="{14C402EA-EFB7-4C53-B728-50314A19C7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C4DB49-8234-4B60-A077-79FA7E171323}" type="presOf" srcId="{AE134190-D5AD-4EF1-A689-A6F3D8FC6E55}" destId="{57215291-98D0-48BA-B313-A63265D3CFB2}" srcOrd="0" destOrd="0" presId="urn:microsoft.com/office/officeart/2005/8/layout/chevron2"/>
    <dgm:cxn modelId="{A06FF47E-7D7F-45EA-80D9-DCE727EDF1BE}" type="presOf" srcId="{6535D1D6-C83B-44E3-9765-1C89407AA149}" destId="{EDC265B1-4F4A-4077-8D6A-9386AA792961}" srcOrd="0" destOrd="0" presId="urn:microsoft.com/office/officeart/2005/8/layout/chevron2"/>
    <dgm:cxn modelId="{E62ED4A3-3FFD-4B8E-ABA6-A9BEABBECF0F}" srcId="{BA0CDD21-40F9-40CE-A6FA-F0A57C583D15}" destId="{14C402EA-EFB7-4C53-B728-50314A19C795}" srcOrd="2" destOrd="0" parTransId="{5ACF2AE1-B9AD-4CDA-AFA4-BFF5C8E170F6}" sibTransId="{F96E03E9-DD27-442E-9267-263B4F163631}"/>
    <dgm:cxn modelId="{696B931F-09A9-4D82-95B4-CD7062EB8144}" type="presOf" srcId="{BA0CDD21-40F9-40CE-A6FA-F0A57C583D15}" destId="{64C56744-B282-4326-9B3B-31EE817AA1CE}" srcOrd="0" destOrd="0" presId="urn:microsoft.com/office/officeart/2005/8/layout/chevron2"/>
    <dgm:cxn modelId="{CD5BB9D8-A03A-431B-80FD-67136FA51066}" srcId="{BA0CDD21-40F9-40CE-A6FA-F0A57C583D15}" destId="{AE134190-D5AD-4EF1-A689-A6F3D8FC6E55}" srcOrd="1" destOrd="0" parTransId="{3992E618-8B68-4AC2-953D-58B3D4DF0CCE}" sibTransId="{04CF8D4B-425D-4C79-ABAF-302E9AFEF30E}"/>
    <dgm:cxn modelId="{5C2D0FFD-B18D-400E-B557-19F2DAF16BCA}" type="presOf" srcId="{14C402EA-EFB7-4C53-B728-50314A19C795}" destId="{917D29D6-5C46-49EE-B8B5-4D072B87134B}" srcOrd="0" destOrd="0" presId="urn:microsoft.com/office/officeart/2005/8/layout/chevron2"/>
    <dgm:cxn modelId="{B27C94F5-7756-41FE-9E27-EB78A9575BE8}" srcId="{E69A844A-37A0-4731-AF2E-38EA9DB204A5}" destId="{D8601FA2-8863-4B5D-A95F-2E82767D9261}" srcOrd="0" destOrd="0" parTransId="{72C511C8-95F3-40DD-8E43-FB078A69A207}" sibTransId="{271537AF-9773-426A-9F87-3678F8241A6A}"/>
    <dgm:cxn modelId="{7F1BE541-5FB6-4BAA-902A-89AFC834B830}" srcId="{14C402EA-EFB7-4C53-B728-50314A19C795}" destId="{6535D1D6-C83B-44E3-9765-1C89407AA149}" srcOrd="0" destOrd="0" parTransId="{891F8D2A-18BC-4C67-B3CC-96DB8114DA57}" sibTransId="{02042FCB-A72B-424F-B0DB-1AD80C3DEFA5}"/>
    <dgm:cxn modelId="{597A56AB-9933-43D9-B7F8-35A33C669E57}" type="presOf" srcId="{772B70C1-E16E-40A6-9344-EE9BD9111345}" destId="{A4FD3264-7048-489F-8792-2F8B60917BC5}" srcOrd="0" destOrd="0" presId="urn:microsoft.com/office/officeart/2005/8/layout/chevron2"/>
    <dgm:cxn modelId="{738E7CD4-ED34-48CC-B1E0-C29886582034}" type="presOf" srcId="{D8601FA2-8863-4B5D-A95F-2E82767D9261}" destId="{ABE729C0-9317-415B-8076-98B8700E4107}" srcOrd="0" destOrd="0" presId="urn:microsoft.com/office/officeart/2005/8/layout/chevron2"/>
    <dgm:cxn modelId="{2C5C41B5-1F02-4BBE-B378-834E1EE0D1A8}" srcId="{AE134190-D5AD-4EF1-A689-A6F3D8FC6E55}" destId="{772B70C1-E16E-40A6-9344-EE9BD9111345}" srcOrd="0" destOrd="0" parTransId="{16A7D83E-1699-4AC7-A958-7727B5E524CE}" sibTransId="{A1E479CF-F5E6-49D5-AC78-FF3E12DE738C}"/>
    <dgm:cxn modelId="{48333D4D-979B-4F52-A054-5DE2F1182DB7}" type="presOf" srcId="{E69A844A-37A0-4731-AF2E-38EA9DB204A5}" destId="{F7879CF2-1706-4F9B-B143-FA94352E045E}" srcOrd="0" destOrd="0" presId="urn:microsoft.com/office/officeart/2005/8/layout/chevron2"/>
    <dgm:cxn modelId="{8877BA82-508F-44C3-9FC7-B39D517F3CE0}" srcId="{BA0CDD21-40F9-40CE-A6FA-F0A57C583D15}" destId="{E69A844A-37A0-4731-AF2E-38EA9DB204A5}" srcOrd="0" destOrd="0" parTransId="{D8D47CE1-5CDA-4639-9CDA-D9C28728F747}" sibTransId="{30C2302E-5CB6-4785-8C95-78C9B67480E0}"/>
    <dgm:cxn modelId="{866251E4-8CA9-4869-99DB-ED0ED64D5994}" type="presParOf" srcId="{64C56744-B282-4326-9B3B-31EE817AA1CE}" destId="{8BC39E66-F86B-4C5F-82BB-9FEC3A1D3DF2}" srcOrd="0" destOrd="0" presId="urn:microsoft.com/office/officeart/2005/8/layout/chevron2"/>
    <dgm:cxn modelId="{766CFB6D-E021-47D7-993A-CE4F17509E18}" type="presParOf" srcId="{8BC39E66-F86B-4C5F-82BB-9FEC3A1D3DF2}" destId="{F7879CF2-1706-4F9B-B143-FA94352E045E}" srcOrd="0" destOrd="0" presId="urn:microsoft.com/office/officeart/2005/8/layout/chevron2"/>
    <dgm:cxn modelId="{A2C711A4-2E22-4583-ADE0-7F08B3EFB336}" type="presParOf" srcId="{8BC39E66-F86B-4C5F-82BB-9FEC3A1D3DF2}" destId="{ABE729C0-9317-415B-8076-98B8700E4107}" srcOrd="1" destOrd="0" presId="urn:microsoft.com/office/officeart/2005/8/layout/chevron2"/>
    <dgm:cxn modelId="{F8B914C3-98F5-4E3E-8264-7BAFEF501A22}" type="presParOf" srcId="{64C56744-B282-4326-9B3B-31EE817AA1CE}" destId="{BAE4522F-4A52-42E0-A5F6-38499D322645}" srcOrd="1" destOrd="0" presId="urn:microsoft.com/office/officeart/2005/8/layout/chevron2"/>
    <dgm:cxn modelId="{7B8C02B5-BC32-4EF8-A823-FC9065E94165}" type="presParOf" srcId="{64C56744-B282-4326-9B3B-31EE817AA1CE}" destId="{40CB5E3A-FC2A-4E7F-8FB0-E5187AFF2B9C}" srcOrd="2" destOrd="0" presId="urn:microsoft.com/office/officeart/2005/8/layout/chevron2"/>
    <dgm:cxn modelId="{8C9BBF0A-A439-488A-9D99-55B995637578}" type="presParOf" srcId="{40CB5E3A-FC2A-4E7F-8FB0-E5187AFF2B9C}" destId="{57215291-98D0-48BA-B313-A63265D3CFB2}" srcOrd="0" destOrd="0" presId="urn:microsoft.com/office/officeart/2005/8/layout/chevron2"/>
    <dgm:cxn modelId="{841B8B16-B173-4093-B3FC-7757C8BDE8D2}" type="presParOf" srcId="{40CB5E3A-FC2A-4E7F-8FB0-E5187AFF2B9C}" destId="{A4FD3264-7048-489F-8792-2F8B60917BC5}" srcOrd="1" destOrd="0" presId="urn:microsoft.com/office/officeart/2005/8/layout/chevron2"/>
    <dgm:cxn modelId="{860F0B5A-EC29-4375-8368-81C16BFE2645}" type="presParOf" srcId="{64C56744-B282-4326-9B3B-31EE817AA1CE}" destId="{ED81B23F-1096-44F2-BD44-6709B01035A2}" srcOrd="3" destOrd="0" presId="urn:microsoft.com/office/officeart/2005/8/layout/chevron2"/>
    <dgm:cxn modelId="{E6142EAE-248B-4AF7-8FFE-FBFA5A72D056}" type="presParOf" srcId="{64C56744-B282-4326-9B3B-31EE817AA1CE}" destId="{375C1BE3-81BD-4FE7-B776-A7CC4226DF8A}" srcOrd="4" destOrd="0" presId="urn:microsoft.com/office/officeart/2005/8/layout/chevron2"/>
    <dgm:cxn modelId="{BFF546E9-E330-420C-B4E4-BBAD4EBD9701}" type="presParOf" srcId="{375C1BE3-81BD-4FE7-B776-A7CC4226DF8A}" destId="{917D29D6-5C46-49EE-B8B5-4D072B87134B}" srcOrd="0" destOrd="0" presId="urn:microsoft.com/office/officeart/2005/8/layout/chevron2"/>
    <dgm:cxn modelId="{D51E3A6C-2D29-4427-8787-E1CD8B483F2D}" type="presParOf" srcId="{375C1BE3-81BD-4FE7-B776-A7CC4226DF8A}" destId="{EDC265B1-4F4A-4077-8D6A-9386AA792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FE620DF-FE74-4ACA-AB4A-D9CE256AECF9}" type="doc">
      <dgm:prSet loTypeId="urn:microsoft.com/office/officeart/2005/8/layout/vList3#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1F3075-6920-48E5-A07F-1D8A7C2B0B5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Повернись обличчям до слухачів</a:t>
          </a:r>
          <a:endParaRPr lang="ru-RU" dirty="0">
            <a:solidFill>
              <a:schemeClr val="tx1"/>
            </a:solidFill>
          </a:endParaRPr>
        </a:p>
      </dgm:t>
    </dgm:pt>
    <dgm:pt modelId="{1B84BE80-A23F-4A5A-90A0-F4B9AE0A00E3}" type="parTrans" cxnId="{ED61F7EF-4404-43F3-9C55-4B3DCB92DC45}">
      <dgm:prSet/>
      <dgm:spPr/>
      <dgm:t>
        <a:bodyPr/>
        <a:lstStyle/>
        <a:p>
          <a:endParaRPr lang="ru-RU"/>
        </a:p>
      </dgm:t>
    </dgm:pt>
    <dgm:pt modelId="{65CE3A26-305A-4642-89EB-3C45739C9E1B}" type="sibTrans" cxnId="{ED61F7EF-4404-43F3-9C55-4B3DCB92DC45}">
      <dgm:prSet/>
      <dgm:spPr/>
      <dgm:t>
        <a:bodyPr/>
        <a:lstStyle/>
        <a:p>
          <a:endParaRPr lang="ru-RU"/>
        </a:p>
      </dgm:t>
    </dgm:pt>
    <dgm:pt modelId="{8BA01495-BE24-4047-9C8D-A3CEB468F1E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Дивись на слухачів,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uk-UA" dirty="0" smtClean="0">
              <a:solidFill>
                <a:schemeClr val="tx1"/>
              </a:solidFill>
            </a:rPr>
            <a:t>а не лише на слайди</a:t>
          </a:r>
          <a:endParaRPr lang="ru-RU" dirty="0">
            <a:solidFill>
              <a:schemeClr val="tx1"/>
            </a:solidFill>
          </a:endParaRPr>
        </a:p>
      </dgm:t>
    </dgm:pt>
    <dgm:pt modelId="{3CEDDEC9-7EA0-4EBD-8FA6-B18FA8B72B2E}" type="parTrans" cxnId="{89F11793-F50F-4459-A5C0-EA8563470500}">
      <dgm:prSet/>
      <dgm:spPr/>
      <dgm:t>
        <a:bodyPr/>
        <a:lstStyle/>
        <a:p>
          <a:endParaRPr lang="ru-RU"/>
        </a:p>
      </dgm:t>
    </dgm:pt>
    <dgm:pt modelId="{FAF0956B-3D00-482F-85EA-2A661D9377E2}" type="sibTrans" cxnId="{89F11793-F50F-4459-A5C0-EA8563470500}">
      <dgm:prSet/>
      <dgm:spPr/>
      <dgm:t>
        <a:bodyPr/>
        <a:lstStyle/>
        <a:p>
          <a:endParaRPr lang="ru-RU"/>
        </a:p>
      </dgm:t>
    </dgm:pt>
    <dgm:pt modelId="{7E96F95D-AE68-4284-AA1F-A2DBE58D5EF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Говори те що цікаво слухачам, а не лише тобі</a:t>
          </a:r>
          <a:endParaRPr lang="ru-RU" dirty="0">
            <a:solidFill>
              <a:schemeClr val="tx1"/>
            </a:solidFill>
          </a:endParaRPr>
        </a:p>
      </dgm:t>
    </dgm:pt>
    <dgm:pt modelId="{668AFC67-DE40-4F00-A134-2CBB7B908EB8}" type="parTrans" cxnId="{564E73BE-2A58-400B-8D9A-2EDF3C33BF69}">
      <dgm:prSet/>
      <dgm:spPr/>
      <dgm:t>
        <a:bodyPr/>
        <a:lstStyle/>
        <a:p>
          <a:endParaRPr lang="ru-RU"/>
        </a:p>
      </dgm:t>
    </dgm:pt>
    <dgm:pt modelId="{A07B77C1-1636-4E9C-9C88-AE7115ECD004}" type="sibTrans" cxnId="{564E73BE-2A58-400B-8D9A-2EDF3C33BF69}">
      <dgm:prSet/>
      <dgm:spPr/>
      <dgm:t>
        <a:bodyPr/>
        <a:lstStyle/>
        <a:p>
          <a:endParaRPr lang="ru-RU"/>
        </a:p>
      </dgm:t>
    </dgm:pt>
    <dgm:pt modelId="{8DC36B6F-9D26-4D94-87CD-EBC33902BCD4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Не забувай про гумор і посмішку, щоб втримати увагу слухачів</a:t>
          </a:r>
          <a:endParaRPr lang="ru-RU" dirty="0">
            <a:solidFill>
              <a:schemeClr val="tx1"/>
            </a:solidFill>
          </a:endParaRPr>
        </a:p>
      </dgm:t>
    </dgm:pt>
    <dgm:pt modelId="{3D655078-46AE-4AD4-8981-8F36078E6B16}" type="parTrans" cxnId="{98015C95-279A-4D3A-8E12-9F72A18D6426}">
      <dgm:prSet/>
      <dgm:spPr/>
      <dgm:t>
        <a:bodyPr/>
        <a:lstStyle/>
        <a:p>
          <a:endParaRPr lang="ru-RU"/>
        </a:p>
      </dgm:t>
    </dgm:pt>
    <dgm:pt modelId="{E0848FE9-B934-4E68-9428-517DC19FC5F2}" type="sibTrans" cxnId="{98015C95-279A-4D3A-8E12-9F72A18D6426}">
      <dgm:prSet/>
      <dgm:spPr/>
      <dgm:t>
        <a:bodyPr/>
        <a:lstStyle/>
        <a:p>
          <a:endParaRPr lang="ru-RU"/>
        </a:p>
      </dgm:t>
    </dgm:pt>
    <dgm:pt modelId="{CC073959-92F2-46CA-9823-A6E4EBBD3E9F}" type="pres">
      <dgm:prSet presAssocID="{BFE620DF-FE74-4ACA-AB4A-D9CE256AEC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9FCFE-7E11-44A7-B2C6-DA5482C0E6E0}" type="pres">
      <dgm:prSet presAssocID="{D31F3075-6920-48E5-A07F-1D8A7C2B0B5C}" presName="composite" presStyleCnt="0"/>
      <dgm:spPr/>
      <dgm:t>
        <a:bodyPr/>
        <a:lstStyle/>
        <a:p>
          <a:endParaRPr lang="uk-UA"/>
        </a:p>
      </dgm:t>
    </dgm:pt>
    <dgm:pt modelId="{1A8CDFBD-4897-4D80-91C7-14D24B741419}" type="pres">
      <dgm:prSet presAssocID="{D31F3075-6920-48E5-A07F-1D8A7C2B0B5C}" presName="imgShp" presStyleLbl="fgImgPlace1" presStyleIdx="0" presStyleCnt="4" custScaleX="1405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A5C14DB-7F4A-46DA-91C8-9CC22ACE663B}" type="pres">
      <dgm:prSet presAssocID="{D31F3075-6920-48E5-A07F-1D8A7C2B0B5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32B58-C172-40BB-A1E6-11E9A6E10787}" type="pres">
      <dgm:prSet presAssocID="{65CE3A26-305A-4642-89EB-3C45739C9E1B}" presName="spacing" presStyleCnt="0"/>
      <dgm:spPr/>
      <dgm:t>
        <a:bodyPr/>
        <a:lstStyle/>
        <a:p>
          <a:endParaRPr lang="uk-UA"/>
        </a:p>
      </dgm:t>
    </dgm:pt>
    <dgm:pt modelId="{58FC015E-36AD-4417-BACD-D61DF19A0D4E}" type="pres">
      <dgm:prSet presAssocID="{8BA01495-BE24-4047-9C8D-A3CEB468F1EF}" presName="composite" presStyleCnt="0"/>
      <dgm:spPr/>
      <dgm:t>
        <a:bodyPr/>
        <a:lstStyle/>
        <a:p>
          <a:endParaRPr lang="uk-UA"/>
        </a:p>
      </dgm:t>
    </dgm:pt>
    <dgm:pt modelId="{822F8FB2-3B38-421D-8228-504B511DDF6A}" type="pres">
      <dgm:prSet presAssocID="{8BA01495-BE24-4047-9C8D-A3CEB468F1EF}" presName="imgShp" presStyleLbl="fgImgPlace1" presStyleIdx="1" presStyleCnt="4" custScaleX="1421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BE29B1A7-C764-46E8-A95B-F5B3B18713CF}" type="pres">
      <dgm:prSet presAssocID="{8BA01495-BE24-4047-9C8D-A3CEB468F1E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9E2B7-3B0C-4885-9115-1F38998CFCE1}" type="pres">
      <dgm:prSet presAssocID="{FAF0956B-3D00-482F-85EA-2A661D9377E2}" presName="spacing" presStyleCnt="0"/>
      <dgm:spPr/>
      <dgm:t>
        <a:bodyPr/>
        <a:lstStyle/>
        <a:p>
          <a:endParaRPr lang="uk-UA"/>
        </a:p>
      </dgm:t>
    </dgm:pt>
    <dgm:pt modelId="{E4A2D7E4-3C81-4CF6-A7B6-E3344DB09B9E}" type="pres">
      <dgm:prSet presAssocID="{7E96F95D-AE68-4284-AA1F-A2DBE58D5EFD}" presName="composite" presStyleCnt="0"/>
      <dgm:spPr/>
      <dgm:t>
        <a:bodyPr/>
        <a:lstStyle/>
        <a:p>
          <a:endParaRPr lang="uk-UA"/>
        </a:p>
      </dgm:t>
    </dgm:pt>
    <dgm:pt modelId="{87B8678A-A571-45E8-8C2E-6FDBDE59CC10}" type="pres">
      <dgm:prSet presAssocID="{7E96F95D-AE68-4284-AA1F-A2DBE58D5EFD}" presName="imgShp" presStyleLbl="fgImgPlace1" presStyleIdx="2" presStyleCnt="4" custScaleX="140314" custScaleY="1098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C307314-A9B8-446B-96BF-4E5D3D5E8D40}" type="pres">
      <dgm:prSet presAssocID="{7E96F95D-AE68-4284-AA1F-A2DBE58D5EF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A3353-EF69-4FC1-846A-5A4C601C39F1}" type="pres">
      <dgm:prSet presAssocID="{A07B77C1-1636-4E9C-9C88-AE7115ECD004}" presName="spacing" presStyleCnt="0"/>
      <dgm:spPr/>
      <dgm:t>
        <a:bodyPr/>
        <a:lstStyle/>
        <a:p>
          <a:endParaRPr lang="uk-UA"/>
        </a:p>
      </dgm:t>
    </dgm:pt>
    <dgm:pt modelId="{09C78A19-2683-45D0-A7B0-7F39DFD8516C}" type="pres">
      <dgm:prSet presAssocID="{8DC36B6F-9D26-4D94-87CD-EBC33902BCD4}" presName="composite" presStyleCnt="0"/>
      <dgm:spPr/>
      <dgm:t>
        <a:bodyPr/>
        <a:lstStyle/>
        <a:p>
          <a:endParaRPr lang="uk-UA"/>
        </a:p>
      </dgm:t>
    </dgm:pt>
    <dgm:pt modelId="{C0058762-1CBD-4C49-9F42-3477D41D715E}" type="pres">
      <dgm:prSet presAssocID="{8DC36B6F-9D26-4D94-87CD-EBC33902BCD4}" presName="imgShp" presStyleLbl="fgImgPlace1" presStyleIdx="3" presStyleCnt="4" custScaleX="151546" custScaleY="11771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E6A9065D-A4C2-40AA-8C52-F88D52A95461}" type="pres">
      <dgm:prSet presAssocID="{8DC36B6F-9D26-4D94-87CD-EBC33902BCD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1F7EF-4404-43F3-9C55-4B3DCB92DC45}" srcId="{BFE620DF-FE74-4ACA-AB4A-D9CE256AECF9}" destId="{D31F3075-6920-48E5-A07F-1D8A7C2B0B5C}" srcOrd="0" destOrd="0" parTransId="{1B84BE80-A23F-4A5A-90A0-F4B9AE0A00E3}" sibTransId="{65CE3A26-305A-4642-89EB-3C45739C9E1B}"/>
    <dgm:cxn modelId="{98015C95-279A-4D3A-8E12-9F72A18D6426}" srcId="{BFE620DF-FE74-4ACA-AB4A-D9CE256AECF9}" destId="{8DC36B6F-9D26-4D94-87CD-EBC33902BCD4}" srcOrd="3" destOrd="0" parTransId="{3D655078-46AE-4AD4-8981-8F36078E6B16}" sibTransId="{E0848FE9-B934-4E68-9428-517DC19FC5F2}"/>
    <dgm:cxn modelId="{89F11793-F50F-4459-A5C0-EA8563470500}" srcId="{BFE620DF-FE74-4ACA-AB4A-D9CE256AECF9}" destId="{8BA01495-BE24-4047-9C8D-A3CEB468F1EF}" srcOrd="1" destOrd="0" parTransId="{3CEDDEC9-7EA0-4EBD-8FA6-B18FA8B72B2E}" sibTransId="{FAF0956B-3D00-482F-85EA-2A661D9377E2}"/>
    <dgm:cxn modelId="{15862493-5643-4A7A-913F-2AC1888976DE}" type="presOf" srcId="{8DC36B6F-9D26-4D94-87CD-EBC33902BCD4}" destId="{E6A9065D-A4C2-40AA-8C52-F88D52A95461}" srcOrd="0" destOrd="0" presId="urn:microsoft.com/office/officeart/2005/8/layout/vList3#1"/>
    <dgm:cxn modelId="{564E73BE-2A58-400B-8D9A-2EDF3C33BF69}" srcId="{BFE620DF-FE74-4ACA-AB4A-D9CE256AECF9}" destId="{7E96F95D-AE68-4284-AA1F-A2DBE58D5EFD}" srcOrd="2" destOrd="0" parTransId="{668AFC67-DE40-4F00-A134-2CBB7B908EB8}" sibTransId="{A07B77C1-1636-4E9C-9C88-AE7115ECD004}"/>
    <dgm:cxn modelId="{D2944046-A23A-4CAE-8E9E-9D1706F3AC01}" type="presOf" srcId="{BFE620DF-FE74-4ACA-AB4A-D9CE256AECF9}" destId="{CC073959-92F2-46CA-9823-A6E4EBBD3E9F}" srcOrd="0" destOrd="0" presId="urn:microsoft.com/office/officeart/2005/8/layout/vList3#1"/>
    <dgm:cxn modelId="{80386DBF-29E5-464A-940B-2B4C2F4BA3BF}" type="presOf" srcId="{7E96F95D-AE68-4284-AA1F-A2DBE58D5EFD}" destId="{7C307314-A9B8-446B-96BF-4E5D3D5E8D40}" srcOrd="0" destOrd="0" presId="urn:microsoft.com/office/officeart/2005/8/layout/vList3#1"/>
    <dgm:cxn modelId="{0C7202ED-FBCA-4057-9528-261147F0B6CE}" type="presOf" srcId="{D31F3075-6920-48E5-A07F-1D8A7C2B0B5C}" destId="{3A5C14DB-7F4A-46DA-91C8-9CC22ACE663B}" srcOrd="0" destOrd="0" presId="urn:microsoft.com/office/officeart/2005/8/layout/vList3#1"/>
    <dgm:cxn modelId="{629D24E0-DE9B-4F80-9B4A-FD109DDE4392}" type="presOf" srcId="{8BA01495-BE24-4047-9C8D-A3CEB468F1EF}" destId="{BE29B1A7-C764-46E8-A95B-F5B3B18713CF}" srcOrd="0" destOrd="0" presId="urn:microsoft.com/office/officeart/2005/8/layout/vList3#1"/>
    <dgm:cxn modelId="{3E06CF11-D0A5-4800-9C16-540C1BE2CA17}" type="presParOf" srcId="{CC073959-92F2-46CA-9823-A6E4EBBD3E9F}" destId="{D639FCFE-7E11-44A7-B2C6-DA5482C0E6E0}" srcOrd="0" destOrd="0" presId="urn:microsoft.com/office/officeart/2005/8/layout/vList3#1"/>
    <dgm:cxn modelId="{22D2A6C8-EBD9-46A8-8578-02EA02ED32BA}" type="presParOf" srcId="{D639FCFE-7E11-44A7-B2C6-DA5482C0E6E0}" destId="{1A8CDFBD-4897-4D80-91C7-14D24B741419}" srcOrd="0" destOrd="0" presId="urn:microsoft.com/office/officeart/2005/8/layout/vList3#1"/>
    <dgm:cxn modelId="{6833B6CC-221A-4E29-A0AE-26F4A961104A}" type="presParOf" srcId="{D639FCFE-7E11-44A7-B2C6-DA5482C0E6E0}" destId="{3A5C14DB-7F4A-46DA-91C8-9CC22ACE663B}" srcOrd="1" destOrd="0" presId="urn:microsoft.com/office/officeart/2005/8/layout/vList3#1"/>
    <dgm:cxn modelId="{0E9730BC-3199-43DA-8C2E-C306C9C5E3EB}" type="presParOf" srcId="{CC073959-92F2-46CA-9823-A6E4EBBD3E9F}" destId="{9E832B58-C172-40BB-A1E6-11E9A6E10787}" srcOrd="1" destOrd="0" presId="urn:microsoft.com/office/officeart/2005/8/layout/vList3#1"/>
    <dgm:cxn modelId="{56D95C5F-FF33-4473-9207-ACA812749642}" type="presParOf" srcId="{CC073959-92F2-46CA-9823-A6E4EBBD3E9F}" destId="{58FC015E-36AD-4417-BACD-D61DF19A0D4E}" srcOrd="2" destOrd="0" presId="urn:microsoft.com/office/officeart/2005/8/layout/vList3#1"/>
    <dgm:cxn modelId="{8EBBFBE3-43AA-4395-B9FA-5D86365C073C}" type="presParOf" srcId="{58FC015E-36AD-4417-BACD-D61DF19A0D4E}" destId="{822F8FB2-3B38-421D-8228-504B511DDF6A}" srcOrd="0" destOrd="0" presId="urn:microsoft.com/office/officeart/2005/8/layout/vList3#1"/>
    <dgm:cxn modelId="{C2F76ECA-4D07-4A4B-BC70-D128A43B16E4}" type="presParOf" srcId="{58FC015E-36AD-4417-BACD-D61DF19A0D4E}" destId="{BE29B1A7-C764-46E8-A95B-F5B3B18713CF}" srcOrd="1" destOrd="0" presId="urn:microsoft.com/office/officeart/2005/8/layout/vList3#1"/>
    <dgm:cxn modelId="{404DBC2C-59B7-4604-A15D-41B2619DCB35}" type="presParOf" srcId="{CC073959-92F2-46CA-9823-A6E4EBBD3E9F}" destId="{DD79E2B7-3B0C-4885-9115-1F38998CFCE1}" srcOrd="3" destOrd="0" presId="urn:microsoft.com/office/officeart/2005/8/layout/vList3#1"/>
    <dgm:cxn modelId="{8B8A4287-0EEA-4785-9A75-D8C36D995A1C}" type="presParOf" srcId="{CC073959-92F2-46CA-9823-A6E4EBBD3E9F}" destId="{E4A2D7E4-3C81-4CF6-A7B6-E3344DB09B9E}" srcOrd="4" destOrd="0" presId="urn:microsoft.com/office/officeart/2005/8/layout/vList3#1"/>
    <dgm:cxn modelId="{9284D355-3BD2-428B-B8A5-3217A8033BA4}" type="presParOf" srcId="{E4A2D7E4-3C81-4CF6-A7B6-E3344DB09B9E}" destId="{87B8678A-A571-45E8-8C2E-6FDBDE59CC10}" srcOrd="0" destOrd="0" presId="urn:microsoft.com/office/officeart/2005/8/layout/vList3#1"/>
    <dgm:cxn modelId="{A7EF697E-AE15-4296-912D-347454C1B6C0}" type="presParOf" srcId="{E4A2D7E4-3C81-4CF6-A7B6-E3344DB09B9E}" destId="{7C307314-A9B8-446B-96BF-4E5D3D5E8D40}" srcOrd="1" destOrd="0" presId="urn:microsoft.com/office/officeart/2005/8/layout/vList3#1"/>
    <dgm:cxn modelId="{58044605-D9AE-4115-9F22-2E107773C180}" type="presParOf" srcId="{CC073959-92F2-46CA-9823-A6E4EBBD3E9F}" destId="{754A3353-EF69-4FC1-846A-5A4C601C39F1}" srcOrd="5" destOrd="0" presId="urn:microsoft.com/office/officeart/2005/8/layout/vList3#1"/>
    <dgm:cxn modelId="{B0418F06-6938-4BB5-B063-AD66D8819B6D}" type="presParOf" srcId="{CC073959-92F2-46CA-9823-A6E4EBBD3E9F}" destId="{09C78A19-2683-45D0-A7B0-7F39DFD8516C}" srcOrd="6" destOrd="0" presId="urn:microsoft.com/office/officeart/2005/8/layout/vList3#1"/>
    <dgm:cxn modelId="{3BD3B061-CAEB-437A-8F70-5218EBC65FE5}" type="presParOf" srcId="{09C78A19-2683-45D0-A7B0-7F39DFD8516C}" destId="{C0058762-1CBD-4C49-9F42-3477D41D715E}" srcOrd="0" destOrd="0" presId="urn:microsoft.com/office/officeart/2005/8/layout/vList3#1"/>
    <dgm:cxn modelId="{FA0F0A9C-0F24-489B-9C4C-4938AF66498F}" type="presParOf" srcId="{09C78A19-2683-45D0-A7B0-7F39DFD8516C}" destId="{E6A9065D-A4C2-40AA-8C52-F88D52A954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891A1-5790-42AD-80E2-56B769E8A9BC}">
      <dsp:nvSpPr>
        <dsp:cNvPr id="0" name=""/>
        <dsp:cNvSpPr/>
      </dsp:nvSpPr>
      <dsp:spPr>
        <a:xfrm>
          <a:off x="1522508" y="1524"/>
          <a:ext cx="5184582" cy="623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Учні діляться своїми знаннями з питань:</a:t>
          </a:r>
          <a:endParaRPr lang="uk-UA" sz="2300" kern="1200" dirty="0"/>
        </a:p>
      </dsp:txBody>
      <dsp:txXfrm>
        <a:off x="1540780" y="19796"/>
        <a:ext cx="5148038" cy="587306"/>
      </dsp:txXfrm>
    </dsp:sp>
    <dsp:sp modelId="{CC9B0382-6C85-4810-B45F-BA3E981C8EFA}">
      <dsp:nvSpPr>
        <dsp:cNvPr id="0" name=""/>
        <dsp:cNvSpPr/>
      </dsp:nvSpPr>
      <dsp:spPr>
        <a:xfrm>
          <a:off x="2040966" y="625374"/>
          <a:ext cx="518458" cy="46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87"/>
              </a:lnTo>
              <a:lnTo>
                <a:pt x="518458" y="4678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0E4C0-352F-4658-A813-99F3631CF03E}">
      <dsp:nvSpPr>
        <dsp:cNvPr id="0" name=""/>
        <dsp:cNvSpPr/>
      </dsp:nvSpPr>
      <dsp:spPr>
        <a:xfrm>
          <a:off x="2559425" y="781337"/>
          <a:ext cx="4147666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Вставляння до слайда зображення</a:t>
          </a:r>
          <a:endParaRPr lang="uk-UA" sz="2100" kern="1200" dirty="0"/>
        </a:p>
      </dsp:txBody>
      <dsp:txXfrm>
        <a:off x="2577697" y="799609"/>
        <a:ext cx="4111122" cy="587306"/>
      </dsp:txXfrm>
    </dsp:sp>
    <dsp:sp modelId="{4176639B-8A25-4F8C-8441-372F0FA262CF}">
      <dsp:nvSpPr>
        <dsp:cNvPr id="0" name=""/>
        <dsp:cNvSpPr/>
      </dsp:nvSpPr>
      <dsp:spPr>
        <a:xfrm>
          <a:off x="2040966" y="625374"/>
          <a:ext cx="518458" cy="1247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700"/>
              </a:lnTo>
              <a:lnTo>
                <a:pt x="518458" y="12477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AEF5A-46C7-4E89-8DC8-7AA0C54D3FD5}">
      <dsp:nvSpPr>
        <dsp:cNvPr id="0" name=""/>
        <dsp:cNvSpPr/>
      </dsp:nvSpPr>
      <dsp:spPr>
        <a:xfrm>
          <a:off x="2559425" y="1561149"/>
          <a:ext cx="4147666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Зміна розміру рисунка</a:t>
          </a:r>
          <a:endParaRPr lang="uk-UA" sz="2100" kern="1200" dirty="0"/>
        </a:p>
      </dsp:txBody>
      <dsp:txXfrm>
        <a:off x="2577697" y="1579421"/>
        <a:ext cx="4111122" cy="587306"/>
      </dsp:txXfrm>
    </dsp:sp>
    <dsp:sp modelId="{51C3B179-A724-4CFF-AB8F-D2D6544DA5F4}">
      <dsp:nvSpPr>
        <dsp:cNvPr id="0" name=""/>
        <dsp:cNvSpPr/>
      </dsp:nvSpPr>
      <dsp:spPr>
        <a:xfrm>
          <a:off x="2040966" y="625374"/>
          <a:ext cx="518458" cy="202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513"/>
              </a:lnTo>
              <a:lnTo>
                <a:pt x="518458" y="20275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4D3ED-7829-4398-A74B-648AD5CD6512}">
      <dsp:nvSpPr>
        <dsp:cNvPr id="0" name=""/>
        <dsp:cNvSpPr/>
      </dsp:nvSpPr>
      <dsp:spPr>
        <a:xfrm>
          <a:off x="2559425" y="2340962"/>
          <a:ext cx="4147666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Обертання зображення</a:t>
          </a:r>
          <a:endParaRPr lang="uk-UA" sz="2100" kern="1200" dirty="0"/>
        </a:p>
      </dsp:txBody>
      <dsp:txXfrm>
        <a:off x="2577697" y="2359234"/>
        <a:ext cx="4111122" cy="587306"/>
      </dsp:txXfrm>
    </dsp:sp>
    <dsp:sp modelId="{C1F0C251-8E55-4866-8F71-7BB65C7200C1}">
      <dsp:nvSpPr>
        <dsp:cNvPr id="0" name=""/>
        <dsp:cNvSpPr/>
      </dsp:nvSpPr>
      <dsp:spPr>
        <a:xfrm>
          <a:off x="2040966" y="625374"/>
          <a:ext cx="518458" cy="2807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326"/>
              </a:lnTo>
              <a:lnTo>
                <a:pt x="518458" y="28073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59238-3FF2-4CC1-B5C3-687F543014C4}">
      <dsp:nvSpPr>
        <dsp:cNvPr id="0" name=""/>
        <dsp:cNvSpPr/>
      </dsp:nvSpPr>
      <dsp:spPr>
        <a:xfrm>
          <a:off x="2559425" y="3120775"/>
          <a:ext cx="4147666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Вставка рамки навколо рисунка</a:t>
          </a:r>
          <a:endParaRPr lang="uk-UA" sz="2100" kern="1200" dirty="0"/>
        </a:p>
      </dsp:txBody>
      <dsp:txXfrm>
        <a:off x="2577697" y="3139047"/>
        <a:ext cx="4111122" cy="587306"/>
      </dsp:txXfrm>
    </dsp:sp>
    <dsp:sp modelId="{2BFC0D97-CFB3-4363-97AA-837FD10B33DD}">
      <dsp:nvSpPr>
        <dsp:cNvPr id="0" name=""/>
        <dsp:cNvSpPr/>
      </dsp:nvSpPr>
      <dsp:spPr>
        <a:xfrm>
          <a:off x="2040966" y="625374"/>
          <a:ext cx="518458" cy="3587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7139"/>
              </a:lnTo>
              <a:lnTo>
                <a:pt x="518458" y="35871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52BA-BEC8-4954-8B2E-76923948FF00}">
      <dsp:nvSpPr>
        <dsp:cNvPr id="0" name=""/>
        <dsp:cNvSpPr/>
      </dsp:nvSpPr>
      <dsp:spPr>
        <a:xfrm>
          <a:off x="2559425" y="3900588"/>
          <a:ext cx="4147666" cy="62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Розташування рисунка на слайді</a:t>
          </a:r>
          <a:endParaRPr lang="uk-UA" sz="2100" kern="1200" dirty="0"/>
        </a:p>
      </dsp:txBody>
      <dsp:txXfrm>
        <a:off x="2577697" y="3918860"/>
        <a:ext cx="4111122" cy="587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25122-5E24-420D-83D8-E5E00387DDE0}">
      <dsp:nvSpPr>
        <dsp:cNvPr id="0" name=""/>
        <dsp:cNvSpPr/>
      </dsp:nvSpPr>
      <dsp:spPr>
        <a:xfrm rot="5400000">
          <a:off x="569378" y="1836599"/>
          <a:ext cx="1710001" cy="28454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2BAC6-2E9E-4C4F-925A-E98ED32566E1}">
      <dsp:nvSpPr>
        <dsp:cNvPr id="0" name=""/>
        <dsp:cNvSpPr/>
      </dsp:nvSpPr>
      <dsp:spPr>
        <a:xfrm>
          <a:off x="283937" y="2686761"/>
          <a:ext cx="2568846" cy="22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Якими є етапи створення презентацій</a:t>
          </a:r>
          <a:endParaRPr lang="ru-RU" sz="2900" kern="1200" dirty="0"/>
        </a:p>
      </dsp:txBody>
      <dsp:txXfrm>
        <a:off x="283937" y="2686761"/>
        <a:ext cx="2568846" cy="2251744"/>
      </dsp:txXfrm>
    </dsp:sp>
    <dsp:sp modelId="{10D2E586-1845-40A2-9239-63FEBCB9DCF4}">
      <dsp:nvSpPr>
        <dsp:cNvPr id="0" name=""/>
        <dsp:cNvSpPr/>
      </dsp:nvSpPr>
      <dsp:spPr>
        <a:xfrm>
          <a:off x="2368095" y="1627117"/>
          <a:ext cx="484687" cy="4846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9E574-EB90-401A-B7F4-4EF6ED455A49}">
      <dsp:nvSpPr>
        <dsp:cNvPr id="0" name=""/>
        <dsp:cNvSpPr/>
      </dsp:nvSpPr>
      <dsp:spPr>
        <a:xfrm rot="5400000">
          <a:off x="3714148" y="1058422"/>
          <a:ext cx="1710001" cy="28454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1C03B-A7EC-40D2-BE1F-A5829E226CC0}">
      <dsp:nvSpPr>
        <dsp:cNvPr id="0" name=""/>
        <dsp:cNvSpPr/>
      </dsp:nvSpPr>
      <dsp:spPr>
        <a:xfrm>
          <a:off x="3428706" y="1908585"/>
          <a:ext cx="2568846" cy="22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Що слід знати про планування презентацій</a:t>
          </a:r>
          <a:endParaRPr lang="ru-RU" sz="2900" kern="1200" dirty="0"/>
        </a:p>
      </dsp:txBody>
      <dsp:txXfrm>
        <a:off x="3428706" y="1908585"/>
        <a:ext cx="2568846" cy="2251744"/>
      </dsp:txXfrm>
    </dsp:sp>
    <dsp:sp modelId="{7C9DEF71-B3BF-4D39-991E-648A110A4597}">
      <dsp:nvSpPr>
        <dsp:cNvPr id="0" name=""/>
        <dsp:cNvSpPr/>
      </dsp:nvSpPr>
      <dsp:spPr>
        <a:xfrm>
          <a:off x="5512864" y="848941"/>
          <a:ext cx="484687" cy="48468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C77160-D023-48F2-888F-DC4573388A40}">
      <dsp:nvSpPr>
        <dsp:cNvPr id="0" name=""/>
        <dsp:cNvSpPr/>
      </dsp:nvSpPr>
      <dsp:spPr>
        <a:xfrm rot="5400000">
          <a:off x="6858917" y="280246"/>
          <a:ext cx="1710001" cy="284540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84A8E-0A0D-48E6-8D87-28E5B11D9BDE}">
      <dsp:nvSpPr>
        <dsp:cNvPr id="0" name=""/>
        <dsp:cNvSpPr/>
      </dsp:nvSpPr>
      <dsp:spPr>
        <a:xfrm>
          <a:off x="6573476" y="1130409"/>
          <a:ext cx="2568846" cy="225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Які особливості усного супроводу презентацій</a:t>
          </a:r>
          <a:endParaRPr lang="ru-RU" sz="2900" kern="1200" dirty="0"/>
        </a:p>
      </dsp:txBody>
      <dsp:txXfrm>
        <a:off x="6573476" y="1130409"/>
        <a:ext cx="2568846" cy="225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BCF43-73BB-4561-9D38-9A2A6CABC253}">
      <dsp:nvSpPr>
        <dsp:cNvPr id="0" name=""/>
        <dsp:cNvSpPr/>
      </dsp:nvSpPr>
      <dsp:spPr>
        <a:xfrm>
          <a:off x="0" y="70152"/>
          <a:ext cx="60960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Планування</a:t>
          </a:r>
          <a:endParaRPr lang="uk-UA" sz="3100" kern="1200" dirty="0"/>
        </a:p>
      </dsp:txBody>
      <dsp:txXfrm>
        <a:off x="36296" y="106448"/>
        <a:ext cx="6023408" cy="670943"/>
      </dsp:txXfrm>
    </dsp:sp>
    <dsp:sp modelId="{C5ED181C-3702-44E1-A7C8-28BE2965024A}">
      <dsp:nvSpPr>
        <dsp:cNvPr id="0" name=""/>
        <dsp:cNvSpPr/>
      </dsp:nvSpPr>
      <dsp:spPr>
        <a:xfrm>
          <a:off x="0" y="813687"/>
          <a:ext cx="6096000" cy="1090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/>
            <a:t>визначення мети, сценарію та структури презентації. Цей етап називають підготовчим</a:t>
          </a:r>
          <a:endParaRPr lang="uk-UA" sz="2400" kern="1200" dirty="0"/>
        </a:p>
      </dsp:txBody>
      <dsp:txXfrm>
        <a:off x="0" y="813687"/>
        <a:ext cx="6096000" cy="1090890"/>
      </dsp:txXfrm>
    </dsp:sp>
    <dsp:sp modelId="{C97EBCCA-CA12-4B4F-829B-D0D9FA299A1E}">
      <dsp:nvSpPr>
        <dsp:cNvPr id="0" name=""/>
        <dsp:cNvSpPr/>
      </dsp:nvSpPr>
      <dsp:spPr>
        <a:xfrm>
          <a:off x="0" y="1904577"/>
          <a:ext cx="6096000" cy="74353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Створення</a:t>
          </a:r>
        </a:p>
      </dsp:txBody>
      <dsp:txXfrm>
        <a:off x="36296" y="1940873"/>
        <a:ext cx="6023408" cy="670943"/>
      </dsp:txXfrm>
    </dsp:sp>
    <dsp:sp modelId="{0DE72467-377A-4BB1-83E7-3D9B2722B3A1}">
      <dsp:nvSpPr>
        <dsp:cNvPr id="0" name=""/>
        <dsp:cNvSpPr/>
      </dsp:nvSpPr>
      <dsp:spPr>
        <a:xfrm>
          <a:off x="0" y="2648112"/>
          <a:ext cx="60960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/>
            <a:t>створення слайдів на комп'ютері.</a:t>
          </a:r>
        </a:p>
      </dsp:txBody>
      <dsp:txXfrm>
        <a:off x="0" y="2648112"/>
        <a:ext cx="6096000" cy="513360"/>
      </dsp:txXfrm>
    </dsp:sp>
    <dsp:sp modelId="{8234E2E5-3DA8-4BEE-8220-C78DA555DD2B}">
      <dsp:nvSpPr>
        <dsp:cNvPr id="0" name=""/>
        <dsp:cNvSpPr/>
      </dsp:nvSpPr>
      <dsp:spPr>
        <a:xfrm>
          <a:off x="0" y="3161472"/>
          <a:ext cx="6096000" cy="74353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Репетиція</a:t>
          </a:r>
        </a:p>
      </dsp:txBody>
      <dsp:txXfrm>
        <a:off x="36296" y="3197768"/>
        <a:ext cx="6023408" cy="670943"/>
      </dsp:txXfrm>
    </dsp:sp>
    <dsp:sp modelId="{17DD510E-FA0D-406C-A27B-DB6BC72AE8BA}">
      <dsp:nvSpPr>
        <dsp:cNvPr id="0" name=""/>
        <dsp:cNvSpPr/>
      </dsp:nvSpPr>
      <dsp:spPr>
        <a:xfrm>
          <a:off x="0" y="3905007"/>
          <a:ext cx="609600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kern="1200" dirty="0" smtClean="0"/>
            <a:t>перевірка та редагування готової презентації.</a:t>
          </a:r>
        </a:p>
      </dsp:txBody>
      <dsp:txXfrm>
        <a:off x="0" y="3905007"/>
        <a:ext cx="6096000" cy="753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43993-DF85-431B-A9CB-2175EA54D3A2}">
      <dsp:nvSpPr>
        <dsp:cNvPr id="0" name=""/>
        <dsp:cNvSpPr/>
      </dsp:nvSpPr>
      <dsp:spPr>
        <a:xfrm>
          <a:off x="0" y="887671"/>
          <a:ext cx="2449213" cy="2638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Тема та аудиторія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Послідовність викладу матеріалу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Схема розміщення об'єктів на слайдах</a:t>
          </a:r>
          <a:endParaRPr lang="ru-RU" sz="2000" kern="1200" dirty="0"/>
        </a:p>
      </dsp:txBody>
      <dsp:txXfrm>
        <a:off x="60725" y="948396"/>
        <a:ext cx="2327763" cy="1951846"/>
      </dsp:txXfrm>
    </dsp:sp>
    <dsp:sp modelId="{6106BCC8-6DFA-4D76-BC87-4291D49B0E0E}">
      <dsp:nvSpPr>
        <dsp:cNvPr id="0" name=""/>
        <dsp:cNvSpPr/>
      </dsp:nvSpPr>
      <dsp:spPr>
        <a:xfrm>
          <a:off x="1770637" y="1976977"/>
          <a:ext cx="2310809" cy="2310809"/>
        </a:xfrm>
        <a:prstGeom prst="leftCircularArrow">
          <a:avLst>
            <a:gd name="adj1" fmla="val 3770"/>
            <a:gd name="adj2" fmla="val 470869"/>
            <a:gd name="adj3" fmla="val 2341300"/>
            <a:gd name="adj4" fmla="val 9119409"/>
            <a:gd name="adj5" fmla="val 439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9A8604-A652-4FAF-8C1B-C804A4979E03}">
      <dsp:nvSpPr>
        <dsp:cNvPr id="0" name=""/>
        <dsp:cNvSpPr/>
      </dsp:nvSpPr>
      <dsp:spPr>
        <a:xfrm>
          <a:off x="900767" y="2764907"/>
          <a:ext cx="2177078" cy="865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редагування</a:t>
          </a:r>
          <a:endParaRPr lang="ru-RU" sz="2500" kern="1200" dirty="0"/>
        </a:p>
      </dsp:txBody>
      <dsp:txXfrm>
        <a:off x="926124" y="2790264"/>
        <a:ext cx="2126364" cy="815038"/>
      </dsp:txXfrm>
    </dsp:sp>
    <dsp:sp modelId="{A2DEED48-AD22-4540-9D7C-2CAEAAF00AC8}">
      <dsp:nvSpPr>
        <dsp:cNvPr id="0" name=""/>
        <dsp:cNvSpPr/>
      </dsp:nvSpPr>
      <dsp:spPr>
        <a:xfrm>
          <a:off x="3139903" y="848240"/>
          <a:ext cx="2449213" cy="2770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Добір потрібних зображень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Створення слайдів за заданою структурою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Введення текстових даних та додавання зображень </a:t>
          </a:r>
          <a:endParaRPr lang="ru-RU" sz="1800" kern="1200" dirty="0"/>
        </a:p>
      </dsp:txBody>
      <dsp:txXfrm>
        <a:off x="3203652" y="1505596"/>
        <a:ext cx="2321715" cy="2049062"/>
      </dsp:txXfrm>
    </dsp:sp>
    <dsp:sp modelId="{1204A66A-33D8-4ACA-A047-546C7FE5C5C0}">
      <dsp:nvSpPr>
        <dsp:cNvPr id="0" name=""/>
        <dsp:cNvSpPr/>
      </dsp:nvSpPr>
      <dsp:spPr>
        <a:xfrm>
          <a:off x="4516621" y="-102381"/>
          <a:ext cx="2716288" cy="2716288"/>
        </a:xfrm>
        <a:prstGeom prst="circularArrow">
          <a:avLst>
            <a:gd name="adj1" fmla="val 3208"/>
            <a:gd name="adj2" fmla="val 395238"/>
            <a:gd name="adj3" fmla="val 19633152"/>
            <a:gd name="adj4" fmla="val 12779411"/>
            <a:gd name="adj5" fmla="val 37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5323CD-29EF-4023-A5E8-AF2B05E603FF}">
      <dsp:nvSpPr>
        <dsp:cNvPr id="0" name=""/>
        <dsp:cNvSpPr/>
      </dsp:nvSpPr>
      <dsp:spPr>
        <a:xfrm>
          <a:off x="3726234" y="567654"/>
          <a:ext cx="2177078" cy="865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kern="1200" dirty="0" smtClean="0"/>
            <a:t>створення</a:t>
          </a:r>
          <a:endParaRPr lang="ru-RU" sz="25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751591" y="593011"/>
        <a:ext cx="2126364" cy="815038"/>
      </dsp:txXfrm>
    </dsp:sp>
    <dsp:sp modelId="{3E03EC1E-8F10-4152-912F-02A8B0051FFF}">
      <dsp:nvSpPr>
        <dsp:cNvPr id="0" name=""/>
        <dsp:cNvSpPr/>
      </dsp:nvSpPr>
      <dsp:spPr>
        <a:xfrm>
          <a:off x="6042665" y="1130812"/>
          <a:ext cx="2449213" cy="20200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Перегляд презентацій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Внесення змін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Підготовка усного виступу</a:t>
          </a:r>
          <a:endParaRPr lang="ru-RU" sz="1800" kern="1200" dirty="0"/>
        </a:p>
      </dsp:txBody>
      <dsp:txXfrm>
        <a:off x="6089153" y="1177300"/>
        <a:ext cx="2356237" cy="1494236"/>
      </dsp:txXfrm>
    </dsp:sp>
    <dsp:sp modelId="{08FC134F-CA10-48EC-9C8A-7EE84F28CDF2}">
      <dsp:nvSpPr>
        <dsp:cNvPr id="0" name=""/>
        <dsp:cNvSpPr/>
      </dsp:nvSpPr>
      <dsp:spPr>
        <a:xfrm>
          <a:off x="6605824" y="2538693"/>
          <a:ext cx="2177078" cy="865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репетиція</a:t>
          </a:r>
          <a:endParaRPr lang="ru-RU" sz="2500" kern="1200" dirty="0"/>
        </a:p>
      </dsp:txBody>
      <dsp:txXfrm>
        <a:off x="6631181" y="2564050"/>
        <a:ext cx="2126364" cy="815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BF430-9E73-434E-A088-567C4C39E6A8}">
      <dsp:nvSpPr>
        <dsp:cNvPr id="0" name=""/>
        <dsp:cNvSpPr/>
      </dsp:nvSpPr>
      <dsp:spPr>
        <a:xfrm>
          <a:off x="0" y="1024321"/>
          <a:ext cx="882164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519D1-0150-493B-BA66-D6D701193031}">
      <dsp:nvSpPr>
        <dsp:cNvPr id="0" name=""/>
        <dsp:cNvSpPr/>
      </dsp:nvSpPr>
      <dsp:spPr>
        <a:xfrm>
          <a:off x="440651" y="96432"/>
          <a:ext cx="8144596" cy="11050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Визначити мету створення презентації</a:t>
          </a:r>
          <a:endParaRPr lang="ru-RU" sz="2500" kern="1200" dirty="0"/>
        </a:p>
      </dsp:txBody>
      <dsp:txXfrm>
        <a:off x="494593" y="150374"/>
        <a:ext cx="8036712" cy="997125"/>
      </dsp:txXfrm>
    </dsp:sp>
    <dsp:sp modelId="{75B182DE-D979-47C2-8414-952418FF8A47}">
      <dsp:nvSpPr>
        <dsp:cNvPr id="0" name=""/>
        <dsp:cNvSpPr/>
      </dsp:nvSpPr>
      <dsp:spPr>
        <a:xfrm>
          <a:off x="0" y="2041913"/>
          <a:ext cx="882164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C77C4-045E-4F0D-B9A2-A4641019936C}">
      <dsp:nvSpPr>
        <dsp:cNvPr id="0" name=""/>
        <dsp:cNvSpPr/>
      </dsp:nvSpPr>
      <dsp:spPr>
        <a:xfrm>
          <a:off x="441082" y="1391521"/>
          <a:ext cx="8152557" cy="82751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Врахувати інтереси аудиторії</a:t>
          </a:r>
          <a:endParaRPr lang="ru-RU" sz="2500" kern="1200" dirty="0"/>
        </a:p>
      </dsp:txBody>
      <dsp:txXfrm>
        <a:off x="481478" y="1431917"/>
        <a:ext cx="8071765" cy="746719"/>
      </dsp:txXfrm>
    </dsp:sp>
    <dsp:sp modelId="{12AEC46C-8DAE-47FF-A825-B2D6A300841A}">
      <dsp:nvSpPr>
        <dsp:cNvPr id="0" name=""/>
        <dsp:cNvSpPr/>
      </dsp:nvSpPr>
      <dsp:spPr>
        <a:xfrm>
          <a:off x="0" y="3212104"/>
          <a:ext cx="882164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DEEF1-A679-4BF4-AB39-6B0E4ADA2651}">
      <dsp:nvSpPr>
        <dsp:cNvPr id="0" name=""/>
        <dsp:cNvSpPr/>
      </dsp:nvSpPr>
      <dsp:spPr>
        <a:xfrm>
          <a:off x="440651" y="2409113"/>
          <a:ext cx="8144596" cy="98011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Скласти сценарій – відобразити потрібну кількість слайдів</a:t>
          </a:r>
          <a:endParaRPr lang="ru-RU" sz="2500" kern="1200" dirty="0"/>
        </a:p>
      </dsp:txBody>
      <dsp:txXfrm>
        <a:off x="488496" y="2456958"/>
        <a:ext cx="8048906" cy="884421"/>
      </dsp:txXfrm>
    </dsp:sp>
    <dsp:sp modelId="{DB62A02F-3603-4B8C-A7E0-2C005F6DDA0A}">
      <dsp:nvSpPr>
        <dsp:cNvPr id="0" name=""/>
        <dsp:cNvSpPr/>
      </dsp:nvSpPr>
      <dsp:spPr>
        <a:xfrm>
          <a:off x="0" y="4476139"/>
          <a:ext cx="882164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68BC0-3BF2-4F3B-90C9-CB6C84CB9849}">
      <dsp:nvSpPr>
        <dsp:cNvPr id="0" name=""/>
        <dsp:cNvSpPr/>
      </dsp:nvSpPr>
      <dsp:spPr>
        <a:xfrm>
          <a:off x="440651" y="3579304"/>
          <a:ext cx="8144596" cy="98011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3406" tIns="0" rIns="23340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Розробити структуру – вказати де і на якому слайді буде знаходитись той чи інший графічний об'єкт</a:t>
          </a:r>
          <a:endParaRPr lang="ru-RU" sz="2500" kern="1200" dirty="0"/>
        </a:p>
      </dsp:txBody>
      <dsp:txXfrm>
        <a:off x="488496" y="3627149"/>
        <a:ext cx="8048906" cy="8844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3BAB-8EE4-4DD7-A8DF-ECE278A5760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AAF8A-850A-40E1-981D-0F39F3B2F3DD}">
      <dsp:nvSpPr>
        <dsp:cNvPr id="0" name=""/>
        <dsp:cNvSpPr/>
      </dsp:nvSpPr>
      <dsp:spPr>
        <a:xfrm>
          <a:off x="564979" y="406400"/>
          <a:ext cx="7660753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Потрібні зображення та зберегти їх в одній папці</a:t>
          </a:r>
          <a:endParaRPr lang="uk-UA" sz="2400" kern="1200"/>
        </a:p>
      </dsp:txBody>
      <dsp:txXfrm>
        <a:off x="564979" y="406400"/>
        <a:ext cx="7660753" cy="812800"/>
      </dsp:txXfrm>
    </dsp:sp>
    <dsp:sp modelId="{0C081464-3D73-4981-BC7A-7D8C270AD95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E2C332-9CFB-47B2-A41F-F488F1F19A17}">
      <dsp:nvSpPr>
        <dsp:cNvPr id="0" name=""/>
        <dsp:cNvSpPr/>
      </dsp:nvSpPr>
      <dsp:spPr>
        <a:xfrm>
          <a:off x="860432" y="1625599"/>
          <a:ext cx="7365300" cy="81280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Текст для кожного слайду, включаючи заголовок</a:t>
          </a:r>
          <a:endParaRPr lang="uk-UA" sz="2400" kern="1200" dirty="0" smtClean="0"/>
        </a:p>
      </dsp:txBody>
      <dsp:txXfrm>
        <a:off x="860432" y="1625599"/>
        <a:ext cx="7365300" cy="812800"/>
      </dsp:txXfrm>
    </dsp:sp>
    <dsp:sp modelId="{16945942-929A-4C71-A25E-7CDB12BA644E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861B68-1E0E-47D9-B57E-519249B075B6}">
      <dsp:nvSpPr>
        <dsp:cNvPr id="0" name=""/>
        <dsp:cNvSpPr/>
      </dsp:nvSpPr>
      <dsp:spPr>
        <a:xfrm>
          <a:off x="564979" y="2844800"/>
          <a:ext cx="7660753" cy="8128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Шаблон презентації – стандартний чи презентація-зразок</a:t>
          </a:r>
        </a:p>
      </dsp:txBody>
      <dsp:txXfrm>
        <a:off x="564979" y="2844800"/>
        <a:ext cx="7660753" cy="812800"/>
      </dsp:txXfrm>
    </dsp:sp>
    <dsp:sp modelId="{908E65D6-4876-460F-AC55-7186F9A8AA6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7347-A474-43F0-8AE5-62A7E260328F}" type="datetimeFigureOut">
              <a:rPr lang="uk-UA" smtClean="0"/>
              <a:t>15.03.2015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E604-A565-42CA-AE89-AF2C0BAD5E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92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63CC-18AC-4BF2-A1FB-DAA6F72C5134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FDBE-D505-49A8-AE8C-D9AA158889B0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735-AC38-46D4-81FB-7A724F5E0D3C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0A66-193F-4B5D-9138-A722E2C8EB1F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843-5ED4-4528-A9E7-A46C946B5282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B874-B867-40E9-A315-0FB54BD1AD82}" type="datetime1">
              <a:rPr lang="uk-UA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487E-6381-4F37-902C-0E744AA24744}" type="datetime1">
              <a:rPr lang="uk-UA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91B8-84A8-47AC-A41F-F911FBA9FCD9}" type="datetime1">
              <a:rPr lang="uk-UA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70F-8234-4CC5-868A-DEA67BE70ECD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EC18-BF59-4A1A-A675-A185E87C84EB}" type="datetime1">
              <a:rPr lang="uk-UA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B312-8802-45AF-828D-73C4484E3B2B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C1AC-2D4D-4370-A0D1-1241A081B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altLang="uk-UA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 4.  Редактор презентацій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кутник 1"/>
          <p:cNvSpPr>
            <a:spLocks noChangeArrowheads="1"/>
          </p:cNvSpPr>
          <p:nvPr/>
        </p:nvSpPr>
        <p:spPr bwMode="auto">
          <a:xfrm>
            <a:off x="4543676" y="5661248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/>
              <a:t>За підручником авторського колективу Н.В. Морзе, О.В. Барна, В.П. </a:t>
            </a:r>
            <a:r>
              <a:rPr lang="uk-UA" altLang="uk-UA" dirty="0" err="1"/>
              <a:t>Вембер</a:t>
            </a:r>
            <a:r>
              <a:rPr lang="uk-UA" altLang="uk-UA" dirty="0"/>
              <a:t>, О.Г. </a:t>
            </a:r>
            <a:r>
              <a:rPr lang="uk-UA" altLang="uk-UA" dirty="0" err="1"/>
              <a:t>Кузьмінська</a:t>
            </a:r>
            <a:r>
              <a:rPr lang="uk-UA" altLang="uk-UA" dirty="0"/>
              <a:t>, Н.А. </a:t>
            </a:r>
            <a:r>
              <a:rPr lang="uk-UA" altLang="uk-UA" dirty="0" err="1"/>
              <a:t>Саражинська</a:t>
            </a:r>
            <a:endParaRPr lang="uk-UA" altLang="uk-UA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24187" cy="290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3571876"/>
          </a:xfrm>
        </p:spPr>
        <p:txBody>
          <a:bodyPr>
            <a:normAutofit/>
          </a:bodyPr>
          <a:lstStyle/>
          <a:p>
            <a:r>
              <a:rPr lang="uk-UA" dirty="0" smtClean="0"/>
              <a:t>Після завершення створення презентації, її потрібно переглянути,критично оцінити, можливо, внести зміни та підготуватися до усного виступу.</a:t>
            </a:r>
            <a:endParaRPr lang="ru-RU" dirty="0"/>
          </a:p>
        </p:txBody>
      </p:sp>
      <p:pic>
        <p:nvPicPr>
          <p:cNvPr id="5" name="Рисунок 4" descr="Smart-Board-Interactive-Whiteboard-EGU72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357562"/>
            <a:ext cx="4000528" cy="3095774"/>
          </a:xfrm>
          <a:prstGeom prst="rect">
            <a:avLst/>
          </a:prstGeom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762D4-2530-408C-9805-CC032D8A959B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Під час підготовки до усного виступу: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20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4646-9DFD-45A6-8B8A-617D8CC7F739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1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Поради щодо усного виступу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55891"/>
              </p:ext>
            </p:extLst>
          </p:nvPr>
        </p:nvGraphicFramePr>
        <p:xfrm>
          <a:off x="0" y="1600200"/>
          <a:ext cx="9001156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1803-BD1A-4099-A1DE-DAE6F60710F0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829312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Пам'ятай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1933386"/>
          </a:xfrm>
        </p:spPr>
        <p:txBody>
          <a:bodyPr>
            <a:normAutofit fontScale="77500" lnSpcReduction="20000"/>
          </a:bodyPr>
          <a:lstStyle/>
          <a:p>
            <a:pPr marL="0" indent="354013" algn="ctr">
              <a:buNone/>
            </a:pPr>
            <a:r>
              <a:rPr lang="uk-UA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Гарні виступи з презентацією вдається тому хто виступав не один раз. Тому робіть більше презентацій та виступів щоб здобути досвід демонстрації.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9936" r="8269" b="10595"/>
          <a:stretch/>
        </p:blipFill>
        <p:spPr bwMode="auto">
          <a:xfrm>
            <a:off x="5436096" y="3933056"/>
            <a:ext cx="3022333" cy="210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1A4A8-9204-494C-9AD6-1E96D881BDA4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Інструктаж з ТБ. Робота з комп'ютером 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1). В редакторі презентацій відкрити презентацію «Український віночок».</a:t>
            </a:r>
          </a:p>
          <a:p>
            <a:pPr marL="0" indent="0">
              <a:buNone/>
            </a:pPr>
            <a:r>
              <a:rPr lang="uk-UA" dirty="0" smtClean="0"/>
              <a:t>2). Після титульного слайда вставити слайд з розміткою         (заголовок, текст і об'єкт). Заголовок видалити, надрукувати вказаний текст (Плести віночки – то ціла наука і дійство. В українському віночку дорослої дівчини – 12 квіточок, і кожна – лікар, оберіг. З яких же квітів сплетено віночок?), об'єкт – відповідний рисунок з файла</a:t>
            </a:r>
            <a:r>
              <a:rPr lang="en-US" dirty="0" smtClean="0"/>
              <a:t> </a:t>
            </a:r>
            <a:r>
              <a:rPr lang="uk-UA" dirty="0" smtClean="0"/>
              <a:t>Україночка. Збільшити розміри рисунка.</a:t>
            </a:r>
          </a:p>
          <a:p>
            <a:pPr marL="0" indent="0">
              <a:buNone/>
            </a:pPr>
            <a:r>
              <a:rPr lang="uk-UA" dirty="0" smtClean="0"/>
              <a:t>3). Прибрати маркери в текстовому полі. Виділити текст і задати для нього шрифт </a:t>
            </a:r>
            <a:r>
              <a:rPr lang="en-US" dirty="0" smtClean="0"/>
              <a:t>Ariston</a:t>
            </a:r>
            <a:r>
              <a:rPr lang="uk-UA" dirty="0" smtClean="0"/>
              <a:t>, розмір – 32, тип накреслення – з тінню.</a:t>
            </a:r>
          </a:p>
          <a:p>
            <a:pPr marL="0" indent="0">
              <a:buNone/>
            </a:pPr>
            <a:r>
              <a:rPr lang="uk-UA" dirty="0" smtClean="0"/>
              <a:t>4). Для заголовків слайдів встановити напівжирне накреслення та задати колір відповідно до кольору квітки (залишити колір заголовку без змін для квітів білого кольору).</a:t>
            </a:r>
          </a:p>
          <a:p>
            <a:pPr marL="0" indent="0">
              <a:buNone/>
            </a:pPr>
            <a:r>
              <a:rPr lang="uk-UA" dirty="0" smtClean="0"/>
              <a:t>5). На слайдах, де вказано символом чого є квітка, виділити ці слова та задати для них тип накреслення – курсив, підкреслений та встановити червоний колір.</a:t>
            </a:r>
          </a:p>
          <a:p>
            <a:pPr marL="0" indent="0">
              <a:buNone/>
            </a:pPr>
            <a:r>
              <a:rPr lang="uk-UA" dirty="0" smtClean="0"/>
              <a:t>6). </a:t>
            </a:r>
            <a:r>
              <a:rPr lang="uk-UA" dirty="0" err="1" smtClean="0"/>
              <a:t>Відформатувати</a:t>
            </a:r>
            <a:r>
              <a:rPr lang="uk-UA" dirty="0" smtClean="0"/>
              <a:t> текстові об'єкти на титульному слайді на свій смак.</a:t>
            </a:r>
          </a:p>
          <a:p>
            <a:pPr marL="0" indent="0">
              <a:buNone/>
            </a:pPr>
            <a:r>
              <a:rPr lang="uk-UA" dirty="0" smtClean="0"/>
              <a:t>7). Змінену презентацію зберегти у власній папці!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/>
              <a:t>15.03.2015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462916" cy="3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707904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555776" y="1052513"/>
            <a:ext cx="64802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rgbClr val="FF0000"/>
                </a:solidFill>
              </a:rPr>
              <a:t>Вправа 1. </a:t>
            </a:r>
            <a:r>
              <a:rPr lang="uk-UA" altLang="uk-UA" dirty="0" smtClean="0">
                <a:solidFill>
                  <a:srgbClr val="FF0000"/>
                </a:solidFill>
              </a:rPr>
              <a:t>Призначення презентації</a:t>
            </a:r>
            <a:r>
              <a:rPr lang="uk-UA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/>
              <a:t>Завдання.</a:t>
            </a:r>
            <a:r>
              <a:rPr lang="ru-RU" altLang="uk-UA" dirty="0"/>
              <a:t> </a:t>
            </a:r>
            <a:r>
              <a:rPr lang="ru-RU" altLang="uk-UA" dirty="0" err="1" smtClean="0"/>
              <a:t>Завантаж</a:t>
            </a:r>
            <a:r>
              <a:rPr lang="ru-RU" altLang="uk-UA" dirty="0" smtClean="0"/>
              <a:t> три </a:t>
            </a:r>
            <a:r>
              <a:rPr lang="ru-RU" altLang="uk-UA" dirty="0" err="1" smtClean="0"/>
              <a:t>презентації</a:t>
            </a:r>
            <a:r>
              <a:rPr lang="ru-RU" altLang="uk-UA" dirty="0" smtClean="0"/>
              <a:t>, </a:t>
            </a:r>
            <a:r>
              <a:rPr lang="ru-RU" altLang="uk-UA" dirty="0" err="1" smtClean="0"/>
              <a:t>що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зберігаються</a:t>
            </a:r>
            <a:r>
              <a:rPr lang="ru-RU" altLang="uk-UA" dirty="0" smtClean="0"/>
              <a:t> в </a:t>
            </a:r>
            <a:r>
              <a:rPr lang="ru-RU" altLang="uk-UA" dirty="0" err="1" smtClean="0"/>
              <a:t>папці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Матеріали</a:t>
            </a:r>
            <a:r>
              <a:rPr lang="ru-RU" altLang="uk-UA" dirty="0" smtClean="0"/>
              <a:t> до уроку, та </a:t>
            </a:r>
            <a:r>
              <a:rPr lang="ru-RU" altLang="uk-UA" dirty="0" err="1" smtClean="0"/>
              <a:t>визнач</a:t>
            </a:r>
            <a:r>
              <a:rPr lang="ru-RU" altLang="uk-UA" dirty="0" smtClean="0"/>
              <a:t> мету </a:t>
            </a:r>
            <a:r>
              <a:rPr lang="ru-RU" altLang="uk-UA" dirty="0" err="1" smtClean="0"/>
              <a:t>їх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створення</a:t>
            </a:r>
            <a:r>
              <a:rPr lang="ru-RU" altLang="uk-UA" dirty="0" smtClean="0"/>
              <a:t> (</a:t>
            </a:r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246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15.03.2015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>
                <a:solidFill>
                  <a:schemeClr val="tx1"/>
                </a:solidFill>
              </a:rPr>
              <a:t>Кравчук Г.Т., </a:t>
            </a:r>
            <a:r>
              <a:rPr lang="en-US" altLang="uk-UA" dirty="0">
                <a:solidFill>
                  <a:schemeClr val="tx1"/>
                </a:solidFill>
              </a:rPr>
              <a:t>http://sayt-portfolio.at.ua</a:t>
            </a:r>
            <a:endParaRPr lang="ru-RU" altLang="uk-UA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altLang="uk-UA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94946"/>
              </p:ext>
            </p:extLst>
          </p:nvPr>
        </p:nvGraphicFramePr>
        <p:xfrm>
          <a:off x="1115616" y="2348880"/>
          <a:ext cx="7680176" cy="33832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20044"/>
                <a:gridCol w="1920044"/>
                <a:gridCol w="1920044"/>
                <a:gridCol w="1920044"/>
              </a:tblGrid>
              <a:tr h="63163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Ім'я </a:t>
                      </a:r>
                      <a:r>
                        <a:rPr lang="uk-UA" dirty="0" err="1" smtClean="0"/>
                        <a:t>файла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Яким є призначення презентації?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Для чого створена?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Де можна продемонструвати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34">
                <a:tc>
                  <a:txBody>
                    <a:bodyPr/>
                    <a:lstStyle/>
                    <a:p>
                      <a:r>
                        <a:rPr lang="uk-UA" dirty="0" smtClean="0"/>
                        <a:t>Сім чудес України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Продемонструвати історичні пам'ятки України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34">
                <a:tc>
                  <a:txBody>
                    <a:bodyPr/>
                    <a:lstStyle/>
                    <a:p>
                      <a:r>
                        <a:rPr lang="uk-UA" dirty="0" smtClean="0"/>
                        <a:t>Харчування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 уроці безпеки життєдіяльності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634">
                <a:tc>
                  <a:txBody>
                    <a:bodyPr/>
                    <a:lstStyle/>
                    <a:p>
                      <a:r>
                        <a:rPr lang="uk-UA" dirty="0" smtClean="0"/>
                        <a:t>Авіамоделі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членів гуртка юних авіаконструкторів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707904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Діємо</a:t>
            </a:r>
            <a:endParaRPr lang="ru-RU" altLang="uk-UA" sz="35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555776" y="1052513"/>
            <a:ext cx="648027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rgbClr val="FF0000"/>
                </a:solidFill>
              </a:rPr>
              <a:t>Вправа </a:t>
            </a:r>
            <a:r>
              <a:rPr lang="uk-UA" altLang="uk-UA" dirty="0" smtClean="0">
                <a:solidFill>
                  <a:srgbClr val="FF0000"/>
                </a:solidFill>
              </a:rPr>
              <a:t>2</a:t>
            </a:r>
            <a:r>
              <a:rPr lang="uk-UA" altLang="uk-UA" dirty="0" smtClean="0"/>
              <a:t>. </a:t>
            </a:r>
            <a:r>
              <a:rPr lang="uk-UA" altLang="uk-UA" dirty="0" smtClean="0">
                <a:solidFill>
                  <a:srgbClr val="FF0000"/>
                </a:solidFill>
              </a:rPr>
              <a:t>Планування презентації</a:t>
            </a:r>
            <a:r>
              <a:rPr lang="uk-UA" altLang="uk-UA" dirty="0" smtClean="0"/>
              <a:t>. </a:t>
            </a:r>
            <a:endParaRPr lang="ru-RU" altLang="uk-UA" dirty="0"/>
          </a:p>
          <a:p>
            <a:pPr eaLnBrk="1" hangingPunct="1"/>
            <a:r>
              <a:rPr lang="ru-RU" altLang="uk-UA" b="1" dirty="0"/>
              <a:t>Завдання.</a:t>
            </a:r>
            <a:r>
              <a:rPr lang="ru-RU" altLang="uk-UA" dirty="0"/>
              <a:t> </a:t>
            </a:r>
            <a:r>
              <a:rPr lang="ru-RU" altLang="uk-UA" dirty="0" err="1" smtClean="0"/>
              <a:t>Склади</a:t>
            </a:r>
            <a:r>
              <a:rPr lang="ru-RU" altLang="uk-UA" dirty="0" smtClean="0"/>
              <a:t> план </a:t>
            </a:r>
            <a:r>
              <a:rPr lang="ru-RU" altLang="uk-UA" dirty="0" err="1" smtClean="0"/>
              <a:t>майбутнього</a:t>
            </a:r>
            <a:r>
              <a:rPr lang="ru-RU" altLang="uk-UA" dirty="0" smtClean="0"/>
              <a:t> фотоальбому </a:t>
            </a:r>
            <a:r>
              <a:rPr lang="ru-RU" altLang="uk-UA" dirty="0" err="1" smtClean="0"/>
              <a:t>Рідне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місто</a:t>
            </a:r>
            <a:r>
              <a:rPr lang="ru-RU" altLang="uk-UA" dirty="0" smtClean="0"/>
              <a:t> в </a:t>
            </a:r>
            <a:r>
              <a:rPr lang="ru-RU" altLang="uk-UA" dirty="0" err="1" smtClean="0"/>
              <a:t>паперовому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варіанті</a:t>
            </a:r>
            <a:r>
              <a:rPr lang="ru-RU" altLang="uk-UA" dirty="0" smtClean="0"/>
              <a:t> (</a:t>
            </a:r>
            <a:r>
              <a:rPr lang="ru-RU" altLang="uk-UA" dirty="0" err="1" smtClean="0"/>
              <a:t>інструкція</a:t>
            </a:r>
            <a:r>
              <a:rPr lang="ru-RU" altLang="uk-UA" dirty="0" smtClean="0"/>
              <a:t> на ст. 247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/>
              <a:pPr eaLnBrk="1" hangingPunct="1"/>
              <a:t>15.03.2015</a:t>
            </a:fld>
            <a:endParaRPr lang="ru-RU" alt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>
                <a:solidFill>
                  <a:schemeClr val="tx1"/>
                </a:solidFill>
              </a:rPr>
              <a:t>Кравчук Г.Т., </a:t>
            </a:r>
            <a:r>
              <a:rPr lang="en-US" altLang="uk-UA" dirty="0">
                <a:solidFill>
                  <a:schemeClr val="tx1"/>
                </a:solidFill>
              </a:rPr>
              <a:t>http://sayt-portfolio.at.ua</a:t>
            </a:r>
            <a:endParaRPr lang="ru-RU" altLang="uk-UA" dirty="0">
              <a:solidFill>
                <a:schemeClr val="tx1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alt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1" y="2276872"/>
            <a:ext cx="696181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142136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Обговорення вивченого</a:t>
            </a:r>
            <a:endParaRPr lang="ru-RU" alt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667329"/>
              </p:ext>
            </p:extLst>
          </p:nvPr>
        </p:nvGraphicFramePr>
        <p:xfrm>
          <a:off x="611560" y="1628801"/>
          <a:ext cx="792088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Дата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0B64BE-F1DF-44A2-B5CB-553B40E7F2AF}" type="datetime1">
              <a:rPr lang="uk-UA" altLang="uk-UA" smtClean="0">
                <a:latin typeface="Century Gothic" pitchFamily="34" charset="0"/>
              </a:rPr>
              <a:t>15.03.2015</a:t>
            </a:fld>
            <a:endParaRPr lang="ru-RU" altLang="uk-UA" dirty="0">
              <a:latin typeface="Century Gothic" pitchFamily="34" charset="0"/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4508A226-5839-4E58-90F5-DDCA9C016D9D}" type="slidenum">
              <a:rPr lang="ru-RU" altLang="uk-UA"/>
              <a:pPr>
                <a:defRPr/>
              </a:pPr>
              <a:t>17</a:t>
            </a:fld>
            <a:endParaRPr lang="ru-RU" altLang="uk-UA"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401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150" y="274638"/>
            <a:ext cx="6356650" cy="1143000"/>
          </a:xfrm>
        </p:spPr>
        <p:txBody>
          <a:bodyPr/>
          <a:lstStyle/>
          <a:p>
            <a:r>
              <a:rPr lang="uk-UA" dirty="0" smtClean="0"/>
              <a:t>Працюємо в проекті</a:t>
            </a:r>
            <a:endParaRPr lang="uk-UA" dirty="0"/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42486"/>
              </p:ext>
            </p:extLst>
          </p:nvPr>
        </p:nvGraphicFramePr>
        <p:xfrm>
          <a:off x="626542" y="3356992"/>
          <a:ext cx="8229600" cy="241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86260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66054"/>
            <a:ext cx="2375172" cy="186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19888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групі 3-4 учні. Їх ролі: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704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Встанови відповідність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661551"/>
              </p:ext>
            </p:extLst>
          </p:nvPr>
        </p:nvGraphicFramePr>
        <p:xfrm>
          <a:off x="457200" y="1600200"/>
          <a:ext cx="8147248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392"/>
                <a:gridCol w="2664296"/>
                <a:gridCol w="504056"/>
                <a:gridCol w="453650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Призначення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кнопок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Накреслення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Збільшення (зменшення) розміру шрифту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Колір тексту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Списки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Вирівнювання тексту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Розмір шрифту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Тип шрифту (гарнітура)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10" y="2787663"/>
            <a:ext cx="943277" cy="22194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5" y="3142548"/>
            <a:ext cx="892308" cy="2455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99" y="3859994"/>
            <a:ext cx="529918" cy="3061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11" y="4241664"/>
            <a:ext cx="288032" cy="2880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05" y="2011212"/>
            <a:ext cx="1278476" cy="30218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2" y="2415894"/>
            <a:ext cx="419100" cy="2571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17" y="3550969"/>
            <a:ext cx="762114" cy="21418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5013176"/>
            <a:ext cx="47525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Правильні відповіді: 1Ж, 2Е, 3А, 4Д, 5Г, 6Б, 7В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50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 «Поділися знаннями»</a:t>
            </a:r>
            <a:endParaRPr lang="uk-UA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181395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/>
              <a:t>15.03.2015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4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Повторюємо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5816" y="1052736"/>
            <a:ext cx="6228184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Розглянь схему та поясни зв’язок між вказаними поняттями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95F-7EFA-4885-92A3-B12FC648225E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9" name="Групувати 18"/>
          <p:cNvGrpSpPr/>
          <p:nvPr/>
        </p:nvGrpSpPr>
        <p:grpSpPr>
          <a:xfrm>
            <a:off x="179512" y="1988840"/>
            <a:ext cx="8640960" cy="4032448"/>
            <a:chOff x="179512" y="1988840"/>
            <a:chExt cx="8640960" cy="4032448"/>
          </a:xfrm>
        </p:grpSpPr>
        <p:sp>
          <p:nvSpPr>
            <p:cNvPr id="7" name="Округлений прямокутник 6"/>
            <p:cNvSpPr/>
            <p:nvPr/>
          </p:nvSpPr>
          <p:spPr>
            <a:xfrm>
              <a:off x="3419872" y="1988840"/>
              <a:ext cx="2304256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Створення презентації</a:t>
              </a:r>
              <a:endParaRPr lang="uk-UA" dirty="0"/>
            </a:p>
          </p:txBody>
        </p:sp>
        <p:sp>
          <p:nvSpPr>
            <p:cNvPr id="8" name="Округлений прямокутник 7"/>
            <p:cNvSpPr/>
            <p:nvPr/>
          </p:nvSpPr>
          <p:spPr>
            <a:xfrm>
              <a:off x="4211960" y="2717210"/>
              <a:ext cx="2304256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Створення слайдів на основі плану</a:t>
              </a:r>
              <a:endParaRPr lang="uk-UA" dirty="0"/>
            </a:p>
          </p:txBody>
        </p:sp>
        <p:sp>
          <p:nvSpPr>
            <p:cNvPr id="9" name="Округлений прямокутник 8"/>
            <p:cNvSpPr/>
            <p:nvPr/>
          </p:nvSpPr>
          <p:spPr>
            <a:xfrm>
              <a:off x="2123728" y="2703516"/>
              <a:ext cx="1872208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Підготовка вмісту</a:t>
              </a:r>
              <a:endParaRPr lang="uk-UA" dirty="0"/>
            </a:p>
          </p:txBody>
        </p:sp>
        <p:sp>
          <p:nvSpPr>
            <p:cNvPr id="10" name="Округлений прямокутник 9"/>
            <p:cNvSpPr/>
            <p:nvPr/>
          </p:nvSpPr>
          <p:spPr>
            <a:xfrm>
              <a:off x="6660232" y="2745055"/>
              <a:ext cx="216024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Репетиція виступу</a:t>
              </a:r>
              <a:endParaRPr lang="uk-UA" dirty="0"/>
            </a:p>
          </p:txBody>
        </p:sp>
        <p:sp>
          <p:nvSpPr>
            <p:cNvPr id="11" name="Округлений прямокутник 10"/>
            <p:cNvSpPr/>
            <p:nvPr/>
          </p:nvSpPr>
          <p:spPr>
            <a:xfrm>
              <a:off x="179512" y="2703516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Планування</a:t>
              </a:r>
              <a:endParaRPr lang="uk-UA" dirty="0"/>
            </a:p>
          </p:txBody>
        </p:sp>
        <p:sp>
          <p:nvSpPr>
            <p:cNvPr id="12" name="Округлений прямокутник 11"/>
            <p:cNvSpPr/>
            <p:nvPr/>
          </p:nvSpPr>
          <p:spPr>
            <a:xfrm>
              <a:off x="341537" y="3483601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Мета</a:t>
              </a:r>
              <a:endParaRPr lang="uk-UA" dirty="0"/>
            </a:p>
          </p:txBody>
        </p:sp>
        <p:sp>
          <p:nvSpPr>
            <p:cNvPr id="13" name="Округлений прямокутник 12"/>
            <p:cNvSpPr/>
            <p:nvPr/>
          </p:nvSpPr>
          <p:spPr>
            <a:xfrm>
              <a:off x="331912" y="4149080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Аудиторія</a:t>
              </a:r>
              <a:endParaRPr lang="uk-UA" dirty="0"/>
            </a:p>
          </p:txBody>
        </p:sp>
        <p:sp>
          <p:nvSpPr>
            <p:cNvPr id="14" name="Округлений прямокутник 13"/>
            <p:cNvSpPr/>
            <p:nvPr/>
          </p:nvSpPr>
          <p:spPr>
            <a:xfrm>
              <a:off x="341537" y="4790572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Сценарій</a:t>
              </a:r>
              <a:endParaRPr lang="uk-UA" dirty="0"/>
            </a:p>
          </p:txBody>
        </p:sp>
        <p:sp>
          <p:nvSpPr>
            <p:cNvPr id="15" name="Округлений прямокутник 14"/>
            <p:cNvSpPr/>
            <p:nvPr/>
          </p:nvSpPr>
          <p:spPr>
            <a:xfrm>
              <a:off x="331912" y="5445224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Структура </a:t>
              </a:r>
              <a:endParaRPr lang="uk-UA" dirty="0"/>
            </a:p>
          </p:txBody>
        </p:sp>
        <p:sp>
          <p:nvSpPr>
            <p:cNvPr id="16" name="Округлений прямокутник 15"/>
            <p:cNvSpPr/>
            <p:nvPr/>
          </p:nvSpPr>
          <p:spPr>
            <a:xfrm>
              <a:off x="2739556" y="3482857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Зображення </a:t>
              </a:r>
              <a:endParaRPr lang="uk-UA" dirty="0"/>
            </a:p>
          </p:txBody>
        </p:sp>
        <p:sp>
          <p:nvSpPr>
            <p:cNvPr id="17" name="Округлений прямокутник 16"/>
            <p:cNvSpPr/>
            <p:nvPr/>
          </p:nvSpPr>
          <p:spPr>
            <a:xfrm>
              <a:off x="2746191" y="4120796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Текст </a:t>
              </a:r>
              <a:endParaRPr lang="uk-UA" dirty="0"/>
            </a:p>
          </p:txBody>
        </p:sp>
        <p:sp>
          <p:nvSpPr>
            <p:cNvPr id="18" name="Округлений прямокутник 17"/>
            <p:cNvSpPr/>
            <p:nvPr/>
          </p:nvSpPr>
          <p:spPr>
            <a:xfrm>
              <a:off x="2741284" y="4790572"/>
              <a:ext cx="1800200" cy="57606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Шаблон </a:t>
              </a:r>
              <a:endParaRPr lang="uk-UA" dirty="0"/>
            </a:p>
          </p:txBody>
        </p:sp>
      </p:grpSp>
    </p:spTree>
    <p:extLst>
      <p:ext uri="{BB962C8B-B14F-4D97-AF65-F5344CB8AC3E}">
        <p14:creationId xmlns:p14="http://schemas.microsoft.com/office/powerpoint/2010/main" val="38411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extLst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822325" y="1628775"/>
            <a:ext cx="7521575" cy="3051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alt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Сценарій презентації</a:t>
            </a:r>
          </a:p>
          <a:p>
            <a:pPr>
              <a:buFont typeface="Arial" charset="0"/>
              <a:buChar char="•"/>
            </a:pPr>
            <a:r>
              <a:rPr lang="uk-UA" alt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Планування презентації</a:t>
            </a:r>
          </a:p>
          <a:p>
            <a:endParaRPr lang="uk-UA" alt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Місце для дати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AB1E8-EADE-48B0-AEA3-6E4C6EA8853E}" type="datetime1">
              <a:rPr lang="uk-UA" altLang="uk-UA"/>
              <a:pPr eaLnBrk="1" hangingPunct="1"/>
              <a:t>15.03.2015</a:t>
            </a:fld>
            <a:endParaRPr lang="ru-RU" alt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Кравчук Г.Т., </a:t>
            </a:r>
            <a:r>
              <a:rPr lang="en-US" dirty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929D-9B72-4397-9B05-09AB7363D17C}" type="slidenum">
              <a:rPr lang="ru-RU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88640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11918"/>
            <a:ext cx="1580381" cy="209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dirty="0" smtClean="0"/>
              <a:t>На уроці ми дізналися!</a:t>
            </a:r>
            <a:endParaRPr lang="ru-RU" altLang="uk-UA" dirty="0" smtClean="0"/>
          </a:p>
        </p:txBody>
      </p:sp>
      <p:sp>
        <p:nvSpPr>
          <p:cNvPr id="23556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0D017-395C-41D2-9898-4E7D135A2A53}" type="datetime1">
              <a:rPr lang="uk-UA" altLang="uk-UA"/>
              <a:pPr eaLnBrk="1" hangingPunct="1"/>
              <a:t>15.03.2015</a:t>
            </a:fld>
            <a:endParaRPr lang="ru-RU" altLang="uk-UA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Кравчук Г.Т., </a:t>
            </a:r>
            <a:r>
              <a:rPr lang="en-US" dirty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4015-B0BC-42A4-9CE6-86D8F9739725}" type="slidenum">
              <a:rPr lang="ru-RU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578039"/>
              </p:ext>
            </p:extLst>
          </p:nvPr>
        </p:nvGraphicFramePr>
        <p:xfrm>
          <a:off x="0" y="1772816"/>
          <a:ext cx="9144000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6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114442"/>
            <a:ext cx="394560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987824" y="2132856"/>
            <a:ext cx="6156176" cy="373900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31</a:t>
            </a:r>
          </a:p>
          <a:p>
            <a:pPr>
              <a:buFont typeface="Arial" charset="0"/>
              <a:buChar char="•"/>
            </a:pPr>
            <a:r>
              <a:rPr lang="uk-UA" altLang="uk-UA" sz="3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1, 2, 3, 6</a:t>
            </a:r>
          </a:p>
          <a:p>
            <a:pPr>
              <a:buFont typeface="Arial" charset="0"/>
              <a:buChar char="•"/>
            </a:pPr>
            <a:r>
              <a:rPr lang="uk-UA" altLang="uk-UA" sz="3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свої знання та вміння за допомогою тверджень на ст. 247 та 248</a:t>
            </a:r>
          </a:p>
          <a:p>
            <a:pPr>
              <a:buFont typeface="Arial" charset="0"/>
              <a:buChar char="•"/>
            </a:pPr>
            <a:r>
              <a:rPr lang="uk-UA" altLang="uk-UA" sz="3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роботу над проектом</a:t>
            </a: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/>
              <a:pPr eaLnBrk="1" hangingPunct="1"/>
              <a:t>15.03.2015</a:t>
            </a:fld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Кравчук Г.Т., </a:t>
            </a:r>
            <a:r>
              <a:rPr lang="en-US" dirty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67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62242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7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4300" y="3573463"/>
            <a:ext cx="5002213" cy="172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Планування презентацій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4283968" y="2492896"/>
            <a:ext cx="2898775" cy="949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alt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</a:t>
            </a:r>
            <a:r>
              <a:rPr lang="uk-UA" alt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uk-UA" alt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Місце для дати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D093F4-93C2-40F0-B704-0A4D47A086FF}" type="datetime1">
              <a:rPr lang="uk-UA" altLang="uk-UA" smtClean="0"/>
              <a:t>15.03.2015</a:t>
            </a:fld>
            <a:endParaRPr lang="ru-RU" altLang="uk-UA" dirty="0" smtClean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60AC-0BCA-4728-9723-DB34172122D6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5364088" y="116273"/>
            <a:ext cx="3529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/>
              <a:t>Робота вчителя Кравчук Г.Т</a:t>
            </a:r>
            <a:r>
              <a:rPr lang="uk-UA" altLang="uk-UA" dirty="0" smtClean="0"/>
              <a:t>., СЗШ № 8 м. Хмельницького </a:t>
            </a:r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9139759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Ти дізнаєшся: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51941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9513-6B1C-4C54-8565-34B1687230F2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0512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096646"/>
            <a:ext cx="2771800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Кожна презентація складається з таких етапів: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6357982" cy="49006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7289171"/>
              </p:ext>
            </p:extLst>
          </p:nvPr>
        </p:nvGraphicFramePr>
        <p:xfrm>
          <a:off x="467544" y="1628800"/>
          <a:ext cx="6096000" cy="472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0F94-DD35-413B-B2AE-26E47DCBC2B8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Етапи та зміст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9445477"/>
              </p:ext>
            </p:extLst>
          </p:nvPr>
        </p:nvGraphicFramePr>
        <p:xfrm>
          <a:off x="142844" y="1600201"/>
          <a:ext cx="9001156" cy="447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A7CC-57B2-4661-A3B2-EC678198C37B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Перед створенням презентації необхідно: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290279"/>
              </p:ext>
            </p:extLst>
          </p:nvPr>
        </p:nvGraphicFramePr>
        <p:xfrm>
          <a:off x="142844" y="1600200"/>
          <a:ext cx="8821644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B72-6A74-4617-B882-BD9C7DB25452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Коли план презентації створено необхідно підібрати: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814003"/>
              </p:ext>
            </p:extLst>
          </p:nvPr>
        </p:nvGraphicFramePr>
        <p:xfrm>
          <a:off x="467544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0F74-E6B7-4FE8-9E0C-B6A233B8AA1B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5043494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Поради щодо оформлення: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8705041"/>
              </p:ext>
            </p:extLst>
          </p:nvPr>
        </p:nvGraphicFramePr>
        <p:xfrm>
          <a:off x="142844" y="1643026"/>
          <a:ext cx="871546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sov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0"/>
            <a:ext cx="2214578" cy="23917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9F50-FBE6-4EA8-8AA7-E0262AF094E0}" type="datetime1">
              <a:rPr lang="uk-UA" smtClean="0">
                <a:solidFill>
                  <a:schemeClr val="tx1"/>
                </a:solidFill>
              </a:rPr>
              <a:t>15.03.2015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http://sayt-portfolio.at.ua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C1AC-2D4D-4370-A0D1-1241A081BF8C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988</Words>
  <Application>Microsoft Office PowerPoint</Application>
  <PresentationFormat>Экран (4:3)</PresentationFormat>
  <Paragraphs>216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 4.  Редактор презентацій</vt:lpstr>
      <vt:lpstr>Гра «Поділися знаннями»</vt:lpstr>
      <vt:lpstr>Тема: Планування презентацій</vt:lpstr>
      <vt:lpstr>Ти дізнаєшся:</vt:lpstr>
      <vt:lpstr>Кожна презентація складається з таких етапів:</vt:lpstr>
      <vt:lpstr>Етапи та зміст</vt:lpstr>
      <vt:lpstr>Перед створенням презентації необхідно:</vt:lpstr>
      <vt:lpstr>Коли план презентації створено необхідно підібрати:</vt:lpstr>
      <vt:lpstr>Поради щодо оформлення:</vt:lpstr>
      <vt:lpstr>Після завершення створення презентації, її потрібно переглянути,критично оцінити, можливо, внести зміни та підготуватися до усного виступу.</vt:lpstr>
      <vt:lpstr>Під час підготовки до усного виступу:</vt:lpstr>
      <vt:lpstr>Поради щодо усного виступу</vt:lpstr>
      <vt:lpstr>Пам'ятай</vt:lpstr>
      <vt:lpstr>Інструктаж з ТБ. Робота з комп'ютером </vt:lpstr>
      <vt:lpstr>Презентация PowerPoint</vt:lpstr>
      <vt:lpstr>Презентация PowerPoint</vt:lpstr>
      <vt:lpstr>Обговорення вивченого</vt:lpstr>
      <vt:lpstr>Працюємо в проекті</vt:lpstr>
      <vt:lpstr>Встанови відповідність</vt:lpstr>
      <vt:lpstr>Повторюємо</vt:lpstr>
      <vt:lpstr> </vt:lpstr>
      <vt:lpstr>На уроці ми дізналися!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Планування презентацій</dc:title>
  <dc:creator>Admin</dc:creator>
  <cp:lastModifiedBy>Ира</cp:lastModifiedBy>
  <cp:revision>45</cp:revision>
  <dcterms:created xsi:type="dcterms:W3CDTF">2013-11-12T17:51:15Z</dcterms:created>
  <dcterms:modified xsi:type="dcterms:W3CDTF">2015-03-15T11:42:36Z</dcterms:modified>
</cp:coreProperties>
</file>