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2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notesSlides/notesSlide3.xml" ContentType="application/vnd.openxmlformats-officedocument.presentationml.notesSlide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</p:sldMasterIdLst>
  <p:notesMasterIdLst>
    <p:notesMasterId r:id="rId28"/>
  </p:notesMasterIdLst>
  <p:sldIdLst>
    <p:sldId id="272" r:id="rId2"/>
    <p:sldId id="271" r:id="rId3"/>
    <p:sldId id="256" r:id="rId4"/>
    <p:sldId id="273" r:id="rId5"/>
    <p:sldId id="274" r:id="rId6"/>
    <p:sldId id="260" r:id="rId7"/>
    <p:sldId id="261" r:id="rId8"/>
    <p:sldId id="262" r:id="rId9"/>
    <p:sldId id="275" r:id="rId10"/>
    <p:sldId id="276" r:id="rId11"/>
    <p:sldId id="269" r:id="rId12"/>
    <p:sldId id="263" r:id="rId13"/>
    <p:sldId id="264" r:id="rId14"/>
    <p:sldId id="265" r:id="rId15"/>
    <p:sldId id="267" r:id="rId16"/>
    <p:sldId id="278" r:id="rId17"/>
    <p:sldId id="270" r:id="rId18"/>
    <p:sldId id="279" r:id="rId19"/>
    <p:sldId id="280" r:id="rId20"/>
    <p:sldId id="281" r:id="rId21"/>
    <p:sldId id="282" r:id="rId22"/>
    <p:sldId id="283" r:id="rId23"/>
    <p:sldId id="288" r:id="rId24"/>
    <p:sldId id="287" r:id="rId25"/>
    <p:sldId id="284" r:id="rId26"/>
    <p:sldId id="285" r:id="rId27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Admin" initials="A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Помірний стиль 2 –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F1AB2-1976-4502-BF36-3FF5EA218861}" styleName="Помірний стиль 4 –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/>
    <p:restoredTop sz="94660"/>
  </p:normalViewPr>
  <p:slideViewPr>
    <p:cSldViewPr>
      <p:cViewPr>
        <p:scale>
          <a:sx n="50" d="100"/>
          <a:sy n="50" d="100"/>
        </p:scale>
        <p:origin x="-966" y="-32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diagrams/_rels/data4.xml.rels><?xml version="1.0" encoding="UTF-8" standalone="yes"?>
<Relationships xmlns="http://schemas.openxmlformats.org/package/2006/relationships"><Relationship Id="rId1" Type="http://schemas.openxmlformats.org/officeDocument/2006/relationships/image" Target="../media/image27.png"/></Relationships>
</file>

<file path=ppt/diagrams/_rels/data5.xml.rels><?xml version="1.0" encoding="UTF-8" standalone="yes"?>
<Relationships xmlns="http://schemas.openxmlformats.org/package/2006/relationships"><Relationship Id="rId1" Type="http://schemas.openxmlformats.org/officeDocument/2006/relationships/image" Target="../media/image28.png"/></Relationships>
</file>

<file path=ppt/diagrams/_rels/data7.xml.rels><?xml version="1.0" encoding="UTF-8" standalone="yes"?>
<Relationships xmlns="http://schemas.openxmlformats.org/package/2006/relationships"><Relationship Id="rId1" Type="http://schemas.openxmlformats.org/officeDocument/2006/relationships/image" Target="../media/image36.png"/></Relationships>
</file>

<file path=ppt/diagrams/_rels/drawing4.xml.rels><?xml version="1.0" encoding="UTF-8" standalone="yes"?>
<Relationships xmlns="http://schemas.openxmlformats.org/package/2006/relationships"><Relationship Id="rId1" Type="http://schemas.openxmlformats.org/officeDocument/2006/relationships/image" Target="../media/image27.png"/></Relationships>
</file>

<file path=ppt/diagrams/_rels/drawing5.xml.rels><?xml version="1.0" encoding="UTF-8" standalone="yes"?>
<Relationships xmlns="http://schemas.openxmlformats.org/package/2006/relationships"><Relationship Id="rId1" Type="http://schemas.openxmlformats.org/officeDocument/2006/relationships/image" Target="../media/image28.png"/></Relationships>
</file>

<file path=ppt/diagrams/_rels/drawing7.xml.rels><?xml version="1.0" encoding="UTF-8" standalone="yes"?>
<Relationships xmlns="http://schemas.openxmlformats.org/package/2006/relationships"><Relationship Id="rId1" Type="http://schemas.openxmlformats.org/officeDocument/2006/relationships/image" Target="../media/image36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083ED38-308C-46B3-89CF-953AE6DD5CC7}" type="doc">
      <dgm:prSet loTypeId="urn:microsoft.com/office/officeart/2005/8/layout/hierarchy1" loCatId="hierarchy" qsTypeId="urn:microsoft.com/office/officeart/2005/8/quickstyle/simple3" qsCatId="simple" csTypeId="urn:microsoft.com/office/officeart/2005/8/colors/accent1_1" csCatId="accent1" phldr="1"/>
      <dgm:spPr/>
      <dgm:t>
        <a:bodyPr/>
        <a:lstStyle/>
        <a:p>
          <a:endParaRPr lang="ru-RU"/>
        </a:p>
      </dgm:t>
    </dgm:pt>
    <dgm:pt modelId="{9057D3A8-25AA-4CC1-A8DE-A4C65208D57D}">
      <dgm:prSet phldrT="[Текст]"/>
      <dgm:spPr/>
      <dgm:t>
        <a:bodyPr/>
        <a:lstStyle/>
        <a:p>
          <a:r>
            <a:rPr lang="uk-UA" dirty="0" smtClean="0"/>
            <a:t>Буфер обміну використовують для:</a:t>
          </a:r>
          <a:endParaRPr lang="ru-RU" dirty="0"/>
        </a:p>
      </dgm:t>
    </dgm:pt>
    <dgm:pt modelId="{2FA85262-BA49-4542-BDC3-41DF9F0E859B}" type="parTrans" cxnId="{676A7351-2837-4A1E-B5EF-AC86C5DC0B95}">
      <dgm:prSet/>
      <dgm:spPr/>
      <dgm:t>
        <a:bodyPr/>
        <a:lstStyle/>
        <a:p>
          <a:endParaRPr lang="ru-RU"/>
        </a:p>
      </dgm:t>
    </dgm:pt>
    <dgm:pt modelId="{09BEF09B-9A14-4906-8ED4-962F4EB5E26D}" type="sibTrans" cxnId="{676A7351-2837-4A1E-B5EF-AC86C5DC0B95}">
      <dgm:prSet/>
      <dgm:spPr/>
      <dgm:t>
        <a:bodyPr/>
        <a:lstStyle/>
        <a:p>
          <a:endParaRPr lang="ru-RU"/>
        </a:p>
      </dgm:t>
    </dgm:pt>
    <dgm:pt modelId="{1A672D03-155F-47BB-BF63-55CA0C58C53A}" type="asst">
      <dgm:prSet phldrT="[Текст]"/>
      <dgm:spPr/>
      <dgm:t>
        <a:bodyPr/>
        <a:lstStyle/>
        <a:p>
          <a:r>
            <a:rPr lang="uk-UA" dirty="0" smtClean="0"/>
            <a:t>Копіювання виділеного об'єкта</a:t>
          </a:r>
          <a:endParaRPr lang="ru-RU" dirty="0"/>
        </a:p>
      </dgm:t>
    </dgm:pt>
    <dgm:pt modelId="{D63FA0E5-4AC3-49A1-81A1-3B4A9EA57264}" type="parTrans" cxnId="{75107B0C-A0A4-4E90-B725-BBBD7C71E5A8}">
      <dgm:prSet/>
      <dgm:spPr/>
      <dgm:t>
        <a:bodyPr/>
        <a:lstStyle/>
        <a:p>
          <a:endParaRPr lang="ru-RU"/>
        </a:p>
      </dgm:t>
    </dgm:pt>
    <dgm:pt modelId="{708787F1-7102-4D28-965A-F26E4EDE8CAB}" type="sibTrans" cxnId="{75107B0C-A0A4-4E90-B725-BBBD7C71E5A8}">
      <dgm:prSet/>
      <dgm:spPr/>
      <dgm:t>
        <a:bodyPr/>
        <a:lstStyle/>
        <a:p>
          <a:endParaRPr lang="ru-RU"/>
        </a:p>
      </dgm:t>
    </dgm:pt>
    <dgm:pt modelId="{F92D8C5C-731E-4733-9645-95F6D34C550D}" type="asst">
      <dgm:prSet phldrT="[Текст]"/>
      <dgm:spPr/>
      <dgm:t>
        <a:bodyPr/>
        <a:lstStyle/>
        <a:p>
          <a:r>
            <a:rPr lang="uk-UA" dirty="0" smtClean="0"/>
            <a:t>Вставлення об'єкта з буферу обміну</a:t>
          </a:r>
          <a:endParaRPr lang="ru-RU" dirty="0"/>
        </a:p>
      </dgm:t>
    </dgm:pt>
    <dgm:pt modelId="{E1A22031-742A-4114-BAF7-7BEB4D2D72C4}" type="parTrans" cxnId="{DF3BD407-B77A-4A35-917D-ACC2227179FF}">
      <dgm:prSet/>
      <dgm:spPr/>
      <dgm:t>
        <a:bodyPr/>
        <a:lstStyle/>
        <a:p>
          <a:endParaRPr lang="ru-RU"/>
        </a:p>
      </dgm:t>
    </dgm:pt>
    <dgm:pt modelId="{9BDBAD7D-632A-442F-86FB-0FC6D413956D}" type="sibTrans" cxnId="{DF3BD407-B77A-4A35-917D-ACC2227179FF}">
      <dgm:prSet/>
      <dgm:spPr/>
      <dgm:t>
        <a:bodyPr/>
        <a:lstStyle/>
        <a:p>
          <a:endParaRPr lang="ru-RU"/>
        </a:p>
      </dgm:t>
    </dgm:pt>
    <dgm:pt modelId="{E6FC275C-B0B0-4765-80E8-78D0D98C401B}" type="asst">
      <dgm:prSet phldrT="[Текст]"/>
      <dgm:spPr/>
      <dgm:t>
        <a:bodyPr/>
        <a:lstStyle/>
        <a:p>
          <a:r>
            <a:rPr lang="uk-UA" dirty="0" smtClean="0"/>
            <a:t>Переміщення  частини або цілого зображення</a:t>
          </a:r>
          <a:endParaRPr lang="ru-RU" dirty="0"/>
        </a:p>
      </dgm:t>
    </dgm:pt>
    <dgm:pt modelId="{41FD68E2-FCAF-4130-9775-E04E65474E4E}" type="parTrans" cxnId="{810302AC-905E-4836-8B7F-75F4BA6A7004}">
      <dgm:prSet/>
      <dgm:spPr/>
      <dgm:t>
        <a:bodyPr/>
        <a:lstStyle/>
        <a:p>
          <a:endParaRPr lang="ru-RU"/>
        </a:p>
      </dgm:t>
    </dgm:pt>
    <dgm:pt modelId="{0C039AE1-4317-4296-9B8F-8091977DF2E6}" type="sibTrans" cxnId="{810302AC-905E-4836-8B7F-75F4BA6A7004}">
      <dgm:prSet/>
      <dgm:spPr/>
      <dgm:t>
        <a:bodyPr/>
        <a:lstStyle/>
        <a:p>
          <a:endParaRPr lang="ru-RU"/>
        </a:p>
      </dgm:t>
    </dgm:pt>
    <dgm:pt modelId="{67AD8D8D-D9D0-43B5-BC12-E332F41CEAE9}" type="pres">
      <dgm:prSet presAssocID="{A083ED38-308C-46B3-89CF-953AE6DD5CC7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8801A546-002C-4816-87C7-4E2378A98C3D}" type="pres">
      <dgm:prSet presAssocID="{9057D3A8-25AA-4CC1-A8DE-A4C65208D57D}" presName="hierRoot1" presStyleCnt="0"/>
      <dgm:spPr/>
      <dgm:t>
        <a:bodyPr/>
        <a:lstStyle/>
        <a:p>
          <a:endParaRPr lang="uk-UA"/>
        </a:p>
      </dgm:t>
    </dgm:pt>
    <dgm:pt modelId="{5AC90FAF-719B-4EEF-BFB8-FFE3BBF2E60B}" type="pres">
      <dgm:prSet presAssocID="{9057D3A8-25AA-4CC1-A8DE-A4C65208D57D}" presName="composite" presStyleCnt="0"/>
      <dgm:spPr/>
      <dgm:t>
        <a:bodyPr/>
        <a:lstStyle/>
        <a:p>
          <a:endParaRPr lang="uk-UA"/>
        </a:p>
      </dgm:t>
    </dgm:pt>
    <dgm:pt modelId="{49AF2499-A27C-4A83-AF62-6CA4F8DFAEDD}" type="pres">
      <dgm:prSet presAssocID="{9057D3A8-25AA-4CC1-A8DE-A4C65208D57D}" presName="background" presStyleLbl="node0" presStyleIdx="0" presStyleCnt="1"/>
      <dgm:spPr/>
      <dgm:t>
        <a:bodyPr/>
        <a:lstStyle/>
        <a:p>
          <a:endParaRPr lang="uk-UA"/>
        </a:p>
      </dgm:t>
    </dgm:pt>
    <dgm:pt modelId="{34DED0B3-657C-436C-BFEA-C823029627BC}" type="pres">
      <dgm:prSet presAssocID="{9057D3A8-25AA-4CC1-A8DE-A4C65208D57D}" presName="text" presStyleLbl="fgAcc0" presStyleIdx="0" presStyleCnt="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9A8689A5-8F0F-4702-81EA-09EF2818F53C}" type="pres">
      <dgm:prSet presAssocID="{9057D3A8-25AA-4CC1-A8DE-A4C65208D57D}" presName="hierChild2" presStyleCnt="0"/>
      <dgm:spPr/>
      <dgm:t>
        <a:bodyPr/>
        <a:lstStyle/>
        <a:p>
          <a:endParaRPr lang="uk-UA"/>
        </a:p>
      </dgm:t>
    </dgm:pt>
    <dgm:pt modelId="{FC7E51DD-D3EC-45D8-82E2-902AB29C18A4}" type="pres">
      <dgm:prSet presAssocID="{D63FA0E5-4AC3-49A1-81A1-3B4A9EA57264}" presName="Name10" presStyleLbl="parChTrans1D2" presStyleIdx="0" presStyleCnt="3"/>
      <dgm:spPr/>
      <dgm:t>
        <a:bodyPr/>
        <a:lstStyle/>
        <a:p>
          <a:endParaRPr lang="ru-RU"/>
        </a:p>
      </dgm:t>
    </dgm:pt>
    <dgm:pt modelId="{413DC64B-43F9-44FD-8EDB-4328992F739D}" type="pres">
      <dgm:prSet presAssocID="{1A672D03-155F-47BB-BF63-55CA0C58C53A}" presName="hierRoot2" presStyleCnt="0"/>
      <dgm:spPr/>
      <dgm:t>
        <a:bodyPr/>
        <a:lstStyle/>
        <a:p>
          <a:endParaRPr lang="uk-UA"/>
        </a:p>
      </dgm:t>
    </dgm:pt>
    <dgm:pt modelId="{518ABBDE-7443-46A8-8D4A-0D35E2DF0E49}" type="pres">
      <dgm:prSet presAssocID="{1A672D03-155F-47BB-BF63-55CA0C58C53A}" presName="composite2" presStyleCnt="0"/>
      <dgm:spPr/>
      <dgm:t>
        <a:bodyPr/>
        <a:lstStyle/>
        <a:p>
          <a:endParaRPr lang="uk-UA"/>
        </a:p>
      </dgm:t>
    </dgm:pt>
    <dgm:pt modelId="{B0DA98C2-EA50-4807-84BE-D5A374AEDE06}" type="pres">
      <dgm:prSet presAssocID="{1A672D03-155F-47BB-BF63-55CA0C58C53A}" presName="background2" presStyleLbl="asst1" presStyleIdx="0" presStyleCnt="3"/>
      <dgm:spPr/>
      <dgm:t>
        <a:bodyPr/>
        <a:lstStyle/>
        <a:p>
          <a:endParaRPr lang="uk-UA"/>
        </a:p>
      </dgm:t>
    </dgm:pt>
    <dgm:pt modelId="{577939E8-4964-445C-B089-BFD3D8671699}" type="pres">
      <dgm:prSet presAssocID="{1A672D03-155F-47BB-BF63-55CA0C58C53A}" presName="text2" presStyleLbl="fgAcc2" presStyleIdx="0" presStyleCnt="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888A27DD-5686-4F84-88B0-4AE65391DBE0}" type="pres">
      <dgm:prSet presAssocID="{1A672D03-155F-47BB-BF63-55CA0C58C53A}" presName="hierChild3" presStyleCnt="0"/>
      <dgm:spPr/>
      <dgm:t>
        <a:bodyPr/>
        <a:lstStyle/>
        <a:p>
          <a:endParaRPr lang="uk-UA"/>
        </a:p>
      </dgm:t>
    </dgm:pt>
    <dgm:pt modelId="{2755C24B-B2C9-4E29-8DB6-2880761B3879}" type="pres">
      <dgm:prSet presAssocID="{41FD68E2-FCAF-4130-9775-E04E65474E4E}" presName="Name10" presStyleLbl="parChTrans1D2" presStyleIdx="1" presStyleCnt="3"/>
      <dgm:spPr/>
      <dgm:t>
        <a:bodyPr/>
        <a:lstStyle/>
        <a:p>
          <a:endParaRPr lang="ru-RU"/>
        </a:p>
      </dgm:t>
    </dgm:pt>
    <dgm:pt modelId="{A6E5F3E3-CD40-480B-A35E-950BA4565AC7}" type="pres">
      <dgm:prSet presAssocID="{E6FC275C-B0B0-4765-80E8-78D0D98C401B}" presName="hierRoot2" presStyleCnt="0"/>
      <dgm:spPr/>
      <dgm:t>
        <a:bodyPr/>
        <a:lstStyle/>
        <a:p>
          <a:endParaRPr lang="uk-UA"/>
        </a:p>
      </dgm:t>
    </dgm:pt>
    <dgm:pt modelId="{8344F26D-5995-4A38-8451-170892C09E73}" type="pres">
      <dgm:prSet presAssocID="{E6FC275C-B0B0-4765-80E8-78D0D98C401B}" presName="composite2" presStyleCnt="0"/>
      <dgm:spPr/>
      <dgm:t>
        <a:bodyPr/>
        <a:lstStyle/>
        <a:p>
          <a:endParaRPr lang="uk-UA"/>
        </a:p>
      </dgm:t>
    </dgm:pt>
    <dgm:pt modelId="{C82A9368-ACE6-4E08-BDE9-7575892906DA}" type="pres">
      <dgm:prSet presAssocID="{E6FC275C-B0B0-4765-80E8-78D0D98C401B}" presName="background2" presStyleLbl="asst1" presStyleIdx="1" presStyleCnt="3"/>
      <dgm:spPr/>
      <dgm:t>
        <a:bodyPr/>
        <a:lstStyle/>
        <a:p>
          <a:endParaRPr lang="uk-UA"/>
        </a:p>
      </dgm:t>
    </dgm:pt>
    <dgm:pt modelId="{12E8326C-50C5-4628-80AD-62A6B188EE34}" type="pres">
      <dgm:prSet presAssocID="{E6FC275C-B0B0-4765-80E8-78D0D98C401B}" presName="text2" presStyleLbl="fgAcc2" presStyleIdx="1" presStyleCnt="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60ED3462-BBBA-4A32-8E4B-7E533A7EA710}" type="pres">
      <dgm:prSet presAssocID="{E6FC275C-B0B0-4765-80E8-78D0D98C401B}" presName="hierChild3" presStyleCnt="0"/>
      <dgm:spPr/>
      <dgm:t>
        <a:bodyPr/>
        <a:lstStyle/>
        <a:p>
          <a:endParaRPr lang="uk-UA"/>
        </a:p>
      </dgm:t>
    </dgm:pt>
    <dgm:pt modelId="{C61C74A9-4601-45A4-B33C-E2DF4A45444E}" type="pres">
      <dgm:prSet presAssocID="{E1A22031-742A-4114-BAF7-7BEB4D2D72C4}" presName="Name10" presStyleLbl="parChTrans1D2" presStyleIdx="2" presStyleCnt="3"/>
      <dgm:spPr/>
      <dgm:t>
        <a:bodyPr/>
        <a:lstStyle/>
        <a:p>
          <a:endParaRPr lang="ru-RU"/>
        </a:p>
      </dgm:t>
    </dgm:pt>
    <dgm:pt modelId="{B97174AB-55DB-4FF0-BDC2-5C2040A94D0C}" type="pres">
      <dgm:prSet presAssocID="{F92D8C5C-731E-4733-9645-95F6D34C550D}" presName="hierRoot2" presStyleCnt="0"/>
      <dgm:spPr/>
      <dgm:t>
        <a:bodyPr/>
        <a:lstStyle/>
        <a:p>
          <a:endParaRPr lang="uk-UA"/>
        </a:p>
      </dgm:t>
    </dgm:pt>
    <dgm:pt modelId="{436C4A1B-D3A6-4C36-878A-2D2C46D220F1}" type="pres">
      <dgm:prSet presAssocID="{F92D8C5C-731E-4733-9645-95F6D34C550D}" presName="composite2" presStyleCnt="0"/>
      <dgm:spPr/>
      <dgm:t>
        <a:bodyPr/>
        <a:lstStyle/>
        <a:p>
          <a:endParaRPr lang="uk-UA"/>
        </a:p>
      </dgm:t>
    </dgm:pt>
    <dgm:pt modelId="{92614D31-180E-4FBE-BEF5-A008AD4CDFA5}" type="pres">
      <dgm:prSet presAssocID="{F92D8C5C-731E-4733-9645-95F6D34C550D}" presName="background2" presStyleLbl="asst1" presStyleIdx="2" presStyleCnt="3"/>
      <dgm:spPr/>
      <dgm:t>
        <a:bodyPr/>
        <a:lstStyle/>
        <a:p>
          <a:endParaRPr lang="uk-UA"/>
        </a:p>
      </dgm:t>
    </dgm:pt>
    <dgm:pt modelId="{99191763-45F0-424F-8A82-1107C6878474}" type="pres">
      <dgm:prSet presAssocID="{F92D8C5C-731E-4733-9645-95F6D34C550D}" presName="text2" presStyleLbl="fgAcc2" presStyleIdx="2" presStyleCnt="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59AE3FCA-5956-44BD-9BA6-C876C4DF607D}" type="pres">
      <dgm:prSet presAssocID="{F92D8C5C-731E-4733-9645-95F6D34C550D}" presName="hierChild3" presStyleCnt="0"/>
      <dgm:spPr/>
      <dgm:t>
        <a:bodyPr/>
        <a:lstStyle/>
        <a:p>
          <a:endParaRPr lang="uk-UA"/>
        </a:p>
      </dgm:t>
    </dgm:pt>
  </dgm:ptLst>
  <dgm:cxnLst>
    <dgm:cxn modelId="{CC61D320-F966-4B3B-AC03-F7BA685E5638}" type="presOf" srcId="{D63FA0E5-4AC3-49A1-81A1-3B4A9EA57264}" destId="{FC7E51DD-D3EC-45D8-82E2-902AB29C18A4}" srcOrd="0" destOrd="0" presId="urn:microsoft.com/office/officeart/2005/8/layout/hierarchy1"/>
    <dgm:cxn modelId="{810302AC-905E-4836-8B7F-75F4BA6A7004}" srcId="{9057D3A8-25AA-4CC1-A8DE-A4C65208D57D}" destId="{E6FC275C-B0B0-4765-80E8-78D0D98C401B}" srcOrd="1" destOrd="0" parTransId="{41FD68E2-FCAF-4130-9775-E04E65474E4E}" sibTransId="{0C039AE1-4317-4296-9B8F-8091977DF2E6}"/>
    <dgm:cxn modelId="{1627CAAE-624B-49FB-A598-28691E8D5D13}" type="presOf" srcId="{41FD68E2-FCAF-4130-9775-E04E65474E4E}" destId="{2755C24B-B2C9-4E29-8DB6-2880761B3879}" srcOrd="0" destOrd="0" presId="urn:microsoft.com/office/officeart/2005/8/layout/hierarchy1"/>
    <dgm:cxn modelId="{676A7351-2837-4A1E-B5EF-AC86C5DC0B95}" srcId="{A083ED38-308C-46B3-89CF-953AE6DD5CC7}" destId="{9057D3A8-25AA-4CC1-A8DE-A4C65208D57D}" srcOrd="0" destOrd="0" parTransId="{2FA85262-BA49-4542-BDC3-41DF9F0E859B}" sibTransId="{09BEF09B-9A14-4906-8ED4-962F4EB5E26D}"/>
    <dgm:cxn modelId="{DCBE1697-F99C-4E66-9482-C58A1B327339}" type="presOf" srcId="{E1A22031-742A-4114-BAF7-7BEB4D2D72C4}" destId="{C61C74A9-4601-45A4-B33C-E2DF4A45444E}" srcOrd="0" destOrd="0" presId="urn:microsoft.com/office/officeart/2005/8/layout/hierarchy1"/>
    <dgm:cxn modelId="{75107B0C-A0A4-4E90-B725-BBBD7C71E5A8}" srcId="{9057D3A8-25AA-4CC1-A8DE-A4C65208D57D}" destId="{1A672D03-155F-47BB-BF63-55CA0C58C53A}" srcOrd="0" destOrd="0" parTransId="{D63FA0E5-4AC3-49A1-81A1-3B4A9EA57264}" sibTransId="{708787F1-7102-4D28-965A-F26E4EDE8CAB}"/>
    <dgm:cxn modelId="{DF3BD407-B77A-4A35-917D-ACC2227179FF}" srcId="{9057D3A8-25AA-4CC1-A8DE-A4C65208D57D}" destId="{F92D8C5C-731E-4733-9645-95F6D34C550D}" srcOrd="2" destOrd="0" parTransId="{E1A22031-742A-4114-BAF7-7BEB4D2D72C4}" sibTransId="{9BDBAD7D-632A-442F-86FB-0FC6D413956D}"/>
    <dgm:cxn modelId="{134DAE77-1A2D-470E-A7E0-C6E71C0C2029}" type="presOf" srcId="{9057D3A8-25AA-4CC1-A8DE-A4C65208D57D}" destId="{34DED0B3-657C-436C-BFEA-C823029627BC}" srcOrd="0" destOrd="0" presId="urn:microsoft.com/office/officeart/2005/8/layout/hierarchy1"/>
    <dgm:cxn modelId="{530BD370-FCC7-4F3D-A9C7-CA3C466250F0}" type="presOf" srcId="{F92D8C5C-731E-4733-9645-95F6D34C550D}" destId="{99191763-45F0-424F-8A82-1107C6878474}" srcOrd="0" destOrd="0" presId="urn:microsoft.com/office/officeart/2005/8/layout/hierarchy1"/>
    <dgm:cxn modelId="{3E2E6CF4-198F-49BA-A710-052F47AA13C8}" type="presOf" srcId="{A083ED38-308C-46B3-89CF-953AE6DD5CC7}" destId="{67AD8D8D-D9D0-43B5-BC12-E332F41CEAE9}" srcOrd="0" destOrd="0" presId="urn:microsoft.com/office/officeart/2005/8/layout/hierarchy1"/>
    <dgm:cxn modelId="{420B2C58-596B-407B-9D9A-FD74DCCF8DC5}" type="presOf" srcId="{E6FC275C-B0B0-4765-80E8-78D0D98C401B}" destId="{12E8326C-50C5-4628-80AD-62A6B188EE34}" srcOrd="0" destOrd="0" presId="urn:microsoft.com/office/officeart/2005/8/layout/hierarchy1"/>
    <dgm:cxn modelId="{18D0E296-3098-45F3-A7A7-80CD57F3F5F5}" type="presOf" srcId="{1A672D03-155F-47BB-BF63-55CA0C58C53A}" destId="{577939E8-4964-445C-B089-BFD3D8671699}" srcOrd="0" destOrd="0" presId="urn:microsoft.com/office/officeart/2005/8/layout/hierarchy1"/>
    <dgm:cxn modelId="{451F3735-A4CA-41BE-9787-94D22C4B4C3E}" type="presParOf" srcId="{67AD8D8D-D9D0-43B5-BC12-E332F41CEAE9}" destId="{8801A546-002C-4816-87C7-4E2378A98C3D}" srcOrd="0" destOrd="0" presId="urn:microsoft.com/office/officeart/2005/8/layout/hierarchy1"/>
    <dgm:cxn modelId="{9AB4274C-388A-4DA1-A2BA-03E45981376E}" type="presParOf" srcId="{8801A546-002C-4816-87C7-4E2378A98C3D}" destId="{5AC90FAF-719B-4EEF-BFB8-FFE3BBF2E60B}" srcOrd="0" destOrd="0" presId="urn:microsoft.com/office/officeart/2005/8/layout/hierarchy1"/>
    <dgm:cxn modelId="{89BF1A19-22EF-4594-A43A-408A312B7B3B}" type="presParOf" srcId="{5AC90FAF-719B-4EEF-BFB8-FFE3BBF2E60B}" destId="{49AF2499-A27C-4A83-AF62-6CA4F8DFAEDD}" srcOrd="0" destOrd="0" presId="urn:microsoft.com/office/officeart/2005/8/layout/hierarchy1"/>
    <dgm:cxn modelId="{8C9CCDCC-9624-4F1E-893A-82212CA28A9D}" type="presParOf" srcId="{5AC90FAF-719B-4EEF-BFB8-FFE3BBF2E60B}" destId="{34DED0B3-657C-436C-BFEA-C823029627BC}" srcOrd="1" destOrd="0" presId="urn:microsoft.com/office/officeart/2005/8/layout/hierarchy1"/>
    <dgm:cxn modelId="{930388AA-F163-4D0D-8DFD-C87CDD85BF19}" type="presParOf" srcId="{8801A546-002C-4816-87C7-4E2378A98C3D}" destId="{9A8689A5-8F0F-4702-81EA-09EF2818F53C}" srcOrd="1" destOrd="0" presId="urn:microsoft.com/office/officeart/2005/8/layout/hierarchy1"/>
    <dgm:cxn modelId="{6D18F9CE-1E96-46E6-BB07-A7B931A27B88}" type="presParOf" srcId="{9A8689A5-8F0F-4702-81EA-09EF2818F53C}" destId="{FC7E51DD-D3EC-45D8-82E2-902AB29C18A4}" srcOrd="0" destOrd="0" presId="urn:microsoft.com/office/officeart/2005/8/layout/hierarchy1"/>
    <dgm:cxn modelId="{DAAF1E46-00F3-4A84-9414-87F858F05ECD}" type="presParOf" srcId="{9A8689A5-8F0F-4702-81EA-09EF2818F53C}" destId="{413DC64B-43F9-44FD-8EDB-4328992F739D}" srcOrd="1" destOrd="0" presId="urn:microsoft.com/office/officeart/2005/8/layout/hierarchy1"/>
    <dgm:cxn modelId="{64BAE45D-0288-4407-B754-C1A5B12E4C1A}" type="presParOf" srcId="{413DC64B-43F9-44FD-8EDB-4328992F739D}" destId="{518ABBDE-7443-46A8-8D4A-0D35E2DF0E49}" srcOrd="0" destOrd="0" presId="urn:microsoft.com/office/officeart/2005/8/layout/hierarchy1"/>
    <dgm:cxn modelId="{0E2F9CD6-7239-4CFD-B8CE-6342A6727117}" type="presParOf" srcId="{518ABBDE-7443-46A8-8D4A-0D35E2DF0E49}" destId="{B0DA98C2-EA50-4807-84BE-D5A374AEDE06}" srcOrd="0" destOrd="0" presId="urn:microsoft.com/office/officeart/2005/8/layout/hierarchy1"/>
    <dgm:cxn modelId="{963BD491-4FD9-49D8-8D8C-77C11254B723}" type="presParOf" srcId="{518ABBDE-7443-46A8-8D4A-0D35E2DF0E49}" destId="{577939E8-4964-445C-B089-BFD3D8671699}" srcOrd="1" destOrd="0" presId="urn:microsoft.com/office/officeart/2005/8/layout/hierarchy1"/>
    <dgm:cxn modelId="{620580EB-8491-4D17-895A-9A931E73B69E}" type="presParOf" srcId="{413DC64B-43F9-44FD-8EDB-4328992F739D}" destId="{888A27DD-5686-4F84-88B0-4AE65391DBE0}" srcOrd="1" destOrd="0" presId="urn:microsoft.com/office/officeart/2005/8/layout/hierarchy1"/>
    <dgm:cxn modelId="{46227979-C7BB-42D5-98A6-FDBD331B127D}" type="presParOf" srcId="{9A8689A5-8F0F-4702-81EA-09EF2818F53C}" destId="{2755C24B-B2C9-4E29-8DB6-2880761B3879}" srcOrd="2" destOrd="0" presId="urn:microsoft.com/office/officeart/2005/8/layout/hierarchy1"/>
    <dgm:cxn modelId="{DE16858F-6B8E-449D-8571-EDF47C6750D1}" type="presParOf" srcId="{9A8689A5-8F0F-4702-81EA-09EF2818F53C}" destId="{A6E5F3E3-CD40-480B-A35E-950BA4565AC7}" srcOrd="3" destOrd="0" presId="urn:microsoft.com/office/officeart/2005/8/layout/hierarchy1"/>
    <dgm:cxn modelId="{49D74792-ED19-4652-A48B-E9B43BBAAC60}" type="presParOf" srcId="{A6E5F3E3-CD40-480B-A35E-950BA4565AC7}" destId="{8344F26D-5995-4A38-8451-170892C09E73}" srcOrd="0" destOrd="0" presId="urn:microsoft.com/office/officeart/2005/8/layout/hierarchy1"/>
    <dgm:cxn modelId="{021E30AE-CFB9-48F5-B267-7461F4558D84}" type="presParOf" srcId="{8344F26D-5995-4A38-8451-170892C09E73}" destId="{C82A9368-ACE6-4E08-BDE9-7575892906DA}" srcOrd="0" destOrd="0" presId="urn:microsoft.com/office/officeart/2005/8/layout/hierarchy1"/>
    <dgm:cxn modelId="{9F190245-CDDD-440B-B611-071E55FE0565}" type="presParOf" srcId="{8344F26D-5995-4A38-8451-170892C09E73}" destId="{12E8326C-50C5-4628-80AD-62A6B188EE34}" srcOrd="1" destOrd="0" presId="urn:microsoft.com/office/officeart/2005/8/layout/hierarchy1"/>
    <dgm:cxn modelId="{30E100E5-26DF-4146-B080-881806FFC204}" type="presParOf" srcId="{A6E5F3E3-CD40-480B-A35E-950BA4565AC7}" destId="{60ED3462-BBBA-4A32-8E4B-7E533A7EA710}" srcOrd="1" destOrd="0" presId="urn:microsoft.com/office/officeart/2005/8/layout/hierarchy1"/>
    <dgm:cxn modelId="{AA401DF6-528C-40D0-8144-C1F76C060235}" type="presParOf" srcId="{9A8689A5-8F0F-4702-81EA-09EF2818F53C}" destId="{C61C74A9-4601-45A4-B33C-E2DF4A45444E}" srcOrd="4" destOrd="0" presId="urn:microsoft.com/office/officeart/2005/8/layout/hierarchy1"/>
    <dgm:cxn modelId="{962A7959-F79B-4182-BE3B-56824C1DAD49}" type="presParOf" srcId="{9A8689A5-8F0F-4702-81EA-09EF2818F53C}" destId="{B97174AB-55DB-4FF0-BDC2-5C2040A94D0C}" srcOrd="5" destOrd="0" presId="urn:microsoft.com/office/officeart/2005/8/layout/hierarchy1"/>
    <dgm:cxn modelId="{1B613CF8-A813-4576-BB04-250C4BB3C454}" type="presParOf" srcId="{B97174AB-55DB-4FF0-BDC2-5C2040A94D0C}" destId="{436C4A1B-D3A6-4C36-878A-2D2C46D220F1}" srcOrd="0" destOrd="0" presId="urn:microsoft.com/office/officeart/2005/8/layout/hierarchy1"/>
    <dgm:cxn modelId="{3D6CDB3F-9594-4473-8F1D-70630533635C}" type="presParOf" srcId="{436C4A1B-D3A6-4C36-878A-2D2C46D220F1}" destId="{92614D31-180E-4FBE-BEF5-A008AD4CDFA5}" srcOrd="0" destOrd="0" presId="urn:microsoft.com/office/officeart/2005/8/layout/hierarchy1"/>
    <dgm:cxn modelId="{62D37812-13F1-4FF6-8B5A-5FD950BFA5AB}" type="presParOf" srcId="{436C4A1B-D3A6-4C36-878A-2D2C46D220F1}" destId="{99191763-45F0-424F-8A82-1107C6878474}" srcOrd="1" destOrd="0" presId="urn:microsoft.com/office/officeart/2005/8/layout/hierarchy1"/>
    <dgm:cxn modelId="{CEA67ED1-1CBF-4D4F-87B6-744FDE009B6D}" type="presParOf" srcId="{B97174AB-55DB-4FF0-BDC2-5C2040A94D0C}" destId="{59AE3FCA-5956-44BD-9BA6-C876C4DF607D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C088B16-03F0-4828-9355-A9D9F8F57469}" type="doc">
      <dgm:prSet loTypeId="urn:microsoft.com/office/officeart/2011/layout/Tab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uk-UA"/>
        </a:p>
      </dgm:t>
    </dgm:pt>
    <dgm:pt modelId="{4F6E53F1-DB8B-4474-9FE2-EAFF5946189C}">
      <dgm:prSet phldrT="[Текст]"/>
      <dgm:spPr/>
      <dgm:t>
        <a:bodyPr/>
        <a:lstStyle/>
        <a:p>
          <a:r>
            <a:rPr lang="en-US" b="1" i="1" dirty="0" err="1" smtClean="0"/>
            <a:t>CTRL+x</a:t>
          </a:r>
          <a:endParaRPr lang="uk-UA" b="1" i="1" dirty="0"/>
        </a:p>
      </dgm:t>
    </dgm:pt>
    <dgm:pt modelId="{67A964BF-D720-456B-8E8E-EA15F14AF78B}" type="parTrans" cxnId="{3BE6D1DA-88A4-4911-9D15-B449A434E545}">
      <dgm:prSet/>
      <dgm:spPr/>
      <dgm:t>
        <a:bodyPr/>
        <a:lstStyle/>
        <a:p>
          <a:endParaRPr lang="uk-UA"/>
        </a:p>
      </dgm:t>
    </dgm:pt>
    <dgm:pt modelId="{5FCCA5A8-A191-47F1-81FD-BEBD4E6ECFA6}" type="sibTrans" cxnId="{3BE6D1DA-88A4-4911-9D15-B449A434E545}">
      <dgm:prSet/>
      <dgm:spPr/>
      <dgm:t>
        <a:bodyPr/>
        <a:lstStyle/>
        <a:p>
          <a:endParaRPr lang="uk-UA"/>
        </a:p>
      </dgm:t>
    </dgm:pt>
    <dgm:pt modelId="{E54FCFBF-67AD-4E2E-8B46-AD97558EC0F3}">
      <dgm:prSet phldrT="[Текст]" custT="1"/>
      <dgm:spPr/>
      <dgm:t>
        <a:bodyPr/>
        <a:lstStyle/>
        <a:p>
          <a:r>
            <a:rPr lang="en-US" sz="2800" dirty="0" smtClean="0"/>
            <a:t>   </a:t>
          </a:r>
          <a:r>
            <a:rPr lang="uk-UA" sz="2800" dirty="0" smtClean="0"/>
            <a:t>Вирізати</a:t>
          </a:r>
          <a:endParaRPr lang="uk-UA" sz="2800" dirty="0"/>
        </a:p>
      </dgm:t>
    </dgm:pt>
    <dgm:pt modelId="{DA1E31F0-F2E8-4D58-863D-7C8EA66E0A59}" type="parTrans" cxnId="{C54AD2A9-F539-47F7-AF80-DEB42FF68F59}">
      <dgm:prSet/>
      <dgm:spPr/>
      <dgm:t>
        <a:bodyPr/>
        <a:lstStyle/>
        <a:p>
          <a:endParaRPr lang="uk-UA"/>
        </a:p>
      </dgm:t>
    </dgm:pt>
    <dgm:pt modelId="{14419674-D652-4D66-A55E-0736DE625D30}" type="sibTrans" cxnId="{C54AD2A9-F539-47F7-AF80-DEB42FF68F59}">
      <dgm:prSet/>
      <dgm:spPr/>
      <dgm:t>
        <a:bodyPr/>
        <a:lstStyle/>
        <a:p>
          <a:endParaRPr lang="uk-UA"/>
        </a:p>
      </dgm:t>
    </dgm:pt>
    <dgm:pt modelId="{4FB8FAF3-0333-4252-A25F-EF3A780C7049}">
      <dgm:prSet phldrT="[Текст]"/>
      <dgm:spPr/>
      <dgm:t>
        <a:bodyPr/>
        <a:lstStyle/>
        <a:p>
          <a:r>
            <a:rPr lang="en-US" b="1" i="1" dirty="0" err="1" smtClean="0"/>
            <a:t>CTRL+c</a:t>
          </a:r>
          <a:endParaRPr lang="uk-UA" dirty="0"/>
        </a:p>
      </dgm:t>
    </dgm:pt>
    <dgm:pt modelId="{AED6D242-2F76-4D95-B2AC-6FA1C9E0E5C2}" type="parTrans" cxnId="{C1B7CED6-A62D-4635-9300-C88F003AD46E}">
      <dgm:prSet/>
      <dgm:spPr/>
      <dgm:t>
        <a:bodyPr/>
        <a:lstStyle/>
        <a:p>
          <a:endParaRPr lang="uk-UA"/>
        </a:p>
      </dgm:t>
    </dgm:pt>
    <dgm:pt modelId="{45797007-26BA-4288-B7D4-F6320B4E4935}" type="sibTrans" cxnId="{C1B7CED6-A62D-4635-9300-C88F003AD46E}">
      <dgm:prSet/>
      <dgm:spPr/>
      <dgm:t>
        <a:bodyPr/>
        <a:lstStyle/>
        <a:p>
          <a:endParaRPr lang="uk-UA"/>
        </a:p>
      </dgm:t>
    </dgm:pt>
    <dgm:pt modelId="{612E2976-CE12-4B71-A8F3-AAA673D5190C}">
      <dgm:prSet phldrT="[Текст]" custT="1"/>
      <dgm:spPr/>
      <dgm:t>
        <a:bodyPr/>
        <a:lstStyle/>
        <a:p>
          <a:r>
            <a:rPr lang="en-US" sz="2800" dirty="0" smtClean="0"/>
            <a:t>   </a:t>
          </a:r>
          <a:r>
            <a:rPr lang="uk-UA" sz="2800" dirty="0" smtClean="0"/>
            <a:t>Копіювати</a:t>
          </a:r>
          <a:endParaRPr lang="uk-UA" sz="2800" dirty="0"/>
        </a:p>
      </dgm:t>
    </dgm:pt>
    <dgm:pt modelId="{1C8C18F7-D431-4C85-A1B0-9B573F080CBD}" type="parTrans" cxnId="{9AFCD4E7-BD31-4D01-86D7-505B0726CB4B}">
      <dgm:prSet/>
      <dgm:spPr/>
      <dgm:t>
        <a:bodyPr/>
        <a:lstStyle/>
        <a:p>
          <a:endParaRPr lang="uk-UA"/>
        </a:p>
      </dgm:t>
    </dgm:pt>
    <dgm:pt modelId="{B32D6F05-A993-4460-899F-FE2DF78619B3}" type="sibTrans" cxnId="{9AFCD4E7-BD31-4D01-86D7-505B0726CB4B}">
      <dgm:prSet/>
      <dgm:spPr/>
      <dgm:t>
        <a:bodyPr/>
        <a:lstStyle/>
        <a:p>
          <a:endParaRPr lang="uk-UA"/>
        </a:p>
      </dgm:t>
    </dgm:pt>
    <dgm:pt modelId="{A1C1C427-B7EE-4E41-B01F-F903F54A1137}">
      <dgm:prSet phldrT="[Текст]"/>
      <dgm:spPr/>
      <dgm:t>
        <a:bodyPr/>
        <a:lstStyle/>
        <a:p>
          <a:endParaRPr lang="uk-UA" dirty="0"/>
        </a:p>
      </dgm:t>
    </dgm:pt>
    <dgm:pt modelId="{A2F95597-0961-4ACD-A286-284B93E1265E}" type="parTrans" cxnId="{DB24C462-0D7D-44BF-ABB1-62A579A6E3EF}">
      <dgm:prSet/>
      <dgm:spPr/>
      <dgm:t>
        <a:bodyPr/>
        <a:lstStyle/>
        <a:p>
          <a:endParaRPr lang="uk-UA"/>
        </a:p>
      </dgm:t>
    </dgm:pt>
    <dgm:pt modelId="{A35A995F-F5D0-4F84-8295-24C219B05AF2}" type="sibTrans" cxnId="{DB24C462-0D7D-44BF-ABB1-62A579A6E3EF}">
      <dgm:prSet/>
      <dgm:spPr/>
      <dgm:t>
        <a:bodyPr/>
        <a:lstStyle/>
        <a:p>
          <a:endParaRPr lang="uk-UA"/>
        </a:p>
      </dgm:t>
    </dgm:pt>
    <dgm:pt modelId="{682DAB27-901D-4BE8-867A-03963A72ADE9}">
      <dgm:prSet phldrT="[Текст]"/>
      <dgm:spPr/>
      <dgm:t>
        <a:bodyPr/>
        <a:lstStyle/>
        <a:p>
          <a:r>
            <a:rPr lang="en-US" b="1" i="1" dirty="0" err="1" smtClean="0"/>
            <a:t>CTRL+v</a:t>
          </a:r>
          <a:endParaRPr lang="uk-UA" dirty="0"/>
        </a:p>
      </dgm:t>
    </dgm:pt>
    <dgm:pt modelId="{75EC7CC7-32AA-4579-B6EE-5100274553A6}" type="parTrans" cxnId="{860182B7-8C6A-464B-9333-BDB39F1C5D63}">
      <dgm:prSet/>
      <dgm:spPr/>
      <dgm:t>
        <a:bodyPr/>
        <a:lstStyle/>
        <a:p>
          <a:endParaRPr lang="uk-UA"/>
        </a:p>
      </dgm:t>
    </dgm:pt>
    <dgm:pt modelId="{1415B8B0-D242-428D-9D33-61970D5A7912}" type="sibTrans" cxnId="{860182B7-8C6A-464B-9333-BDB39F1C5D63}">
      <dgm:prSet/>
      <dgm:spPr/>
      <dgm:t>
        <a:bodyPr/>
        <a:lstStyle/>
        <a:p>
          <a:endParaRPr lang="uk-UA"/>
        </a:p>
      </dgm:t>
    </dgm:pt>
    <dgm:pt modelId="{A9DCFE7F-4269-40D7-AD86-260121DB3BAD}">
      <dgm:prSet phldrT="[Текст]" custT="1"/>
      <dgm:spPr/>
      <dgm:t>
        <a:bodyPr/>
        <a:lstStyle/>
        <a:p>
          <a:r>
            <a:rPr lang="en-US" sz="2800" dirty="0" smtClean="0"/>
            <a:t>   </a:t>
          </a:r>
          <a:r>
            <a:rPr lang="uk-UA" sz="2800" dirty="0" smtClean="0"/>
            <a:t>Вставити</a:t>
          </a:r>
          <a:endParaRPr lang="uk-UA" sz="2800" dirty="0"/>
        </a:p>
      </dgm:t>
    </dgm:pt>
    <dgm:pt modelId="{7E7F6FD9-2E2D-49C2-ADC1-9B23DB28018D}" type="parTrans" cxnId="{5FB79EFE-A8E8-49B3-AFCF-0B6D0E5A29FB}">
      <dgm:prSet/>
      <dgm:spPr/>
      <dgm:t>
        <a:bodyPr/>
        <a:lstStyle/>
        <a:p>
          <a:endParaRPr lang="uk-UA"/>
        </a:p>
      </dgm:t>
    </dgm:pt>
    <dgm:pt modelId="{D2ABF19F-DBD0-43F9-9067-0FDEAF6D3E56}" type="sibTrans" cxnId="{5FB79EFE-A8E8-49B3-AFCF-0B6D0E5A29FB}">
      <dgm:prSet/>
      <dgm:spPr/>
      <dgm:t>
        <a:bodyPr/>
        <a:lstStyle/>
        <a:p>
          <a:endParaRPr lang="uk-UA"/>
        </a:p>
      </dgm:t>
    </dgm:pt>
    <dgm:pt modelId="{75E5EB20-E6D9-481F-9F7D-82726E7C5F51}">
      <dgm:prSet phldrT="[Текст]"/>
      <dgm:spPr/>
      <dgm:t>
        <a:bodyPr/>
        <a:lstStyle/>
        <a:p>
          <a:endParaRPr lang="uk-UA" dirty="0"/>
        </a:p>
      </dgm:t>
    </dgm:pt>
    <dgm:pt modelId="{B05CBC94-FFCE-427B-9EDA-562837573232}" type="parTrans" cxnId="{4AC769F9-6D51-4633-BA8E-25FBEC4342D6}">
      <dgm:prSet/>
      <dgm:spPr/>
      <dgm:t>
        <a:bodyPr/>
        <a:lstStyle/>
        <a:p>
          <a:endParaRPr lang="uk-UA"/>
        </a:p>
      </dgm:t>
    </dgm:pt>
    <dgm:pt modelId="{48A4B43E-B66B-45BA-AE38-4074373D861D}" type="sibTrans" cxnId="{4AC769F9-6D51-4633-BA8E-25FBEC4342D6}">
      <dgm:prSet/>
      <dgm:spPr/>
      <dgm:t>
        <a:bodyPr/>
        <a:lstStyle/>
        <a:p>
          <a:endParaRPr lang="uk-UA"/>
        </a:p>
      </dgm:t>
    </dgm:pt>
    <dgm:pt modelId="{04974C56-EF0F-4FC4-8B9F-2C7D74A47CA9}">
      <dgm:prSet phldrT="[Текст]"/>
      <dgm:spPr/>
      <dgm:t>
        <a:bodyPr/>
        <a:lstStyle/>
        <a:p>
          <a:endParaRPr lang="uk-UA" dirty="0"/>
        </a:p>
      </dgm:t>
    </dgm:pt>
    <dgm:pt modelId="{A79EFCCA-E8F7-4700-897F-35671BBEBE0B}" type="parTrans" cxnId="{07DF3D33-B9BA-4476-9418-5772701AE265}">
      <dgm:prSet/>
      <dgm:spPr/>
      <dgm:t>
        <a:bodyPr/>
        <a:lstStyle/>
        <a:p>
          <a:endParaRPr lang="uk-UA"/>
        </a:p>
      </dgm:t>
    </dgm:pt>
    <dgm:pt modelId="{497EDEC4-CA4E-4942-B8E8-A1CE5C16BFFD}" type="sibTrans" cxnId="{07DF3D33-B9BA-4476-9418-5772701AE265}">
      <dgm:prSet/>
      <dgm:spPr/>
      <dgm:t>
        <a:bodyPr/>
        <a:lstStyle/>
        <a:p>
          <a:endParaRPr lang="uk-UA"/>
        </a:p>
      </dgm:t>
    </dgm:pt>
    <dgm:pt modelId="{7DC903BF-00E9-4D4C-BE18-D65B19EE9136}" type="pres">
      <dgm:prSet presAssocID="{3C088B16-03F0-4828-9355-A9D9F8F57469}" presName="Name0" presStyleCnt="0">
        <dgm:presLayoutVars>
          <dgm:chMax/>
          <dgm:chPref val="3"/>
          <dgm:dir/>
          <dgm:animOne val="branch"/>
          <dgm:animLvl val="lvl"/>
        </dgm:presLayoutVars>
      </dgm:prSet>
      <dgm:spPr/>
      <dgm:t>
        <a:bodyPr/>
        <a:lstStyle/>
        <a:p>
          <a:endParaRPr lang="uk-UA"/>
        </a:p>
      </dgm:t>
    </dgm:pt>
    <dgm:pt modelId="{73990DAC-873E-4E00-AB3B-8CB271057758}" type="pres">
      <dgm:prSet presAssocID="{4F6E53F1-DB8B-4474-9FE2-EAFF5946189C}" presName="composite" presStyleCnt="0"/>
      <dgm:spPr/>
    </dgm:pt>
    <dgm:pt modelId="{09450036-4F4F-4631-B785-F0DB3B03D7BA}" type="pres">
      <dgm:prSet presAssocID="{4F6E53F1-DB8B-4474-9FE2-EAFF5946189C}" presName="FirstChild" presStyleLbl="revTx" presStyleIdx="0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8F6FE8BA-10DB-4FC5-B45E-3B80D8F7F746}" type="pres">
      <dgm:prSet presAssocID="{4F6E53F1-DB8B-4474-9FE2-EAFF5946189C}" presName="Parent" presStyleLbl="alignNode1" presStyleIdx="0" presStyleCnt="3">
        <dgm:presLayoutVars>
          <dgm:chMax val="3"/>
          <dgm:chPref val="3"/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4523523C-6206-4C1B-AF09-EC2E809DFE1B}" type="pres">
      <dgm:prSet presAssocID="{4F6E53F1-DB8B-4474-9FE2-EAFF5946189C}" presName="Accent" presStyleLbl="parChTrans1D1" presStyleIdx="0" presStyleCnt="3"/>
      <dgm:spPr/>
    </dgm:pt>
    <dgm:pt modelId="{2BBCC32C-6FF5-4F4B-98C3-2E2C6E0F3317}" type="pres">
      <dgm:prSet presAssocID="{4F6E53F1-DB8B-4474-9FE2-EAFF5946189C}" presName="Child" presStyleLbl="revTx" presStyleIdx="1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1F3D74D5-854D-446B-A529-C1CEEED60EDE}" type="pres">
      <dgm:prSet presAssocID="{5FCCA5A8-A191-47F1-81FD-BEBD4E6ECFA6}" presName="sibTrans" presStyleCnt="0"/>
      <dgm:spPr/>
    </dgm:pt>
    <dgm:pt modelId="{A105531B-9AAB-45A6-917D-F316CC1DB804}" type="pres">
      <dgm:prSet presAssocID="{4FB8FAF3-0333-4252-A25F-EF3A780C7049}" presName="composite" presStyleCnt="0"/>
      <dgm:spPr/>
    </dgm:pt>
    <dgm:pt modelId="{168B578E-A7AE-4D05-8EFB-96BF9AC85D31}" type="pres">
      <dgm:prSet presAssocID="{4FB8FAF3-0333-4252-A25F-EF3A780C7049}" presName="FirstChild" presStyleLbl="revTx" presStyleIdx="2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99C801FA-BFFB-47D0-8F63-997345C718EE}" type="pres">
      <dgm:prSet presAssocID="{4FB8FAF3-0333-4252-A25F-EF3A780C7049}" presName="Parent" presStyleLbl="alignNode1" presStyleIdx="1" presStyleCnt="3">
        <dgm:presLayoutVars>
          <dgm:chMax val="3"/>
          <dgm:chPref val="3"/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50938C38-FF29-4210-A8C7-B8C50181C3AF}" type="pres">
      <dgm:prSet presAssocID="{4FB8FAF3-0333-4252-A25F-EF3A780C7049}" presName="Accent" presStyleLbl="parChTrans1D1" presStyleIdx="1" presStyleCnt="3"/>
      <dgm:spPr/>
    </dgm:pt>
    <dgm:pt modelId="{B3BEA1B6-9B54-4931-8A5A-FA9B1C6C92D5}" type="pres">
      <dgm:prSet presAssocID="{4FB8FAF3-0333-4252-A25F-EF3A780C7049}" presName="Child" presStyleLbl="revTx" presStyleIdx="3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7F1E544B-0D70-468D-9BAB-395F41054504}" type="pres">
      <dgm:prSet presAssocID="{45797007-26BA-4288-B7D4-F6320B4E4935}" presName="sibTrans" presStyleCnt="0"/>
      <dgm:spPr/>
    </dgm:pt>
    <dgm:pt modelId="{87CE3CFB-01F4-420E-9D18-9583BB2C51E5}" type="pres">
      <dgm:prSet presAssocID="{682DAB27-901D-4BE8-867A-03963A72ADE9}" presName="composite" presStyleCnt="0"/>
      <dgm:spPr/>
    </dgm:pt>
    <dgm:pt modelId="{D321CA44-D98E-4F7E-92FA-8CF84D3F36B0}" type="pres">
      <dgm:prSet presAssocID="{682DAB27-901D-4BE8-867A-03963A72ADE9}" presName="FirstChild" presStyleLbl="revTx" presStyleIdx="4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EFCB05F5-9588-45AE-AF23-714A4038296F}" type="pres">
      <dgm:prSet presAssocID="{682DAB27-901D-4BE8-867A-03963A72ADE9}" presName="Parent" presStyleLbl="alignNode1" presStyleIdx="2" presStyleCnt="3">
        <dgm:presLayoutVars>
          <dgm:chMax val="3"/>
          <dgm:chPref val="3"/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81657956-AD96-44D7-81BB-4C98F66C64BD}" type="pres">
      <dgm:prSet presAssocID="{682DAB27-901D-4BE8-867A-03963A72ADE9}" presName="Accent" presStyleLbl="parChTrans1D1" presStyleIdx="2" presStyleCnt="3"/>
      <dgm:spPr/>
    </dgm:pt>
    <dgm:pt modelId="{5740DF80-F210-4CF7-B214-B46B3DCBA315}" type="pres">
      <dgm:prSet presAssocID="{682DAB27-901D-4BE8-867A-03963A72ADE9}" presName="Child" presStyleLbl="revTx" presStyleIdx="5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uk-UA"/>
        </a:p>
      </dgm:t>
    </dgm:pt>
  </dgm:ptLst>
  <dgm:cxnLst>
    <dgm:cxn modelId="{8060DC60-E1BB-4CE9-9750-05953FAD2E8C}" type="presOf" srcId="{3C088B16-03F0-4828-9355-A9D9F8F57469}" destId="{7DC903BF-00E9-4D4C-BE18-D65B19EE9136}" srcOrd="0" destOrd="0" presId="urn:microsoft.com/office/officeart/2011/layout/TabList"/>
    <dgm:cxn modelId="{BC680247-8137-48F3-ADCE-054FD027E448}" type="presOf" srcId="{75E5EB20-E6D9-481F-9F7D-82726E7C5F51}" destId="{5740DF80-F210-4CF7-B214-B46B3DCBA315}" srcOrd="0" destOrd="0" presId="urn:microsoft.com/office/officeart/2011/layout/TabList"/>
    <dgm:cxn modelId="{9AFCD4E7-BD31-4D01-86D7-505B0726CB4B}" srcId="{4FB8FAF3-0333-4252-A25F-EF3A780C7049}" destId="{612E2976-CE12-4B71-A8F3-AAA673D5190C}" srcOrd="0" destOrd="0" parTransId="{1C8C18F7-D431-4C85-A1B0-9B573F080CBD}" sibTransId="{B32D6F05-A993-4460-899F-FE2DF78619B3}"/>
    <dgm:cxn modelId="{860182B7-8C6A-464B-9333-BDB39F1C5D63}" srcId="{3C088B16-03F0-4828-9355-A9D9F8F57469}" destId="{682DAB27-901D-4BE8-867A-03963A72ADE9}" srcOrd="2" destOrd="0" parTransId="{75EC7CC7-32AA-4579-B6EE-5100274553A6}" sibTransId="{1415B8B0-D242-428D-9D33-61970D5A7912}"/>
    <dgm:cxn modelId="{B46B5378-78B4-485A-BAB9-026C64DC487E}" type="presOf" srcId="{612E2976-CE12-4B71-A8F3-AAA673D5190C}" destId="{168B578E-A7AE-4D05-8EFB-96BF9AC85D31}" srcOrd="0" destOrd="0" presId="urn:microsoft.com/office/officeart/2011/layout/TabList"/>
    <dgm:cxn modelId="{C54AD2A9-F539-47F7-AF80-DEB42FF68F59}" srcId="{4F6E53F1-DB8B-4474-9FE2-EAFF5946189C}" destId="{E54FCFBF-67AD-4E2E-8B46-AD97558EC0F3}" srcOrd="0" destOrd="0" parTransId="{DA1E31F0-F2E8-4D58-863D-7C8EA66E0A59}" sibTransId="{14419674-D652-4D66-A55E-0736DE625D30}"/>
    <dgm:cxn modelId="{C7288E39-1FCF-4FCE-9149-057A10E7A0BB}" type="presOf" srcId="{4FB8FAF3-0333-4252-A25F-EF3A780C7049}" destId="{99C801FA-BFFB-47D0-8F63-997345C718EE}" srcOrd="0" destOrd="0" presId="urn:microsoft.com/office/officeart/2011/layout/TabList"/>
    <dgm:cxn modelId="{C1B7CED6-A62D-4635-9300-C88F003AD46E}" srcId="{3C088B16-03F0-4828-9355-A9D9F8F57469}" destId="{4FB8FAF3-0333-4252-A25F-EF3A780C7049}" srcOrd="1" destOrd="0" parTransId="{AED6D242-2F76-4D95-B2AC-6FA1C9E0E5C2}" sibTransId="{45797007-26BA-4288-B7D4-F6320B4E4935}"/>
    <dgm:cxn modelId="{FEEA5020-E7C4-4B4C-9FF7-8B66C14E1C26}" type="presOf" srcId="{4F6E53F1-DB8B-4474-9FE2-EAFF5946189C}" destId="{8F6FE8BA-10DB-4FC5-B45E-3B80D8F7F746}" srcOrd="0" destOrd="0" presId="urn:microsoft.com/office/officeart/2011/layout/TabList"/>
    <dgm:cxn modelId="{3B314B95-FFC8-4B2B-A0F1-E48939E638E1}" type="presOf" srcId="{A9DCFE7F-4269-40D7-AD86-260121DB3BAD}" destId="{D321CA44-D98E-4F7E-92FA-8CF84D3F36B0}" srcOrd="0" destOrd="0" presId="urn:microsoft.com/office/officeart/2011/layout/TabList"/>
    <dgm:cxn modelId="{1BBD7F80-0D9E-4B3D-B765-DE64AB51E528}" type="presOf" srcId="{04974C56-EF0F-4FC4-8B9F-2C7D74A47CA9}" destId="{2BBCC32C-6FF5-4F4B-98C3-2E2C6E0F3317}" srcOrd="0" destOrd="0" presId="urn:microsoft.com/office/officeart/2011/layout/TabList"/>
    <dgm:cxn modelId="{4917AD87-CF58-4144-B8BF-6945F53F604C}" type="presOf" srcId="{682DAB27-901D-4BE8-867A-03963A72ADE9}" destId="{EFCB05F5-9588-45AE-AF23-714A4038296F}" srcOrd="0" destOrd="0" presId="urn:microsoft.com/office/officeart/2011/layout/TabList"/>
    <dgm:cxn modelId="{4AC769F9-6D51-4633-BA8E-25FBEC4342D6}" srcId="{682DAB27-901D-4BE8-867A-03963A72ADE9}" destId="{75E5EB20-E6D9-481F-9F7D-82726E7C5F51}" srcOrd="1" destOrd="0" parTransId="{B05CBC94-FFCE-427B-9EDA-562837573232}" sibTransId="{48A4B43E-B66B-45BA-AE38-4074373D861D}"/>
    <dgm:cxn modelId="{DB24C462-0D7D-44BF-ABB1-62A579A6E3EF}" srcId="{4FB8FAF3-0333-4252-A25F-EF3A780C7049}" destId="{A1C1C427-B7EE-4E41-B01F-F903F54A1137}" srcOrd="1" destOrd="0" parTransId="{A2F95597-0961-4ACD-A286-284B93E1265E}" sibTransId="{A35A995F-F5D0-4F84-8295-24C219B05AF2}"/>
    <dgm:cxn modelId="{3BE6D1DA-88A4-4911-9D15-B449A434E545}" srcId="{3C088B16-03F0-4828-9355-A9D9F8F57469}" destId="{4F6E53F1-DB8B-4474-9FE2-EAFF5946189C}" srcOrd="0" destOrd="0" parTransId="{67A964BF-D720-456B-8E8E-EA15F14AF78B}" sibTransId="{5FCCA5A8-A191-47F1-81FD-BEBD4E6ECFA6}"/>
    <dgm:cxn modelId="{07DF3D33-B9BA-4476-9418-5772701AE265}" srcId="{4F6E53F1-DB8B-4474-9FE2-EAFF5946189C}" destId="{04974C56-EF0F-4FC4-8B9F-2C7D74A47CA9}" srcOrd="1" destOrd="0" parTransId="{A79EFCCA-E8F7-4700-897F-35671BBEBE0B}" sibTransId="{497EDEC4-CA4E-4942-B8E8-A1CE5C16BFFD}"/>
    <dgm:cxn modelId="{FA6B96BC-B658-4541-8338-65998907A8B0}" type="presOf" srcId="{E54FCFBF-67AD-4E2E-8B46-AD97558EC0F3}" destId="{09450036-4F4F-4631-B785-F0DB3B03D7BA}" srcOrd="0" destOrd="0" presId="urn:microsoft.com/office/officeart/2011/layout/TabList"/>
    <dgm:cxn modelId="{5FB79EFE-A8E8-49B3-AFCF-0B6D0E5A29FB}" srcId="{682DAB27-901D-4BE8-867A-03963A72ADE9}" destId="{A9DCFE7F-4269-40D7-AD86-260121DB3BAD}" srcOrd="0" destOrd="0" parTransId="{7E7F6FD9-2E2D-49C2-ADC1-9B23DB28018D}" sibTransId="{D2ABF19F-DBD0-43F9-9067-0FDEAF6D3E56}"/>
    <dgm:cxn modelId="{519FA24D-4207-4F94-820A-BB195CA11CF5}" type="presOf" srcId="{A1C1C427-B7EE-4E41-B01F-F903F54A1137}" destId="{B3BEA1B6-9B54-4931-8A5A-FA9B1C6C92D5}" srcOrd="0" destOrd="0" presId="urn:microsoft.com/office/officeart/2011/layout/TabList"/>
    <dgm:cxn modelId="{BF575EA9-BBCF-4EAC-959B-9406728A3C96}" type="presParOf" srcId="{7DC903BF-00E9-4D4C-BE18-D65B19EE9136}" destId="{73990DAC-873E-4E00-AB3B-8CB271057758}" srcOrd="0" destOrd="0" presId="urn:microsoft.com/office/officeart/2011/layout/TabList"/>
    <dgm:cxn modelId="{E63CAF37-B9FD-467C-AE63-7DAA5D660701}" type="presParOf" srcId="{73990DAC-873E-4E00-AB3B-8CB271057758}" destId="{09450036-4F4F-4631-B785-F0DB3B03D7BA}" srcOrd="0" destOrd="0" presId="urn:microsoft.com/office/officeart/2011/layout/TabList"/>
    <dgm:cxn modelId="{4D147321-39B8-4543-846A-FF181DAB2353}" type="presParOf" srcId="{73990DAC-873E-4E00-AB3B-8CB271057758}" destId="{8F6FE8BA-10DB-4FC5-B45E-3B80D8F7F746}" srcOrd="1" destOrd="0" presId="urn:microsoft.com/office/officeart/2011/layout/TabList"/>
    <dgm:cxn modelId="{2EBF1E33-0B4E-4DA7-8B6A-F2D098A4EDAB}" type="presParOf" srcId="{73990DAC-873E-4E00-AB3B-8CB271057758}" destId="{4523523C-6206-4C1B-AF09-EC2E809DFE1B}" srcOrd="2" destOrd="0" presId="urn:microsoft.com/office/officeart/2011/layout/TabList"/>
    <dgm:cxn modelId="{5A30963F-6333-4096-83B2-AA554FFCED63}" type="presParOf" srcId="{7DC903BF-00E9-4D4C-BE18-D65B19EE9136}" destId="{2BBCC32C-6FF5-4F4B-98C3-2E2C6E0F3317}" srcOrd="1" destOrd="0" presId="urn:microsoft.com/office/officeart/2011/layout/TabList"/>
    <dgm:cxn modelId="{CDCFC799-FE10-4B54-8E9D-4EE2FE0709BF}" type="presParOf" srcId="{7DC903BF-00E9-4D4C-BE18-D65B19EE9136}" destId="{1F3D74D5-854D-446B-A529-C1CEEED60EDE}" srcOrd="2" destOrd="0" presId="urn:microsoft.com/office/officeart/2011/layout/TabList"/>
    <dgm:cxn modelId="{FD1FB764-48DF-4239-A377-D147CFEC15FB}" type="presParOf" srcId="{7DC903BF-00E9-4D4C-BE18-D65B19EE9136}" destId="{A105531B-9AAB-45A6-917D-F316CC1DB804}" srcOrd="3" destOrd="0" presId="urn:microsoft.com/office/officeart/2011/layout/TabList"/>
    <dgm:cxn modelId="{AC8231BA-0D47-4129-805A-C7EFC6D6A68F}" type="presParOf" srcId="{A105531B-9AAB-45A6-917D-F316CC1DB804}" destId="{168B578E-A7AE-4D05-8EFB-96BF9AC85D31}" srcOrd="0" destOrd="0" presId="urn:microsoft.com/office/officeart/2011/layout/TabList"/>
    <dgm:cxn modelId="{0695E14E-D634-4A4A-BADE-48B119D0152E}" type="presParOf" srcId="{A105531B-9AAB-45A6-917D-F316CC1DB804}" destId="{99C801FA-BFFB-47D0-8F63-997345C718EE}" srcOrd="1" destOrd="0" presId="urn:microsoft.com/office/officeart/2011/layout/TabList"/>
    <dgm:cxn modelId="{C9FD6885-5BE8-4566-A685-C7B0AA0624C9}" type="presParOf" srcId="{A105531B-9AAB-45A6-917D-F316CC1DB804}" destId="{50938C38-FF29-4210-A8C7-B8C50181C3AF}" srcOrd="2" destOrd="0" presId="urn:microsoft.com/office/officeart/2011/layout/TabList"/>
    <dgm:cxn modelId="{ABCBECAD-DB78-424C-8F5F-BE6F5314523F}" type="presParOf" srcId="{7DC903BF-00E9-4D4C-BE18-D65B19EE9136}" destId="{B3BEA1B6-9B54-4931-8A5A-FA9B1C6C92D5}" srcOrd="4" destOrd="0" presId="urn:microsoft.com/office/officeart/2011/layout/TabList"/>
    <dgm:cxn modelId="{721E3FF3-685B-413D-A26F-0A536F6B2B12}" type="presParOf" srcId="{7DC903BF-00E9-4D4C-BE18-D65B19EE9136}" destId="{7F1E544B-0D70-468D-9BAB-395F41054504}" srcOrd="5" destOrd="0" presId="urn:microsoft.com/office/officeart/2011/layout/TabList"/>
    <dgm:cxn modelId="{8D039E80-9B26-48C3-8EAB-A4D664D60E74}" type="presParOf" srcId="{7DC903BF-00E9-4D4C-BE18-D65B19EE9136}" destId="{87CE3CFB-01F4-420E-9D18-9583BB2C51E5}" srcOrd="6" destOrd="0" presId="urn:microsoft.com/office/officeart/2011/layout/TabList"/>
    <dgm:cxn modelId="{AA407ED3-6428-4564-AC55-E12E41A0CAE6}" type="presParOf" srcId="{87CE3CFB-01F4-420E-9D18-9583BB2C51E5}" destId="{D321CA44-D98E-4F7E-92FA-8CF84D3F36B0}" srcOrd="0" destOrd="0" presId="urn:microsoft.com/office/officeart/2011/layout/TabList"/>
    <dgm:cxn modelId="{B4C8EFB4-C9FA-48B3-A55A-11675EBC5187}" type="presParOf" srcId="{87CE3CFB-01F4-420E-9D18-9583BB2C51E5}" destId="{EFCB05F5-9588-45AE-AF23-714A4038296F}" srcOrd="1" destOrd="0" presId="urn:microsoft.com/office/officeart/2011/layout/TabList"/>
    <dgm:cxn modelId="{BAF5CB57-3567-4CA2-91B1-570C6F0F8EB3}" type="presParOf" srcId="{87CE3CFB-01F4-420E-9D18-9583BB2C51E5}" destId="{81657956-AD96-44D7-81BB-4C98F66C64BD}" srcOrd="2" destOrd="0" presId="urn:microsoft.com/office/officeart/2011/layout/TabList"/>
    <dgm:cxn modelId="{37248467-E21F-4E73-B446-6AB1D096B8CB}" type="presParOf" srcId="{7DC903BF-00E9-4D4C-BE18-D65B19EE9136}" destId="{5740DF80-F210-4CF7-B214-B46B3DCBA315}" srcOrd="7" destOrd="0" presId="urn:microsoft.com/office/officeart/2011/layout/Tab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912831C6-9980-48D9-9DBE-D8B1CF9674BA}" type="doc">
      <dgm:prSet loTypeId="urn:microsoft.com/office/officeart/2005/8/layout/hierarchy1" loCatId="hierarchy" qsTypeId="urn:microsoft.com/office/officeart/2005/8/quickstyle/simple1" qsCatId="simple" csTypeId="urn:microsoft.com/office/officeart/2005/8/colors/accent1_1" csCatId="accent1" phldr="1"/>
      <dgm:spPr/>
      <dgm:t>
        <a:bodyPr/>
        <a:lstStyle/>
        <a:p>
          <a:endParaRPr lang="uk-UA"/>
        </a:p>
      </dgm:t>
    </dgm:pt>
    <dgm:pt modelId="{FB575C04-CADC-4F86-81AB-5E545D85DDAE}">
      <dgm:prSet phldrT="[Текст]"/>
      <dgm:spPr/>
      <dgm:t>
        <a:bodyPr/>
        <a:lstStyle/>
        <a:p>
          <a:r>
            <a:rPr lang="uk-UA" dirty="0" smtClean="0"/>
            <a:t>Вказівки контекстного меню виділеного фрагменту</a:t>
          </a:r>
          <a:endParaRPr lang="uk-UA" dirty="0"/>
        </a:p>
      </dgm:t>
    </dgm:pt>
    <dgm:pt modelId="{86FDA8BB-FBF1-4004-BFC8-103F9ED6AB88}" type="parTrans" cxnId="{4B72F3CA-4111-4ED6-86A0-434CB30D37A9}">
      <dgm:prSet/>
      <dgm:spPr/>
      <dgm:t>
        <a:bodyPr/>
        <a:lstStyle/>
        <a:p>
          <a:endParaRPr lang="uk-UA"/>
        </a:p>
      </dgm:t>
    </dgm:pt>
    <dgm:pt modelId="{7089A4EA-D9F0-4B39-A0CA-75A2E956061C}" type="sibTrans" cxnId="{4B72F3CA-4111-4ED6-86A0-434CB30D37A9}">
      <dgm:prSet/>
      <dgm:spPr/>
      <dgm:t>
        <a:bodyPr/>
        <a:lstStyle/>
        <a:p>
          <a:endParaRPr lang="uk-UA"/>
        </a:p>
      </dgm:t>
    </dgm:pt>
    <dgm:pt modelId="{8068B0F9-C558-4D88-8EC7-CEB86FD892D2}">
      <dgm:prSet phldrT="[Текст]"/>
      <dgm:spPr/>
      <dgm:t>
        <a:bodyPr/>
        <a:lstStyle/>
        <a:p>
          <a:r>
            <a:rPr lang="uk-UA" dirty="0" smtClean="0"/>
            <a:t>Вирізати</a:t>
          </a:r>
          <a:endParaRPr lang="uk-UA" dirty="0"/>
        </a:p>
      </dgm:t>
    </dgm:pt>
    <dgm:pt modelId="{1D6B9BD0-EC99-448B-B331-D1BD9AA181D8}" type="parTrans" cxnId="{49CEF730-3D85-47F8-8BCA-E2AB507D4E9D}">
      <dgm:prSet/>
      <dgm:spPr/>
      <dgm:t>
        <a:bodyPr/>
        <a:lstStyle/>
        <a:p>
          <a:endParaRPr lang="uk-UA"/>
        </a:p>
      </dgm:t>
    </dgm:pt>
    <dgm:pt modelId="{F882ACAB-256A-41E9-BE19-0C06A8667326}" type="sibTrans" cxnId="{49CEF730-3D85-47F8-8BCA-E2AB507D4E9D}">
      <dgm:prSet/>
      <dgm:spPr/>
      <dgm:t>
        <a:bodyPr/>
        <a:lstStyle/>
        <a:p>
          <a:endParaRPr lang="uk-UA"/>
        </a:p>
      </dgm:t>
    </dgm:pt>
    <dgm:pt modelId="{5B589DAA-6806-446E-BAFA-FE1FCF6D0E84}">
      <dgm:prSet phldrT="[Текст]"/>
      <dgm:spPr/>
      <dgm:t>
        <a:bodyPr/>
        <a:lstStyle/>
        <a:p>
          <a:r>
            <a:rPr lang="uk-UA" dirty="0" smtClean="0"/>
            <a:t>Копіювати</a:t>
          </a:r>
          <a:endParaRPr lang="uk-UA" dirty="0"/>
        </a:p>
      </dgm:t>
    </dgm:pt>
    <dgm:pt modelId="{AEF6952E-5CBF-442D-AD52-700A2162AFC1}" type="parTrans" cxnId="{21737108-3252-485B-8DA7-860729C9C057}">
      <dgm:prSet/>
      <dgm:spPr/>
      <dgm:t>
        <a:bodyPr/>
        <a:lstStyle/>
        <a:p>
          <a:endParaRPr lang="uk-UA"/>
        </a:p>
      </dgm:t>
    </dgm:pt>
    <dgm:pt modelId="{3DB830A7-D568-4CD1-9FB6-A10E38A7E6FC}" type="sibTrans" cxnId="{21737108-3252-485B-8DA7-860729C9C057}">
      <dgm:prSet/>
      <dgm:spPr/>
      <dgm:t>
        <a:bodyPr/>
        <a:lstStyle/>
        <a:p>
          <a:endParaRPr lang="uk-UA"/>
        </a:p>
      </dgm:t>
    </dgm:pt>
    <dgm:pt modelId="{473C0EE1-4BB0-406C-AA04-69CEC9B66E2C}">
      <dgm:prSet phldrT="[Текст]"/>
      <dgm:spPr/>
      <dgm:t>
        <a:bodyPr/>
        <a:lstStyle/>
        <a:p>
          <a:r>
            <a:rPr lang="uk-UA" dirty="0" smtClean="0"/>
            <a:t>Вставити</a:t>
          </a:r>
          <a:endParaRPr lang="uk-UA" dirty="0"/>
        </a:p>
      </dgm:t>
    </dgm:pt>
    <dgm:pt modelId="{048626A8-7DD9-4696-92E3-2C49BF7B707F}" type="parTrans" cxnId="{56E8AB3B-9403-4C62-ACDB-F3C9DA634ABC}">
      <dgm:prSet/>
      <dgm:spPr/>
      <dgm:t>
        <a:bodyPr/>
        <a:lstStyle/>
        <a:p>
          <a:endParaRPr lang="uk-UA"/>
        </a:p>
      </dgm:t>
    </dgm:pt>
    <dgm:pt modelId="{4714DBC5-F1C4-470B-944E-069CA5B38C46}" type="sibTrans" cxnId="{56E8AB3B-9403-4C62-ACDB-F3C9DA634ABC}">
      <dgm:prSet/>
      <dgm:spPr/>
      <dgm:t>
        <a:bodyPr/>
        <a:lstStyle/>
        <a:p>
          <a:endParaRPr lang="uk-UA"/>
        </a:p>
      </dgm:t>
    </dgm:pt>
    <dgm:pt modelId="{D710073B-BAB4-4A8A-BC87-A06DA52EDBDE}" type="pres">
      <dgm:prSet presAssocID="{912831C6-9980-48D9-9DBE-D8B1CF9674BA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uk-UA"/>
        </a:p>
      </dgm:t>
    </dgm:pt>
    <dgm:pt modelId="{7BE02C01-9742-4A58-A901-450C27DF00DF}" type="pres">
      <dgm:prSet presAssocID="{FB575C04-CADC-4F86-81AB-5E545D85DDAE}" presName="hierRoot1" presStyleCnt="0"/>
      <dgm:spPr/>
    </dgm:pt>
    <dgm:pt modelId="{44D4E31E-934A-41C9-9B0A-BA94F49B63B3}" type="pres">
      <dgm:prSet presAssocID="{FB575C04-CADC-4F86-81AB-5E545D85DDAE}" presName="composite" presStyleCnt="0"/>
      <dgm:spPr/>
    </dgm:pt>
    <dgm:pt modelId="{F6A3BC3A-CAF4-4AA3-B8C4-4CD5AA8F0BF9}" type="pres">
      <dgm:prSet presAssocID="{FB575C04-CADC-4F86-81AB-5E545D85DDAE}" presName="background" presStyleLbl="node0" presStyleIdx="0" presStyleCnt="1"/>
      <dgm:spPr/>
    </dgm:pt>
    <dgm:pt modelId="{2B339FFF-C420-4219-ACF6-4D7A74F56B37}" type="pres">
      <dgm:prSet presAssocID="{FB575C04-CADC-4F86-81AB-5E545D85DDAE}" presName="text" presStyleLbl="fgAcc0" presStyleIdx="0" presStyleCnt="1" custScaleX="261315">
        <dgm:presLayoutVars>
          <dgm:chPref val="3"/>
        </dgm:presLayoutVars>
      </dgm:prSet>
      <dgm:spPr/>
      <dgm:t>
        <a:bodyPr/>
        <a:lstStyle/>
        <a:p>
          <a:endParaRPr lang="uk-UA"/>
        </a:p>
      </dgm:t>
    </dgm:pt>
    <dgm:pt modelId="{5ACCC3DE-469C-41E7-94C4-5142B008D401}" type="pres">
      <dgm:prSet presAssocID="{FB575C04-CADC-4F86-81AB-5E545D85DDAE}" presName="hierChild2" presStyleCnt="0"/>
      <dgm:spPr/>
    </dgm:pt>
    <dgm:pt modelId="{5D51970F-FD55-4955-B283-793EBACB2614}" type="pres">
      <dgm:prSet presAssocID="{1D6B9BD0-EC99-448B-B331-D1BD9AA181D8}" presName="Name10" presStyleLbl="parChTrans1D2" presStyleIdx="0" presStyleCnt="3"/>
      <dgm:spPr/>
      <dgm:t>
        <a:bodyPr/>
        <a:lstStyle/>
        <a:p>
          <a:endParaRPr lang="uk-UA"/>
        </a:p>
      </dgm:t>
    </dgm:pt>
    <dgm:pt modelId="{82F421A2-D9A2-4428-B615-66E06AA20BD7}" type="pres">
      <dgm:prSet presAssocID="{8068B0F9-C558-4D88-8EC7-CEB86FD892D2}" presName="hierRoot2" presStyleCnt="0"/>
      <dgm:spPr/>
    </dgm:pt>
    <dgm:pt modelId="{69C58423-256F-41A2-A239-E99641E864D4}" type="pres">
      <dgm:prSet presAssocID="{8068B0F9-C558-4D88-8EC7-CEB86FD892D2}" presName="composite2" presStyleCnt="0"/>
      <dgm:spPr/>
    </dgm:pt>
    <dgm:pt modelId="{BA2C1125-4DC0-47AF-A2F8-9B308A7688C6}" type="pres">
      <dgm:prSet presAssocID="{8068B0F9-C558-4D88-8EC7-CEB86FD892D2}" presName="background2" presStyleLbl="node2" presStyleIdx="0" presStyleCnt="3"/>
      <dgm:spPr/>
    </dgm:pt>
    <dgm:pt modelId="{6EB6E222-DC78-463E-8ECD-E9B69D5C2CB8}" type="pres">
      <dgm:prSet presAssocID="{8068B0F9-C558-4D88-8EC7-CEB86FD892D2}" presName="text2" presStyleLbl="fgAcc2" presStyleIdx="0" presStyleCnt="3">
        <dgm:presLayoutVars>
          <dgm:chPref val="3"/>
        </dgm:presLayoutVars>
      </dgm:prSet>
      <dgm:spPr/>
      <dgm:t>
        <a:bodyPr/>
        <a:lstStyle/>
        <a:p>
          <a:endParaRPr lang="uk-UA"/>
        </a:p>
      </dgm:t>
    </dgm:pt>
    <dgm:pt modelId="{752535D8-5FFC-45C7-AD0D-4285845FBC95}" type="pres">
      <dgm:prSet presAssocID="{8068B0F9-C558-4D88-8EC7-CEB86FD892D2}" presName="hierChild3" presStyleCnt="0"/>
      <dgm:spPr/>
    </dgm:pt>
    <dgm:pt modelId="{721CCC61-F770-4536-955F-2608BF0BBF20}" type="pres">
      <dgm:prSet presAssocID="{AEF6952E-5CBF-442D-AD52-700A2162AFC1}" presName="Name10" presStyleLbl="parChTrans1D2" presStyleIdx="1" presStyleCnt="3"/>
      <dgm:spPr/>
      <dgm:t>
        <a:bodyPr/>
        <a:lstStyle/>
        <a:p>
          <a:endParaRPr lang="uk-UA"/>
        </a:p>
      </dgm:t>
    </dgm:pt>
    <dgm:pt modelId="{0092DD97-8DE5-4B8A-B37E-970A7548D8F1}" type="pres">
      <dgm:prSet presAssocID="{5B589DAA-6806-446E-BAFA-FE1FCF6D0E84}" presName="hierRoot2" presStyleCnt="0"/>
      <dgm:spPr/>
    </dgm:pt>
    <dgm:pt modelId="{1C254C38-0672-4E5A-B20D-AB70D2B31639}" type="pres">
      <dgm:prSet presAssocID="{5B589DAA-6806-446E-BAFA-FE1FCF6D0E84}" presName="composite2" presStyleCnt="0"/>
      <dgm:spPr/>
    </dgm:pt>
    <dgm:pt modelId="{6DED6C60-6A63-40F1-B49E-D63178F8473C}" type="pres">
      <dgm:prSet presAssocID="{5B589DAA-6806-446E-BAFA-FE1FCF6D0E84}" presName="background2" presStyleLbl="node2" presStyleIdx="1" presStyleCnt="3"/>
      <dgm:spPr/>
    </dgm:pt>
    <dgm:pt modelId="{8E80F961-F71C-4DC5-A00D-53673E8DC91F}" type="pres">
      <dgm:prSet presAssocID="{5B589DAA-6806-446E-BAFA-FE1FCF6D0E84}" presName="text2" presStyleLbl="fgAcc2" presStyleIdx="1" presStyleCnt="3">
        <dgm:presLayoutVars>
          <dgm:chPref val="3"/>
        </dgm:presLayoutVars>
      </dgm:prSet>
      <dgm:spPr/>
      <dgm:t>
        <a:bodyPr/>
        <a:lstStyle/>
        <a:p>
          <a:endParaRPr lang="uk-UA"/>
        </a:p>
      </dgm:t>
    </dgm:pt>
    <dgm:pt modelId="{84EB89E4-B35D-4659-8E55-6EAB8AFE7A9D}" type="pres">
      <dgm:prSet presAssocID="{5B589DAA-6806-446E-BAFA-FE1FCF6D0E84}" presName="hierChild3" presStyleCnt="0"/>
      <dgm:spPr/>
    </dgm:pt>
    <dgm:pt modelId="{AB072930-0212-40E4-9FCD-5CB2C1720B80}" type="pres">
      <dgm:prSet presAssocID="{048626A8-7DD9-4696-92E3-2C49BF7B707F}" presName="Name10" presStyleLbl="parChTrans1D2" presStyleIdx="2" presStyleCnt="3"/>
      <dgm:spPr/>
      <dgm:t>
        <a:bodyPr/>
        <a:lstStyle/>
        <a:p>
          <a:endParaRPr lang="uk-UA"/>
        </a:p>
      </dgm:t>
    </dgm:pt>
    <dgm:pt modelId="{BCBEAA64-17A7-44B2-AB05-9CC50AA52A31}" type="pres">
      <dgm:prSet presAssocID="{473C0EE1-4BB0-406C-AA04-69CEC9B66E2C}" presName="hierRoot2" presStyleCnt="0"/>
      <dgm:spPr/>
    </dgm:pt>
    <dgm:pt modelId="{C7508B20-9C12-4D0F-994E-7F7E6A4EC1FE}" type="pres">
      <dgm:prSet presAssocID="{473C0EE1-4BB0-406C-AA04-69CEC9B66E2C}" presName="composite2" presStyleCnt="0"/>
      <dgm:spPr/>
    </dgm:pt>
    <dgm:pt modelId="{A85EEF9B-0AC9-4DFA-8E1A-06B85DEBB239}" type="pres">
      <dgm:prSet presAssocID="{473C0EE1-4BB0-406C-AA04-69CEC9B66E2C}" presName="background2" presStyleLbl="node2" presStyleIdx="2" presStyleCnt="3"/>
      <dgm:spPr/>
    </dgm:pt>
    <dgm:pt modelId="{82AD50C4-0889-4C5E-93D4-CD2EF855BDBA}" type="pres">
      <dgm:prSet presAssocID="{473C0EE1-4BB0-406C-AA04-69CEC9B66E2C}" presName="text2" presStyleLbl="fgAcc2" presStyleIdx="2" presStyleCnt="3">
        <dgm:presLayoutVars>
          <dgm:chPref val="3"/>
        </dgm:presLayoutVars>
      </dgm:prSet>
      <dgm:spPr/>
      <dgm:t>
        <a:bodyPr/>
        <a:lstStyle/>
        <a:p>
          <a:endParaRPr lang="uk-UA"/>
        </a:p>
      </dgm:t>
    </dgm:pt>
    <dgm:pt modelId="{CE243B0C-A60A-4624-8286-F62DA9754014}" type="pres">
      <dgm:prSet presAssocID="{473C0EE1-4BB0-406C-AA04-69CEC9B66E2C}" presName="hierChild3" presStyleCnt="0"/>
      <dgm:spPr/>
    </dgm:pt>
  </dgm:ptLst>
  <dgm:cxnLst>
    <dgm:cxn modelId="{56E8AB3B-9403-4C62-ACDB-F3C9DA634ABC}" srcId="{FB575C04-CADC-4F86-81AB-5E545D85DDAE}" destId="{473C0EE1-4BB0-406C-AA04-69CEC9B66E2C}" srcOrd="2" destOrd="0" parTransId="{048626A8-7DD9-4696-92E3-2C49BF7B707F}" sibTransId="{4714DBC5-F1C4-470B-944E-069CA5B38C46}"/>
    <dgm:cxn modelId="{4B72F3CA-4111-4ED6-86A0-434CB30D37A9}" srcId="{912831C6-9980-48D9-9DBE-D8B1CF9674BA}" destId="{FB575C04-CADC-4F86-81AB-5E545D85DDAE}" srcOrd="0" destOrd="0" parTransId="{86FDA8BB-FBF1-4004-BFC8-103F9ED6AB88}" sibTransId="{7089A4EA-D9F0-4B39-A0CA-75A2E956061C}"/>
    <dgm:cxn modelId="{02357630-C5CC-41BC-92DB-92C4F50DDB82}" type="presOf" srcId="{912831C6-9980-48D9-9DBE-D8B1CF9674BA}" destId="{D710073B-BAB4-4A8A-BC87-A06DA52EDBDE}" srcOrd="0" destOrd="0" presId="urn:microsoft.com/office/officeart/2005/8/layout/hierarchy1"/>
    <dgm:cxn modelId="{49CEF730-3D85-47F8-8BCA-E2AB507D4E9D}" srcId="{FB575C04-CADC-4F86-81AB-5E545D85DDAE}" destId="{8068B0F9-C558-4D88-8EC7-CEB86FD892D2}" srcOrd="0" destOrd="0" parTransId="{1D6B9BD0-EC99-448B-B331-D1BD9AA181D8}" sibTransId="{F882ACAB-256A-41E9-BE19-0C06A8667326}"/>
    <dgm:cxn modelId="{F2AEB71C-DD9E-4DD9-A281-0EF683192100}" type="presOf" srcId="{473C0EE1-4BB0-406C-AA04-69CEC9B66E2C}" destId="{82AD50C4-0889-4C5E-93D4-CD2EF855BDBA}" srcOrd="0" destOrd="0" presId="urn:microsoft.com/office/officeart/2005/8/layout/hierarchy1"/>
    <dgm:cxn modelId="{C40DE183-D56A-4891-8D8E-6D8F38440CBB}" type="presOf" srcId="{FB575C04-CADC-4F86-81AB-5E545D85DDAE}" destId="{2B339FFF-C420-4219-ACF6-4D7A74F56B37}" srcOrd="0" destOrd="0" presId="urn:microsoft.com/office/officeart/2005/8/layout/hierarchy1"/>
    <dgm:cxn modelId="{3E879511-066D-41AF-AC4D-D4667905124F}" type="presOf" srcId="{8068B0F9-C558-4D88-8EC7-CEB86FD892D2}" destId="{6EB6E222-DC78-463E-8ECD-E9B69D5C2CB8}" srcOrd="0" destOrd="0" presId="urn:microsoft.com/office/officeart/2005/8/layout/hierarchy1"/>
    <dgm:cxn modelId="{21737108-3252-485B-8DA7-860729C9C057}" srcId="{FB575C04-CADC-4F86-81AB-5E545D85DDAE}" destId="{5B589DAA-6806-446E-BAFA-FE1FCF6D0E84}" srcOrd="1" destOrd="0" parTransId="{AEF6952E-5CBF-442D-AD52-700A2162AFC1}" sibTransId="{3DB830A7-D568-4CD1-9FB6-A10E38A7E6FC}"/>
    <dgm:cxn modelId="{12E2B2DD-D6D6-47AA-970C-A544181513ED}" type="presOf" srcId="{048626A8-7DD9-4696-92E3-2C49BF7B707F}" destId="{AB072930-0212-40E4-9FCD-5CB2C1720B80}" srcOrd="0" destOrd="0" presId="urn:microsoft.com/office/officeart/2005/8/layout/hierarchy1"/>
    <dgm:cxn modelId="{6A882C73-0224-49A7-A69F-73140D42C6C0}" type="presOf" srcId="{1D6B9BD0-EC99-448B-B331-D1BD9AA181D8}" destId="{5D51970F-FD55-4955-B283-793EBACB2614}" srcOrd="0" destOrd="0" presId="urn:microsoft.com/office/officeart/2005/8/layout/hierarchy1"/>
    <dgm:cxn modelId="{94B3C092-3139-4358-A2F6-95DEA65B0F5B}" type="presOf" srcId="{5B589DAA-6806-446E-BAFA-FE1FCF6D0E84}" destId="{8E80F961-F71C-4DC5-A00D-53673E8DC91F}" srcOrd="0" destOrd="0" presId="urn:microsoft.com/office/officeart/2005/8/layout/hierarchy1"/>
    <dgm:cxn modelId="{32EA955B-429A-481D-A6FB-B0575D1F8DBE}" type="presOf" srcId="{AEF6952E-5CBF-442D-AD52-700A2162AFC1}" destId="{721CCC61-F770-4536-955F-2608BF0BBF20}" srcOrd="0" destOrd="0" presId="urn:microsoft.com/office/officeart/2005/8/layout/hierarchy1"/>
    <dgm:cxn modelId="{9BA1E44A-B286-418A-B4EA-A69F9D591AE2}" type="presParOf" srcId="{D710073B-BAB4-4A8A-BC87-A06DA52EDBDE}" destId="{7BE02C01-9742-4A58-A901-450C27DF00DF}" srcOrd="0" destOrd="0" presId="urn:microsoft.com/office/officeart/2005/8/layout/hierarchy1"/>
    <dgm:cxn modelId="{13CA0A0F-728C-41C4-A60A-E21E8E656A0E}" type="presParOf" srcId="{7BE02C01-9742-4A58-A901-450C27DF00DF}" destId="{44D4E31E-934A-41C9-9B0A-BA94F49B63B3}" srcOrd="0" destOrd="0" presId="urn:microsoft.com/office/officeart/2005/8/layout/hierarchy1"/>
    <dgm:cxn modelId="{8A27DFB2-616F-4692-B5E4-1B7E65320951}" type="presParOf" srcId="{44D4E31E-934A-41C9-9B0A-BA94F49B63B3}" destId="{F6A3BC3A-CAF4-4AA3-B8C4-4CD5AA8F0BF9}" srcOrd="0" destOrd="0" presId="urn:microsoft.com/office/officeart/2005/8/layout/hierarchy1"/>
    <dgm:cxn modelId="{57DF99E6-F700-4238-A411-705B09BB6511}" type="presParOf" srcId="{44D4E31E-934A-41C9-9B0A-BA94F49B63B3}" destId="{2B339FFF-C420-4219-ACF6-4D7A74F56B37}" srcOrd="1" destOrd="0" presId="urn:microsoft.com/office/officeart/2005/8/layout/hierarchy1"/>
    <dgm:cxn modelId="{95A6D0D4-B8C3-4C57-94CA-C8D09E3896EE}" type="presParOf" srcId="{7BE02C01-9742-4A58-A901-450C27DF00DF}" destId="{5ACCC3DE-469C-41E7-94C4-5142B008D401}" srcOrd="1" destOrd="0" presId="urn:microsoft.com/office/officeart/2005/8/layout/hierarchy1"/>
    <dgm:cxn modelId="{6040670F-FA91-4D70-A566-90717B8DD2F1}" type="presParOf" srcId="{5ACCC3DE-469C-41E7-94C4-5142B008D401}" destId="{5D51970F-FD55-4955-B283-793EBACB2614}" srcOrd="0" destOrd="0" presId="urn:microsoft.com/office/officeart/2005/8/layout/hierarchy1"/>
    <dgm:cxn modelId="{00DE68E5-95D0-468C-9EE5-3F6B0E5AC49F}" type="presParOf" srcId="{5ACCC3DE-469C-41E7-94C4-5142B008D401}" destId="{82F421A2-D9A2-4428-B615-66E06AA20BD7}" srcOrd="1" destOrd="0" presId="urn:microsoft.com/office/officeart/2005/8/layout/hierarchy1"/>
    <dgm:cxn modelId="{4A734F81-1132-42AA-A459-EFF47EB26A10}" type="presParOf" srcId="{82F421A2-D9A2-4428-B615-66E06AA20BD7}" destId="{69C58423-256F-41A2-A239-E99641E864D4}" srcOrd="0" destOrd="0" presId="urn:microsoft.com/office/officeart/2005/8/layout/hierarchy1"/>
    <dgm:cxn modelId="{64D05667-61D6-4DB4-9071-8141CE052C4E}" type="presParOf" srcId="{69C58423-256F-41A2-A239-E99641E864D4}" destId="{BA2C1125-4DC0-47AF-A2F8-9B308A7688C6}" srcOrd="0" destOrd="0" presId="urn:microsoft.com/office/officeart/2005/8/layout/hierarchy1"/>
    <dgm:cxn modelId="{7CBE4A1B-ECBF-4297-81E9-83EBA7CFC7E4}" type="presParOf" srcId="{69C58423-256F-41A2-A239-E99641E864D4}" destId="{6EB6E222-DC78-463E-8ECD-E9B69D5C2CB8}" srcOrd="1" destOrd="0" presId="urn:microsoft.com/office/officeart/2005/8/layout/hierarchy1"/>
    <dgm:cxn modelId="{C60CF05B-DD2F-4C67-9E28-20F32D9C0FC0}" type="presParOf" srcId="{82F421A2-D9A2-4428-B615-66E06AA20BD7}" destId="{752535D8-5FFC-45C7-AD0D-4285845FBC95}" srcOrd="1" destOrd="0" presId="urn:microsoft.com/office/officeart/2005/8/layout/hierarchy1"/>
    <dgm:cxn modelId="{31D28A27-AE6C-46E1-A26A-2A7551F4248E}" type="presParOf" srcId="{5ACCC3DE-469C-41E7-94C4-5142B008D401}" destId="{721CCC61-F770-4536-955F-2608BF0BBF20}" srcOrd="2" destOrd="0" presId="urn:microsoft.com/office/officeart/2005/8/layout/hierarchy1"/>
    <dgm:cxn modelId="{297760DA-E819-4C42-A4BB-92F7766639FF}" type="presParOf" srcId="{5ACCC3DE-469C-41E7-94C4-5142B008D401}" destId="{0092DD97-8DE5-4B8A-B37E-970A7548D8F1}" srcOrd="3" destOrd="0" presId="urn:microsoft.com/office/officeart/2005/8/layout/hierarchy1"/>
    <dgm:cxn modelId="{E06B20C0-9F8E-4801-B8F5-2DD363BB1997}" type="presParOf" srcId="{0092DD97-8DE5-4B8A-B37E-970A7548D8F1}" destId="{1C254C38-0672-4E5A-B20D-AB70D2B31639}" srcOrd="0" destOrd="0" presId="urn:microsoft.com/office/officeart/2005/8/layout/hierarchy1"/>
    <dgm:cxn modelId="{28B64F62-DBFE-4D47-8277-16724EF91A73}" type="presParOf" srcId="{1C254C38-0672-4E5A-B20D-AB70D2B31639}" destId="{6DED6C60-6A63-40F1-B49E-D63178F8473C}" srcOrd="0" destOrd="0" presId="urn:microsoft.com/office/officeart/2005/8/layout/hierarchy1"/>
    <dgm:cxn modelId="{9B83EEAC-A1A6-4938-A568-660381BA02BF}" type="presParOf" srcId="{1C254C38-0672-4E5A-B20D-AB70D2B31639}" destId="{8E80F961-F71C-4DC5-A00D-53673E8DC91F}" srcOrd="1" destOrd="0" presId="urn:microsoft.com/office/officeart/2005/8/layout/hierarchy1"/>
    <dgm:cxn modelId="{C9B912A3-F189-4080-A3B2-27653224461D}" type="presParOf" srcId="{0092DD97-8DE5-4B8A-B37E-970A7548D8F1}" destId="{84EB89E4-B35D-4659-8E55-6EAB8AFE7A9D}" srcOrd="1" destOrd="0" presId="urn:microsoft.com/office/officeart/2005/8/layout/hierarchy1"/>
    <dgm:cxn modelId="{AB3B2DB4-6215-4ACD-9EAA-F27A5A60BA34}" type="presParOf" srcId="{5ACCC3DE-469C-41E7-94C4-5142B008D401}" destId="{AB072930-0212-40E4-9FCD-5CB2C1720B80}" srcOrd="4" destOrd="0" presId="urn:microsoft.com/office/officeart/2005/8/layout/hierarchy1"/>
    <dgm:cxn modelId="{DEE848EE-6E53-4DF5-9243-8ADDE102DF9D}" type="presParOf" srcId="{5ACCC3DE-469C-41E7-94C4-5142B008D401}" destId="{BCBEAA64-17A7-44B2-AB05-9CC50AA52A31}" srcOrd="5" destOrd="0" presId="urn:microsoft.com/office/officeart/2005/8/layout/hierarchy1"/>
    <dgm:cxn modelId="{EA8C5A79-E26A-4A49-9776-7AD86B478041}" type="presParOf" srcId="{BCBEAA64-17A7-44B2-AB05-9CC50AA52A31}" destId="{C7508B20-9C12-4D0F-994E-7F7E6A4EC1FE}" srcOrd="0" destOrd="0" presId="urn:microsoft.com/office/officeart/2005/8/layout/hierarchy1"/>
    <dgm:cxn modelId="{78EE266C-8F58-4611-8DE1-0E9C528B4AFE}" type="presParOf" srcId="{C7508B20-9C12-4D0F-994E-7F7E6A4EC1FE}" destId="{A85EEF9B-0AC9-4DFA-8E1A-06B85DEBB239}" srcOrd="0" destOrd="0" presId="urn:microsoft.com/office/officeart/2005/8/layout/hierarchy1"/>
    <dgm:cxn modelId="{22A9C0B6-216C-4EF4-BD40-82A8F8281CE0}" type="presParOf" srcId="{C7508B20-9C12-4D0F-994E-7F7E6A4EC1FE}" destId="{82AD50C4-0889-4C5E-93D4-CD2EF855BDBA}" srcOrd="1" destOrd="0" presId="urn:microsoft.com/office/officeart/2005/8/layout/hierarchy1"/>
    <dgm:cxn modelId="{85CEC35B-88FD-4DF5-8D25-637DAAC7103D}" type="presParOf" srcId="{BCBEAA64-17A7-44B2-AB05-9CC50AA52A31}" destId="{CE243B0C-A60A-4624-8286-F62DA9754014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F627B413-A2B4-431A-886A-9E69AE033872}" type="doc">
      <dgm:prSet loTypeId="urn:microsoft.com/office/officeart/2005/8/layout/vList4#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E4DC7A6D-6458-4D40-8B72-786E2B43194F}">
      <dgm:prSet phldrT="[Текст]"/>
      <dgm:spPr/>
      <dgm:t>
        <a:bodyPr/>
        <a:lstStyle/>
        <a:p>
          <a:r>
            <a:rPr lang="uk-UA" dirty="0" smtClean="0"/>
            <a:t>Коментоване виконання завдання з рубрики “Обговорюємо” ст. 173</a:t>
          </a:r>
          <a:endParaRPr lang="en-US" dirty="0" smtClean="0"/>
        </a:p>
        <a:p>
          <a:r>
            <a:rPr lang="uk-UA" dirty="0" smtClean="0"/>
            <a:t>Як працювати із завданнями цієї рубрики?</a:t>
          </a:r>
          <a:endParaRPr lang="ru-RU" dirty="0"/>
        </a:p>
      </dgm:t>
    </dgm:pt>
    <dgm:pt modelId="{5DA025A0-926B-4178-8E1E-D63C2F38CBF0}" type="parTrans" cxnId="{61F115A4-A2AC-407F-B60D-5A12A912C187}">
      <dgm:prSet/>
      <dgm:spPr/>
      <dgm:t>
        <a:bodyPr/>
        <a:lstStyle/>
        <a:p>
          <a:endParaRPr lang="ru-RU"/>
        </a:p>
      </dgm:t>
    </dgm:pt>
    <dgm:pt modelId="{1B1FA1B5-111E-4BAC-9F0F-E935AA39B567}" type="sibTrans" cxnId="{61F115A4-A2AC-407F-B60D-5A12A912C187}">
      <dgm:prSet/>
      <dgm:spPr/>
      <dgm:t>
        <a:bodyPr/>
        <a:lstStyle/>
        <a:p>
          <a:endParaRPr lang="ru-RU"/>
        </a:p>
      </dgm:t>
    </dgm:pt>
    <dgm:pt modelId="{5E032831-D853-4C13-97AC-21D3F99245D7}" type="pres">
      <dgm:prSet presAssocID="{F627B413-A2B4-431A-886A-9E69AE033872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FD012F7B-13FE-47A0-B83B-EC23C2DD5EDC}" type="pres">
      <dgm:prSet presAssocID="{E4DC7A6D-6458-4D40-8B72-786E2B43194F}" presName="comp" presStyleCnt="0"/>
      <dgm:spPr/>
    </dgm:pt>
    <dgm:pt modelId="{E07D53DF-6452-4009-8A85-F59B951C65CA}" type="pres">
      <dgm:prSet presAssocID="{E4DC7A6D-6458-4D40-8B72-786E2B43194F}" presName="box" presStyleLbl="node1" presStyleIdx="0" presStyleCnt="1"/>
      <dgm:spPr/>
      <dgm:t>
        <a:bodyPr/>
        <a:lstStyle/>
        <a:p>
          <a:endParaRPr lang="ru-RU"/>
        </a:p>
      </dgm:t>
    </dgm:pt>
    <dgm:pt modelId="{E2502320-D2CF-4315-97ED-EB529052F563}" type="pres">
      <dgm:prSet presAssocID="{E4DC7A6D-6458-4D40-8B72-786E2B43194F}" presName="img" presStyleLbl="fgImgPlace1" presStyleIdx="0" presStyleCnt="1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654347DA-5AB8-4D3E-B0C7-A56D667A19FF}" type="pres">
      <dgm:prSet presAssocID="{E4DC7A6D-6458-4D40-8B72-786E2B43194F}" presName="text" presStyleLbl="node1" presStyleIdx="0" presStyleCnt="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5EAD4AA0-84A2-48DE-8223-0F6301BC5DF5}" type="presOf" srcId="{F627B413-A2B4-431A-886A-9E69AE033872}" destId="{5E032831-D853-4C13-97AC-21D3F99245D7}" srcOrd="0" destOrd="0" presId="urn:microsoft.com/office/officeart/2005/8/layout/vList4#2"/>
    <dgm:cxn modelId="{FE606677-2AB5-402E-910A-CB654EEAF9C4}" type="presOf" srcId="{E4DC7A6D-6458-4D40-8B72-786E2B43194F}" destId="{654347DA-5AB8-4D3E-B0C7-A56D667A19FF}" srcOrd="1" destOrd="0" presId="urn:microsoft.com/office/officeart/2005/8/layout/vList4#2"/>
    <dgm:cxn modelId="{61F115A4-A2AC-407F-B60D-5A12A912C187}" srcId="{F627B413-A2B4-431A-886A-9E69AE033872}" destId="{E4DC7A6D-6458-4D40-8B72-786E2B43194F}" srcOrd="0" destOrd="0" parTransId="{5DA025A0-926B-4178-8E1E-D63C2F38CBF0}" sibTransId="{1B1FA1B5-111E-4BAC-9F0F-E935AA39B567}"/>
    <dgm:cxn modelId="{2CF9481B-230A-4805-9248-09A36D474C03}" type="presOf" srcId="{E4DC7A6D-6458-4D40-8B72-786E2B43194F}" destId="{E07D53DF-6452-4009-8A85-F59B951C65CA}" srcOrd="0" destOrd="0" presId="urn:microsoft.com/office/officeart/2005/8/layout/vList4#2"/>
    <dgm:cxn modelId="{B0D80BF1-7C2C-42CC-A8B3-9A3C7F387831}" type="presParOf" srcId="{5E032831-D853-4C13-97AC-21D3F99245D7}" destId="{FD012F7B-13FE-47A0-B83B-EC23C2DD5EDC}" srcOrd="0" destOrd="0" presId="urn:microsoft.com/office/officeart/2005/8/layout/vList4#2"/>
    <dgm:cxn modelId="{A911B8A7-FA4C-4355-A77A-CCDADFFE7C89}" type="presParOf" srcId="{FD012F7B-13FE-47A0-B83B-EC23C2DD5EDC}" destId="{E07D53DF-6452-4009-8A85-F59B951C65CA}" srcOrd="0" destOrd="0" presId="urn:microsoft.com/office/officeart/2005/8/layout/vList4#2"/>
    <dgm:cxn modelId="{40F891D6-C84C-4826-ACCA-58115B065573}" type="presParOf" srcId="{FD012F7B-13FE-47A0-B83B-EC23C2DD5EDC}" destId="{E2502320-D2CF-4315-97ED-EB529052F563}" srcOrd="1" destOrd="0" presId="urn:microsoft.com/office/officeart/2005/8/layout/vList4#2"/>
    <dgm:cxn modelId="{A2889C89-17FA-43F2-985C-A2C71165595E}" type="presParOf" srcId="{FD012F7B-13FE-47A0-B83B-EC23C2DD5EDC}" destId="{654347DA-5AB8-4D3E-B0C7-A56D667A19FF}" srcOrd="2" destOrd="0" presId="urn:microsoft.com/office/officeart/2005/8/layout/vList4#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2ED365F7-7545-4363-A91E-F3BC86FCDBB0}" type="doc">
      <dgm:prSet loTypeId="urn:microsoft.com/office/officeart/2005/8/layout/vList4#3" loCatId="list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CAAC1930-F32B-482F-BFA4-C4C045B60DDF}">
      <dgm:prSet phldrT="[Текст]" custT="1"/>
      <dgm:spPr/>
      <dgm:t>
        <a:bodyPr/>
        <a:lstStyle/>
        <a:p>
          <a:r>
            <a:rPr lang="uk-UA" sz="4000" b="1" dirty="0" smtClean="0"/>
            <a:t>Вправи 1-2 (ст.174)</a:t>
          </a:r>
          <a:endParaRPr lang="ru-RU" sz="4000" dirty="0"/>
        </a:p>
      </dgm:t>
    </dgm:pt>
    <dgm:pt modelId="{49FF1268-67D3-40AA-8094-F8DA4DA0127D}" type="parTrans" cxnId="{2B10E810-5137-4B7D-B03E-21182E2D0192}">
      <dgm:prSet/>
      <dgm:spPr/>
      <dgm:t>
        <a:bodyPr/>
        <a:lstStyle/>
        <a:p>
          <a:endParaRPr lang="ru-RU"/>
        </a:p>
      </dgm:t>
    </dgm:pt>
    <dgm:pt modelId="{3FA24087-8296-4229-B475-A279D2F0E4EA}" type="sibTrans" cxnId="{2B10E810-5137-4B7D-B03E-21182E2D0192}">
      <dgm:prSet/>
      <dgm:spPr/>
      <dgm:t>
        <a:bodyPr/>
        <a:lstStyle/>
        <a:p>
          <a:endParaRPr lang="ru-RU"/>
        </a:p>
      </dgm:t>
    </dgm:pt>
    <dgm:pt modelId="{A04534A9-E890-4AF3-9C81-BC280D2D6374}" type="pres">
      <dgm:prSet presAssocID="{2ED365F7-7545-4363-A91E-F3BC86FCDBB0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CA70D292-286B-47B9-9AF0-D097CE6D69C9}" type="pres">
      <dgm:prSet presAssocID="{CAAC1930-F32B-482F-BFA4-C4C045B60DDF}" presName="comp" presStyleCnt="0"/>
      <dgm:spPr/>
    </dgm:pt>
    <dgm:pt modelId="{1A3EB3C5-0C49-407E-B6A9-4F06E73A4004}" type="pres">
      <dgm:prSet presAssocID="{CAAC1930-F32B-482F-BFA4-C4C045B60DDF}" presName="box" presStyleLbl="node1" presStyleIdx="0" presStyleCnt="1"/>
      <dgm:spPr/>
      <dgm:t>
        <a:bodyPr/>
        <a:lstStyle/>
        <a:p>
          <a:endParaRPr lang="ru-RU"/>
        </a:p>
      </dgm:t>
    </dgm:pt>
    <dgm:pt modelId="{00E4200C-50D8-4A3B-B13B-E98186C3614E}" type="pres">
      <dgm:prSet presAssocID="{CAAC1930-F32B-482F-BFA4-C4C045B60DDF}" presName="img" presStyleLbl="fgImgPlace1" presStyleIdx="0" presStyleCnt="1" custScaleY="66177" custLinFactNeighborX="-6422" custLinFactNeighborY="0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8E65A334-53A6-4A5C-9DD5-F6DB264C03C9}" type="pres">
      <dgm:prSet presAssocID="{CAAC1930-F32B-482F-BFA4-C4C045B60DDF}" presName="text" presStyleLbl="node1" presStyleIdx="0" presStyleCnt="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92635BC5-902F-45B0-A8BC-9733F360EB44}" type="presOf" srcId="{2ED365F7-7545-4363-A91E-F3BC86FCDBB0}" destId="{A04534A9-E890-4AF3-9C81-BC280D2D6374}" srcOrd="0" destOrd="0" presId="urn:microsoft.com/office/officeart/2005/8/layout/vList4#3"/>
    <dgm:cxn modelId="{2B10E810-5137-4B7D-B03E-21182E2D0192}" srcId="{2ED365F7-7545-4363-A91E-F3BC86FCDBB0}" destId="{CAAC1930-F32B-482F-BFA4-C4C045B60DDF}" srcOrd="0" destOrd="0" parTransId="{49FF1268-67D3-40AA-8094-F8DA4DA0127D}" sibTransId="{3FA24087-8296-4229-B475-A279D2F0E4EA}"/>
    <dgm:cxn modelId="{5E13FA99-7680-4DBE-94B6-6C9A88EFBE63}" type="presOf" srcId="{CAAC1930-F32B-482F-BFA4-C4C045B60DDF}" destId="{1A3EB3C5-0C49-407E-B6A9-4F06E73A4004}" srcOrd="0" destOrd="0" presId="urn:microsoft.com/office/officeart/2005/8/layout/vList4#3"/>
    <dgm:cxn modelId="{481716C7-4109-448F-8124-597ECCED19D0}" type="presOf" srcId="{CAAC1930-F32B-482F-BFA4-C4C045B60DDF}" destId="{8E65A334-53A6-4A5C-9DD5-F6DB264C03C9}" srcOrd="1" destOrd="0" presId="urn:microsoft.com/office/officeart/2005/8/layout/vList4#3"/>
    <dgm:cxn modelId="{55657812-98F6-43F4-871E-EBFA0568C8D0}" type="presParOf" srcId="{A04534A9-E890-4AF3-9C81-BC280D2D6374}" destId="{CA70D292-286B-47B9-9AF0-D097CE6D69C9}" srcOrd="0" destOrd="0" presId="urn:microsoft.com/office/officeart/2005/8/layout/vList4#3"/>
    <dgm:cxn modelId="{FC44BE19-2DF5-4F88-888B-99CC35AC1D8A}" type="presParOf" srcId="{CA70D292-286B-47B9-9AF0-D097CE6D69C9}" destId="{1A3EB3C5-0C49-407E-B6A9-4F06E73A4004}" srcOrd="0" destOrd="0" presId="urn:microsoft.com/office/officeart/2005/8/layout/vList4#3"/>
    <dgm:cxn modelId="{7DA299B6-32F9-4AA2-8784-4E28491D69D3}" type="presParOf" srcId="{CA70D292-286B-47B9-9AF0-D097CE6D69C9}" destId="{00E4200C-50D8-4A3B-B13B-E98186C3614E}" srcOrd="1" destOrd="0" presId="urn:microsoft.com/office/officeart/2005/8/layout/vList4#3"/>
    <dgm:cxn modelId="{F9388B3D-B2D7-4398-B61F-F439F9FAEC48}" type="presParOf" srcId="{CA70D292-286B-47B9-9AF0-D097CE6D69C9}" destId="{8E65A334-53A6-4A5C-9DD5-F6DB264C03C9}" srcOrd="2" destOrd="0" presId="urn:microsoft.com/office/officeart/2005/8/layout/vList4#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5E06E62B-3B4D-4CDB-958E-5410D64A70DE}" type="doc">
      <dgm:prSet loTypeId="urn:microsoft.com/office/officeart/2005/8/layout/hierarchy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uk-UA"/>
        </a:p>
      </dgm:t>
    </dgm:pt>
    <dgm:pt modelId="{8DEDE4FF-2C29-4D28-A493-854D9EB886FA}">
      <dgm:prSet phldrT="[Текст]"/>
      <dgm:spPr/>
      <dgm:t>
        <a:bodyPr/>
        <a:lstStyle/>
        <a:p>
          <a:r>
            <a:rPr lang="uk-UA" dirty="0" smtClean="0"/>
            <a:t>Буфер обміну</a:t>
          </a:r>
          <a:endParaRPr lang="uk-UA" dirty="0"/>
        </a:p>
      </dgm:t>
    </dgm:pt>
    <dgm:pt modelId="{DF59714A-2662-46AF-B2B4-2E7BDC346FE9}" type="parTrans" cxnId="{A902425F-E077-40EB-A74E-A58322115B88}">
      <dgm:prSet/>
      <dgm:spPr/>
      <dgm:t>
        <a:bodyPr/>
        <a:lstStyle/>
        <a:p>
          <a:endParaRPr lang="uk-UA"/>
        </a:p>
      </dgm:t>
    </dgm:pt>
    <dgm:pt modelId="{93FD4A5A-6334-45EF-9322-B89388BC6639}" type="sibTrans" cxnId="{A902425F-E077-40EB-A74E-A58322115B88}">
      <dgm:prSet/>
      <dgm:spPr/>
      <dgm:t>
        <a:bodyPr/>
        <a:lstStyle/>
        <a:p>
          <a:endParaRPr lang="uk-UA"/>
        </a:p>
      </dgm:t>
    </dgm:pt>
    <dgm:pt modelId="{D7D1ADFD-25BD-45DE-BC1F-BA9CFE4D0F93}">
      <dgm:prSet phldrT="[Текст]"/>
      <dgm:spPr/>
      <dgm:t>
        <a:bodyPr/>
        <a:lstStyle/>
        <a:p>
          <a:r>
            <a:rPr lang="uk-UA" dirty="0" smtClean="0"/>
            <a:t>Переміщення у буфер обміну</a:t>
          </a:r>
          <a:endParaRPr lang="uk-UA" dirty="0"/>
        </a:p>
      </dgm:t>
    </dgm:pt>
    <dgm:pt modelId="{EF3EA6ED-D9A3-4199-9EE5-E544EEB24A21}" type="parTrans" cxnId="{42B5661C-3B2E-40BB-960A-146968DC2405}">
      <dgm:prSet/>
      <dgm:spPr/>
      <dgm:t>
        <a:bodyPr/>
        <a:lstStyle/>
        <a:p>
          <a:endParaRPr lang="uk-UA"/>
        </a:p>
      </dgm:t>
    </dgm:pt>
    <dgm:pt modelId="{288AF39A-8EE2-4BC1-95A7-98C1B492FB5B}" type="sibTrans" cxnId="{42B5661C-3B2E-40BB-960A-146968DC2405}">
      <dgm:prSet/>
      <dgm:spPr/>
      <dgm:t>
        <a:bodyPr/>
        <a:lstStyle/>
        <a:p>
          <a:endParaRPr lang="uk-UA"/>
        </a:p>
      </dgm:t>
    </dgm:pt>
    <dgm:pt modelId="{93DEAB5A-F5C0-43FE-97B2-82C5CE0F0616}">
      <dgm:prSet phldrT="[Текст]"/>
      <dgm:spPr/>
      <dgm:t>
        <a:bodyPr/>
        <a:lstStyle/>
        <a:p>
          <a:r>
            <a:rPr lang="uk-UA" dirty="0" smtClean="0"/>
            <a:t>Копіювання у буфер обміну</a:t>
          </a:r>
          <a:endParaRPr lang="uk-UA" dirty="0"/>
        </a:p>
      </dgm:t>
    </dgm:pt>
    <dgm:pt modelId="{829A91DC-337B-4F23-B69B-AEB33DECE9A9}" type="parTrans" cxnId="{01472F65-7723-4A35-A308-F150D905C5D7}">
      <dgm:prSet/>
      <dgm:spPr/>
      <dgm:t>
        <a:bodyPr/>
        <a:lstStyle/>
        <a:p>
          <a:endParaRPr lang="uk-UA"/>
        </a:p>
      </dgm:t>
    </dgm:pt>
    <dgm:pt modelId="{D3EA5B0C-AB97-4934-BA1E-05C8EA073E24}" type="sibTrans" cxnId="{01472F65-7723-4A35-A308-F150D905C5D7}">
      <dgm:prSet/>
      <dgm:spPr/>
      <dgm:t>
        <a:bodyPr/>
        <a:lstStyle/>
        <a:p>
          <a:endParaRPr lang="uk-UA"/>
        </a:p>
      </dgm:t>
    </dgm:pt>
    <dgm:pt modelId="{4BE52828-9A78-4613-B784-2DA640EB49E7}">
      <dgm:prSet phldrT="[Текст]"/>
      <dgm:spPr/>
      <dgm:t>
        <a:bodyPr/>
        <a:lstStyle/>
        <a:p>
          <a:r>
            <a:rPr lang="uk-UA" dirty="0" smtClean="0"/>
            <a:t>Вказівка Копіювати</a:t>
          </a:r>
          <a:endParaRPr lang="uk-UA" dirty="0"/>
        </a:p>
      </dgm:t>
    </dgm:pt>
    <dgm:pt modelId="{B03A8AE6-1B44-4C61-A974-5D7202677DDC}" type="parTrans" cxnId="{BF12CD47-A095-4637-8940-7271B97019AE}">
      <dgm:prSet/>
      <dgm:spPr/>
      <dgm:t>
        <a:bodyPr/>
        <a:lstStyle/>
        <a:p>
          <a:endParaRPr lang="uk-UA"/>
        </a:p>
      </dgm:t>
    </dgm:pt>
    <dgm:pt modelId="{08C54E50-830A-4539-8C14-C57C5EE4CC10}" type="sibTrans" cxnId="{BF12CD47-A095-4637-8940-7271B97019AE}">
      <dgm:prSet/>
      <dgm:spPr/>
      <dgm:t>
        <a:bodyPr/>
        <a:lstStyle/>
        <a:p>
          <a:endParaRPr lang="uk-UA"/>
        </a:p>
      </dgm:t>
    </dgm:pt>
    <dgm:pt modelId="{B876F647-F93C-42A3-8CAE-F1EC5BC9286C}">
      <dgm:prSet phldrT="[Текст]"/>
      <dgm:spPr/>
      <dgm:t>
        <a:bodyPr/>
        <a:lstStyle/>
        <a:p>
          <a:r>
            <a:rPr lang="uk-UA" dirty="0" smtClean="0"/>
            <a:t>Вставляння з буферу обміну</a:t>
          </a:r>
          <a:endParaRPr lang="uk-UA" dirty="0"/>
        </a:p>
      </dgm:t>
    </dgm:pt>
    <dgm:pt modelId="{183DF106-138E-4408-B20F-20B63256DD21}" type="parTrans" cxnId="{55557508-CBA4-4EB6-88BB-B3245A92AECC}">
      <dgm:prSet/>
      <dgm:spPr/>
      <dgm:t>
        <a:bodyPr/>
        <a:lstStyle/>
        <a:p>
          <a:endParaRPr lang="uk-UA"/>
        </a:p>
      </dgm:t>
    </dgm:pt>
    <dgm:pt modelId="{14FFCDD8-2363-4C1F-9B3A-4DDAF40C1E15}" type="sibTrans" cxnId="{55557508-CBA4-4EB6-88BB-B3245A92AECC}">
      <dgm:prSet/>
      <dgm:spPr/>
      <dgm:t>
        <a:bodyPr/>
        <a:lstStyle/>
        <a:p>
          <a:endParaRPr lang="uk-UA"/>
        </a:p>
      </dgm:t>
    </dgm:pt>
    <dgm:pt modelId="{62340854-64D5-4A8E-93ED-693AAE57FDF8}">
      <dgm:prSet phldrT="[Текст]"/>
      <dgm:spPr/>
      <dgm:t>
        <a:bodyPr/>
        <a:lstStyle/>
        <a:p>
          <a:r>
            <a:rPr lang="uk-UA" dirty="0" smtClean="0"/>
            <a:t>Вказівка Вставити</a:t>
          </a:r>
          <a:endParaRPr lang="uk-UA" dirty="0"/>
        </a:p>
      </dgm:t>
    </dgm:pt>
    <dgm:pt modelId="{037F12A2-75EF-4976-A6D4-E60F43CF691B}" type="parTrans" cxnId="{C7B976AE-E0B0-4BD4-B276-CF8809A470AF}">
      <dgm:prSet/>
      <dgm:spPr/>
      <dgm:t>
        <a:bodyPr/>
        <a:lstStyle/>
        <a:p>
          <a:endParaRPr lang="uk-UA"/>
        </a:p>
      </dgm:t>
    </dgm:pt>
    <dgm:pt modelId="{E070D649-008B-4FFC-83FD-A8611F7274AD}" type="sibTrans" cxnId="{C7B976AE-E0B0-4BD4-B276-CF8809A470AF}">
      <dgm:prSet/>
      <dgm:spPr/>
      <dgm:t>
        <a:bodyPr/>
        <a:lstStyle/>
        <a:p>
          <a:endParaRPr lang="uk-UA"/>
        </a:p>
      </dgm:t>
    </dgm:pt>
    <dgm:pt modelId="{6DBC37B5-3F07-4BBF-84BC-4ACE9CF3A4FB}">
      <dgm:prSet phldrT="[Текст]"/>
      <dgm:spPr/>
      <dgm:t>
        <a:bodyPr/>
        <a:lstStyle/>
        <a:p>
          <a:r>
            <a:rPr lang="uk-UA" dirty="0" smtClean="0"/>
            <a:t>Вказівка Вирізати</a:t>
          </a:r>
          <a:endParaRPr lang="uk-UA" dirty="0"/>
        </a:p>
      </dgm:t>
    </dgm:pt>
    <dgm:pt modelId="{F307DD68-6A58-4637-8899-42C1DF9F7EE1}" type="parTrans" cxnId="{06274580-6391-4F99-95D3-483491B9770D}">
      <dgm:prSet/>
      <dgm:spPr/>
      <dgm:t>
        <a:bodyPr/>
        <a:lstStyle/>
        <a:p>
          <a:endParaRPr lang="uk-UA"/>
        </a:p>
      </dgm:t>
    </dgm:pt>
    <dgm:pt modelId="{ECC2B8D1-ABDD-4966-874D-CA58000B47DE}" type="sibTrans" cxnId="{06274580-6391-4F99-95D3-483491B9770D}">
      <dgm:prSet/>
      <dgm:spPr/>
      <dgm:t>
        <a:bodyPr/>
        <a:lstStyle/>
        <a:p>
          <a:endParaRPr lang="uk-UA"/>
        </a:p>
      </dgm:t>
    </dgm:pt>
    <dgm:pt modelId="{F59F513D-4D23-44F8-828E-3884572829E5}" type="pres">
      <dgm:prSet presAssocID="{5E06E62B-3B4D-4CDB-958E-5410D64A70DE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uk-UA"/>
        </a:p>
      </dgm:t>
    </dgm:pt>
    <dgm:pt modelId="{FB192DB5-C3E1-4951-BB7C-0BFE0CB70C2B}" type="pres">
      <dgm:prSet presAssocID="{8DEDE4FF-2C29-4D28-A493-854D9EB886FA}" presName="hierRoot1" presStyleCnt="0"/>
      <dgm:spPr/>
    </dgm:pt>
    <dgm:pt modelId="{A3F8310B-5D22-4BD6-960B-4166DBAC3D7D}" type="pres">
      <dgm:prSet presAssocID="{8DEDE4FF-2C29-4D28-A493-854D9EB886FA}" presName="composite" presStyleCnt="0"/>
      <dgm:spPr/>
    </dgm:pt>
    <dgm:pt modelId="{A802727A-0F4E-4506-A5EB-C3A8A15490D8}" type="pres">
      <dgm:prSet presAssocID="{8DEDE4FF-2C29-4D28-A493-854D9EB886FA}" presName="background" presStyleLbl="node0" presStyleIdx="0" presStyleCnt="1"/>
      <dgm:spPr/>
    </dgm:pt>
    <dgm:pt modelId="{0CCD74FD-8AD5-4DE4-ADA9-A5E9DF72BBF2}" type="pres">
      <dgm:prSet presAssocID="{8DEDE4FF-2C29-4D28-A493-854D9EB886FA}" presName="text" presStyleLbl="fgAcc0" presStyleIdx="0" presStyleCnt="1">
        <dgm:presLayoutVars>
          <dgm:chPref val="3"/>
        </dgm:presLayoutVars>
      </dgm:prSet>
      <dgm:spPr/>
      <dgm:t>
        <a:bodyPr/>
        <a:lstStyle/>
        <a:p>
          <a:endParaRPr lang="uk-UA"/>
        </a:p>
      </dgm:t>
    </dgm:pt>
    <dgm:pt modelId="{720BE669-1771-442C-A9D3-511C5A05B8E9}" type="pres">
      <dgm:prSet presAssocID="{8DEDE4FF-2C29-4D28-A493-854D9EB886FA}" presName="hierChild2" presStyleCnt="0"/>
      <dgm:spPr/>
    </dgm:pt>
    <dgm:pt modelId="{382A2C5C-D903-461A-A0E9-B5C155A20BCB}" type="pres">
      <dgm:prSet presAssocID="{EF3EA6ED-D9A3-4199-9EE5-E544EEB24A21}" presName="Name10" presStyleLbl="parChTrans1D2" presStyleIdx="0" presStyleCnt="3"/>
      <dgm:spPr/>
      <dgm:t>
        <a:bodyPr/>
        <a:lstStyle/>
        <a:p>
          <a:endParaRPr lang="uk-UA"/>
        </a:p>
      </dgm:t>
    </dgm:pt>
    <dgm:pt modelId="{29222DFA-52AF-4B63-8D6D-A48E33229A5C}" type="pres">
      <dgm:prSet presAssocID="{D7D1ADFD-25BD-45DE-BC1F-BA9CFE4D0F93}" presName="hierRoot2" presStyleCnt="0"/>
      <dgm:spPr/>
    </dgm:pt>
    <dgm:pt modelId="{96FA5FFF-6F75-45FB-BDA1-088A41F6747D}" type="pres">
      <dgm:prSet presAssocID="{D7D1ADFD-25BD-45DE-BC1F-BA9CFE4D0F93}" presName="composite2" presStyleCnt="0"/>
      <dgm:spPr/>
    </dgm:pt>
    <dgm:pt modelId="{5D6B36BA-77B0-4A3E-A111-42E62B81C017}" type="pres">
      <dgm:prSet presAssocID="{D7D1ADFD-25BD-45DE-BC1F-BA9CFE4D0F93}" presName="background2" presStyleLbl="node2" presStyleIdx="0" presStyleCnt="3"/>
      <dgm:spPr/>
    </dgm:pt>
    <dgm:pt modelId="{C6B24FA0-4019-4E80-84BA-5B99277F57B4}" type="pres">
      <dgm:prSet presAssocID="{D7D1ADFD-25BD-45DE-BC1F-BA9CFE4D0F93}" presName="text2" presStyleLbl="fgAcc2" presStyleIdx="0" presStyleCnt="3">
        <dgm:presLayoutVars>
          <dgm:chPref val="3"/>
        </dgm:presLayoutVars>
      </dgm:prSet>
      <dgm:spPr/>
      <dgm:t>
        <a:bodyPr/>
        <a:lstStyle/>
        <a:p>
          <a:endParaRPr lang="uk-UA"/>
        </a:p>
      </dgm:t>
    </dgm:pt>
    <dgm:pt modelId="{4CB27631-64B3-4740-9D42-170CB6DCF31A}" type="pres">
      <dgm:prSet presAssocID="{D7D1ADFD-25BD-45DE-BC1F-BA9CFE4D0F93}" presName="hierChild3" presStyleCnt="0"/>
      <dgm:spPr/>
    </dgm:pt>
    <dgm:pt modelId="{91B91A75-3812-40FF-B9CD-FD93DEDC1311}" type="pres">
      <dgm:prSet presAssocID="{F307DD68-6A58-4637-8899-42C1DF9F7EE1}" presName="Name17" presStyleLbl="parChTrans1D3" presStyleIdx="0" presStyleCnt="3"/>
      <dgm:spPr/>
      <dgm:t>
        <a:bodyPr/>
        <a:lstStyle/>
        <a:p>
          <a:endParaRPr lang="uk-UA"/>
        </a:p>
      </dgm:t>
    </dgm:pt>
    <dgm:pt modelId="{93A51439-7FEF-4D63-97C9-32ED38D5DD33}" type="pres">
      <dgm:prSet presAssocID="{6DBC37B5-3F07-4BBF-84BC-4ACE9CF3A4FB}" presName="hierRoot3" presStyleCnt="0"/>
      <dgm:spPr/>
    </dgm:pt>
    <dgm:pt modelId="{4AAF39CD-2FDC-4BEA-9F64-AD0AA8373BBC}" type="pres">
      <dgm:prSet presAssocID="{6DBC37B5-3F07-4BBF-84BC-4ACE9CF3A4FB}" presName="composite3" presStyleCnt="0"/>
      <dgm:spPr/>
    </dgm:pt>
    <dgm:pt modelId="{8DBF52D0-ACB2-456F-B1F4-EC734F32849F}" type="pres">
      <dgm:prSet presAssocID="{6DBC37B5-3F07-4BBF-84BC-4ACE9CF3A4FB}" presName="background3" presStyleLbl="node3" presStyleIdx="0" presStyleCnt="3"/>
      <dgm:spPr/>
    </dgm:pt>
    <dgm:pt modelId="{0DD2582E-F1E3-46B7-952A-DBB5128A31F8}" type="pres">
      <dgm:prSet presAssocID="{6DBC37B5-3F07-4BBF-84BC-4ACE9CF3A4FB}" presName="text3" presStyleLbl="fgAcc3" presStyleIdx="0" presStyleCnt="3">
        <dgm:presLayoutVars>
          <dgm:chPref val="3"/>
        </dgm:presLayoutVars>
      </dgm:prSet>
      <dgm:spPr/>
      <dgm:t>
        <a:bodyPr/>
        <a:lstStyle/>
        <a:p>
          <a:endParaRPr lang="uk-UA"/>
        </a:p>
      </dgm:t>
    </dgm:pt>
    <dgm:pt modelId="{41EE5602-D3FF-4ADA-B43C-B45701F3E7D7}" type="pres">
      <dgm:prSet presAssocID="{6DBC37B5-3F07-4BBF-84BC-4ACE9CF3A4FB}" presName="hierChild4" presStyleCnt="0"/>
      <dgm:spPr/>
    </dgm:pt>
    <dgm:pt modelId="{46145242-F6BC-48A7-87DF-EC587F82ABE2}" type="pres">
      <dgm:prSet presAssocID="{829A91DC-337B-4F23-B69B-AEB33DECE9A9}" presName="Name10" presStyleLbl="parChTrans1D2" presStyleIdx="1" presStyleCnt="3"/>
      <dgm:spPr/>
      <dgm:t>
        <a:bodyPr/>
        <a:lstStyle/>
        <a:p>
          <a:endParaRPr lang="uk-UA"/>
        </a:p>
      </dgm:t>
    </dgm:pt>
    <dgm:pt modelId="{988FBBB7-3B14-4F68-9A45-45C4A68F6B47}" type="pres">
      <dgm:prSet presAssocID="{93DEAB5A-F5C0-43FE-97B2-82C5CE0F0616}" presName="hierRoot2" presStyleCnt="0"/>
      <dgm:spPr/>
    </dgm:pt>
    <dgm:pt modelId="{FB62034D-3D04-41F7-9956-F938681F86D4}" type="pres">
      <dgm:prSet presAssocID="{93DEAB5A-F5C0-43FE-97B2-82C5CE0F0616}" presName="composite2" presStyleCnt="0"/>
      <dgm:spPr/>
    </dgm:pt>
    <dgm:pt modelId="{1332C5D9-F206-4F48-AE09-7FBC741338E2}" type="pres">
      <dgm:prSet presAssocID="{93DEAB5A-F5C0-43FE-97B2-82C5CE0F0616}" presName="background2" presStyleLbl="node2" presStyleIdx="1" presStyleCnt="3"/>
      <dgm:spPr/>
    </dgm:pt>
    <dgm:pt modelId="{F27E66DE-2F83-4FFB-955A-8531C7644916}" type="pres">
      <dgm:prSet presAssocID="{93DEAB5A-F5C0-43FE-97B2-82C5CE0F0616}" presName="text2" presStyleLbl="fgAcc2" presStyleIdx="1" presStyleCnt="3">
        <dgm:presLayoutVars>
          <dgm:chPref val="3"/>
        </dgm:presLayoutVars>
      </dgm:prSet>
      <dgm:spPr/>
      <dgm:t>
        <a:bodyPr/>
        <a:lstStyle/>
        <a:p>
          <a:endParaRPr lang="uk-UA"/>
        </a:p>
      </dgm:t>
    </dgm:pt>
    <dgm:pt modelId="{1ED62D79-ED9E-4F1D-80FE-FB2F234C9B78}" type="pres">
      <dgm:prSet presAssocID="{93DEAB5A-F5C0-43FE-97B2-82C5CE0F0616}" presName="hierChild3" presStyleCnt="0"/>
      <dgm:spPr/>
    </dgm:pt>
    <dgm:pt modelId="{E66BEB0C-7B99-4E10-956B-EC5151AF1488}" type="pres">
      <dgm:prSet presAssocID="{B03A8AE6-1B44-4C61-A974-5D7202677DDC}" presName="Name17" presStyleLbl="parChTrans1D3" presStyleIdx="1" presStyleCnt="3"/>
      <dgm:spPr/>
      <dgm:t>
        <a:bodyPr/>
        <a:lstStyle/>
        <a:p>
          <a:endParaRPr lang="uk-UA"/>
        </a:p>
      </dgm:t>
    </dgm:pt>
    <dgm:pt modelId="{BD3AC3D3-B5F9-4BAB-BD24-82808491C293}" type="pres">
      <dgm:prSet presAssocID="{4BE52828-9A78-4613-B784-2DA640EB49E7}" presName="hierRoot3" presStyleCnt="0"/>
      <dgm:spPr/>
    </dgm:pt>
    <dgm:pt modelId="{8EBBE485-1F2E-4F07-8E3B-85BB65976A84}" type="pres">
      <dgm:prSet presAssocID="{4BE52828-9A78-4613-B784-2DA640EB49E7}" presName="composite3" presStyleCnt="0"/>
      <dgm:spPr/>
    </dgm:pt>
    <dgm:pt modelId="{D37AEB8B-ADC7-4744-AE83-16131A9FC1A0}" type="pres">
      <dgm:prSet presAssocID="{4BE52828-9A78-4613-B784-2DA640EB49E7}" presName="background3" presStyleLbl="node3" presStyleIdx="1" presStyleCnt="3"/>
      <dgm:spPr/>
    </dgm:pt>
    <dgm:pt modelId="{0836703F-F150-439B-AA94-04AD85D50245}" type="pres">
      <dgm:prSet presAssocID="{4BE52828-9A78-4613-B784-2DA640EB49E7}" presName="text3" presStyleLbl="fgAcc3" presStyleIdx="1" presStyleCnt="3">
        <dgm:presLayoutVars>
          <dgm:chPref val="3"/>
        </dgm:presLayoutVars>
      </dgm:prSet>
      <dgm:spPr/>
      <dgm:t>
        <a:bodyPr/>
        <a:lstStyle/>
        <a:p>
          <a:endParaRPr lang="uk-UA"/>
        </a:p>
      </dgm:t>
    </dgm:pt>
    <dgm:pt modelId="{B8754A21-E8DC-4DEE-9F50-424E88B9F3AC}" type="pres">
      <dgm:prSet presAssocID="{4BE52828-9A78-4613-B784-2DA640EB49E7}" presName="hierChild4" presStyleCnt="0"/>
      <dgm:spPr/>
    </dgm:pt>
    <dgm:pt modelId="{BF40A603-6DB1-4B91-9D6A-14C327FDAF2C}" type="pres">
      <dgm:prSet presAssocID="{183DF106-138E-4408-B20F-20B63256DD21}" presName="Name10" presStyleLbl="parChTrans1D2" presStyleIdx="2" presStyleCnt="3"/>
      <dgm:spPr/>
      <dgm:t>
        <a:bodyPr/>
        <a:lstStyle/>
        <a:p>
          <a:endParaRPr lang="uk-UA"/>
        </a:p>
      </dgm:t>
    </dgm:pt>
    <dgm:pt modelId="{203BEA58-25A5-461E-80C5-215D4EF771C7}" type="pres">
      <dgm:prSet presAssocID="{B876F647-F93C-42A3-8CAE-F1EC5BC9286C}" presName="hierRoot2" presStyleCnt="0"/>
      <dgm:spPr/>
    </dgm:pt>
    <dgm:pt modelId="{57F0F814-2D3B-4167-90E5-04D613D56BAA}" type="pres">
      <dgm:prSet presAssocID="{B876F647-F93C-42A3-8CAE-F1EC5BC9286C}" presName="composite2" presStyleCnt="0"/>
      <dgm:spPr/>
    </dgm:pt>
    <dgm:pt modelId="{96D2BAF7-9FF4-4CB1-816E-8B15C4585A5D}" type="pres">
      <dgm:prSet presAssocID="{B876F647-F93C-42A3-8CAE-F1EC5BC9286C}" presName="background2" presStyleLbl="node2" presStyleIdx="2" presStyleCnt="3"/>
      <dgm:spPr/>
    </dgm:pt>
    <dgm:pt modelId="{BB9F35B8-BAD6-4DC0-ACDF-5ACEC39BAD61}" type="pres">
      <dgm:prSet presAssocID="{B876F647-F93C-42A3-8CAE-F1EC5BC9286C}" presName="text2" presStyleLbl="fgAcc2" presStyleIdx="2" presStyleCnt="3">
        <dgm:presLayoutVars>
          <dgm:chPref val="3"/>
        </dgm:presLayoutVars>
      </dgm:prSet>
      <dgm:spPr/>
      <dgm:t>
        <a:bodyPr/>
        <a:lstStyle/>
        <a:p>
          <a:endParaRPr lang="uk-UA"/>
        </a:p>
      </dgm:t>
    </dgm:pt>
    <dgm:pt modelId="{680AB995-7C96-42A8-8384-AE6CED5CDBD1}" type="pres">
      <dgm:prSet presAssocID="{B876F647-F93C-42A3-8CAE-F1EC5BC9286C}" presName="hierChild3" presStyleCnt="0"/>
      <dgm:spPr/>
    </dgm:pt>
    <dgm:pt modelId="{01AC7079-B15D-4814-ADD4-E016264151A9}" type="pres">
      <dgm:prSet presAssocID="{037F12A2-75EF-4976-A6D4-E60F43CF691B}" presName="Name17" presStyleLbl="parChTrans1D3" presStyleIdx="2" presStyleCnt="3"/>
      <dgm:spPr/>
      <dgm:t>
        <a:bodyPr/>
        <a:lstStyle/>
        <a:p>
          <a:endParaRPr lang="uk-UA"/>
        </a:p>
      </dgm:t>
    </dgm:pt>
    <dgm:pt modelId="{2552E0B0-4AA3-4105-889F-760BAF934E92}" type="pres">
      <dgm:prSet presAssocID="{62340854-64D5-4A8E-93ED-693AAE57FDF8}" presName="hierRoot3" presStyleCnt="0"/>
      <dgm:spPr/>
    </dgm:pt>
    <dgm:pt modelId="{DAB80640-65F2-4FE3-9D76-F8316AA50FAE}" type="pres">
      <dgm:prSet presAssocID="{62340854-64D5-4A8E-93ED-693AAE57FDF8}" presName="composite3" presStyleCnt="0"/>
      <dgm:spPr/>
    </dgm:pt>
    <dgm:pt modelId="{6AEC0FFD-CFE5-4CAF-939E-B7D1C8466C47}" type="pres">
      <dgm:prSet presAssocID="{62340854-64D5-4A8E-93ED-693AAE57FDF8}" presName="background3" presStyleLbl="node3" presStyleIdx="2" presStyleCnt="3"/>
      <dgm:spPr/>
    </dgm:pt>
    <dgm:pt modelId="{22473EC2-D7A1-486B-A31A-891C233FBC1C}" type="pres">
      <dgm:prSet presAssocID="{62340854-64D5-4A8E-93ED-693AAE57FDF8}" presName="text3" presStyleLbl="fgAcc3" presStyleIdx="2" presStyleCnt="3">
        <dgm:presLayoutVars>
          <dgm:chPref val="3"/>
        </dgm:presLayoutVars>
      </dgm:prSet>
      <dgm:spPr/>
      <dgm:t>
        <a:bodyPr/>
        <a:lstStyle/>
        <a:p>
          <a:endParaRPr lang="uk-UA"/>
        </a:p>
      </dgm:t>
    </dgm:pt>
    <dgm:pt modelId="{B413A7B6-AA8F-44C3-92D3-8DCE11D009D7}" type="pres">
      <dgm:prSet presAssocID="{62340854-64D5-4A8E-93ED-693AAE57FDF8}" presName="hierChild4" presStyleCnt="0"/>
      <dgm:spPr/>
    </dgm:pt>
  </dgm:ptLst>
  <dgm:cxnLst>
    <dgm:cxn modelId="{80C7061C-422F-497B-AA32-0FA0A47E826C}" type="presOf" srcId="{8DEDE4FF-2C29-4D28-A493-854D9EB886FA}" destId="{0CCD74FD-8AD5-4DE4-ADA9-A5E9DF72BBF2}" srcOrd="0" destOrd="0" presId="urn:microsoft.com/office/officeart/2005/8/layout/hierarchy1"/>
    <dgm:cxn modelId="{55557508-CBA4-4EB6-88BB-B3245A92AECC}" srcId="{8DEDE4FF-2C29-4D28-A493-854D9EB886FA}" destId="{B876F647-F93C-42A3-8CAE-F1EC5BC9286C}" srcOrd="2" destOrd="0" parTransId="{183DF106-138E-4408-B20F-20B63256DD21}" sibTransId="{14FFCDD8-2363-4C1F-9B3A-4DDAF40C1E15}"/>
    <dgm:cxn modelId="{4FE5FFF3-B81D-4A58-83B3-6C7A0B09E12F}" type="presOf" srcId="{EF3EA6ED-D9A3-4199-9EE5-E544EEB24A21}" destId="{382A2C5C-D903-461A-A0E9-B5C155A20BCB}" srcOrd="0" destOrd="0" presId="urn:microsoft.com/office/officeart/2005/8/layout/hierarchy1"/>
    <dgm:cxn modelId="{6B86EDB1-6200-4E06-831C-1A49AFF28458}" type="presOf" srcId="{F307DD68-6A58-4637-8899-42C1DF9F7EE1}" destId="{91B91A75-3812-40FF-B9CD-FD93DEDC1311}" srcOrd="0" destOrd="0" presId="urn:microsoft.com/office/officeart/2005/8/layout/hierarchy1"/>
    <dgm:cxn modelId="{2815D40A-AB54-48BF-8D1F-AC4030D562F4}" type="presOf" srcId="{D7D1ADFD-25BD-45DE-BC1F-BA9CFE4D0F93}" destId="{C6B24FA0-4019-4E80-84BA-5B99277F57B4}" srcOrd="0" destOrd="0" presId="urn:microsoft.com/office/officeart/2005/8/layout/hierarchy1"/>
    <dgm:cxn modelId="{FE3C60D2-4D84-4CDB-8B5A-F1CF1BDECC9C}" type="presOf" srcId="{B03A8AE6-1B44-4C61-A974-5D7202677DDC}" destId="{E66BEB0C-7B99-4E10-956B-EC5151AF1488}" srcOrd="0" destOrd="0" presId="urn:microsoft.com/office/officeart/2005/8/layout/hierarchy1"/>
    <dgm:cxn modelId="{06274580-6391-4F99-95D3-483491B9770D}" srcId="{D7D1ADFD-25BD-45DE-BC1F-BA9CFE4D0F93}" destId="{6DBC37B5-3F07-4BBF-84BC-4ACE9CF3A4FB}" srcOrd="0" destOrd="0" parTransId="{F307DD68-6A58-4637-8899-42C1DF9F7EE1}" sibTransId="{ECC2B8D1-ABDD-4966-874D-CA58000B47DE}"/>
    <dgm:cxn modelId="{95E48790-EC86-4957-B448-F1428EEB7DC2}" type="presOf" srcId="{93DEAB5A-F5C0-43FE-97B2-82C5CE0F0616}" destId="{F27E66DE-2F83-4FFB-955A-8531C7644916}" srcOrd="0" destOrd="0" presId="urn:microsoft.com/office/officeart/2005/8/layout/hierarchy1"/>
    <dgm:cxn modelId="{C7B976AE-E0B0-4BD4-B276-CF8809A470AF}" srcId="{B876F647-F93C-42A3-8CAE-F1EC5BC9286C}" destId="{62340854-64D5-4A8E-93ED-693AAE57FDF8}" srcOrd="0" destOrd="0" parTransId="{037F12A2-75EF-4976-A6D4-E60F43CF691B}" sibTransId="{E070D649-008B-4FFC-83FD-A8611F7274AD}"/>
    <dgm:cxn modelId="{8ECD0601-5961-4DB6-9805-6F202E503032}" type="presOf" srcId="{5E06E62B-3B4D-4CDB-958E-5410D64A70DE}" destId="{F59F513D-4D23-44F8-828E-3884572829E5}" srcOrd="0" destOrd="0" presId="urn:microsoft.com/office/officeart/2005/8/layout/hierarchy1"/>
    <dgm:cxn modelId="{8752DE98-C204-4669-AFA0-BABAE426A735}" type="presOf" srcId="{183DF106-138E-4408-B20F-20B63256DD21}" destId="{BF40A603-6DB1-4B91-9D6A-14C327FDAF2C}" srcOrd="0" destOrd="0" presId="urn:microsoft.com/office/officeart/2005/8/layout/hierarchy1"/>
    <dgm:cxn modelId="{367E9DCD-46A2-43C9-9EDA-B63D3F49D1C8}" type="presOf" srcId="{037F12A2-75EF-4976-A6D4-E60F43CF691B}" destId="{01AC7079-B15D-4814-ADD4-E016264151A9}" srcOrd="0" destOrd="0" presId="urn:microsoft.com/office/officeart/2005/8/layout/hierarchy1"/>
    <dgm:cxn modelId="{A902425F-E077-40EB-A74E-A58322115B88}" srcId="{5E06E62B-3B4D-4CDB-958E-5410D64A70DE}" destId="{8DEDE4FF-2C29-4D28-A493-854D9EB886FA}" srcOrd="0" destOrd="0" parTransId="{DF59714A-2662-46AF-B2B4-2E7BDC346FE9}" sibTransId="{93FD4A5A-6334-45EF-9322-B89388BC6639}"/>
    <dgm:cxn modelId="{CF3487B9-F1DC-492D-A730-DE9479747EB9}" type="presOf" srcId="{829A91DC-337B-4F23-B69B-AEB33DECE9A9}" destId="{46145242-F6BC-48A7-87DF-EC587F82ABE2}" srcOrd="0" destOrd="0" presId="urn:microsoft.com/office/officeart/2005/8/layout/hierarchy1"/>
    <dgm:cxn modelId="{C30A6081-9D10-4699-822E-493F882D79E5}" type="presOf" srcId="{B876F647-F93C-42A3-8CAE-F1EC5BC9286C}" destId="{BB9F35B8-BAD6-4DC0-ACDF-5ACEC39BAD61}" srcOrd="0" destOrd="0" presId="urn:microsoft.com/office/officeart/2005/8/layout/hierarchy1"/>
    <dgm:cxn modelId="{00013A24-6D2E-46A5-B0D2-E579DE5F2743}" type="presOf" srcId="{4BE52828-9A78-4613-B784-2DA640EB49E7}" destId="{0836703F-F150-439B-AA94-04AD85D50245}" srcOrd="0" destOrd="0" presId="urn:microsoft.com/office/officeart/2005/8/layout/hierarchy1"/>
    <dgm:cxn modelId="{01472F65-7723-4A35-A308-F150D905C5D7}" srcId="{8DEDE4FF-2C29-4D28-A493-854D9EB886FA}" destId="{93DEAB5A-F5C0-43FE-97B2-82C5CE0F0616}" srcOrd="1" destOrd="0" parTransId="{829A91DC-337B-4F23-B69B-AEB33DECE9A9}" sibTransId="{D3EA5B0C-AB97-4934-BA1E-05C8EA073E24}"/>
    <dgm:cxn modelId="{42B5661C-3B2E-40BB-960A-146968DC2405}" srcId="{8DEDE4FF-2C29-4D28-A493-854D9EB886FA}" destId="{D7D1ADFD-25BD-45DE-BC1F-BA9CFE4D0F93}" srcOrd="0" destOrd="0" parTransId="{EF3EA6ED-D9A3-4199-9EE5-E544EEB24A21}" sibTransId="{288AF39A-8EE2-4BC1-95A7-98C1B492FB5B}"/>
    <dgm:cxn modelId="{E51A43D5-2B50-41B5-8371-E0C2A6D3D5C8}" type="presOf" srcId="{6DBC37B5-3F07-4BBF-84BC-4ACE9CF3A4FB}" destId="{0DD2582E-F1E3-46B7-952A-DBB5128A31F8}" srcOrd="0" destOrd="0" presId="urn:microsoft.com/office/officeart/2005/8/layout/hierarchy1"/>
    <dgm:cxn modelId="{F307DB16-B940-491D-B51E-2337E50D34AD}" type="presOf" srcId="{62340854-64D5-4A8E-93ED-693AAE57FDF8}" destId="{22473EC2-D7A1-486B-A31A-891C233FBC1C}" srcOrd="0" destOrd="0" presId="urn:microsoft.com/office/officeart/2005/8/layout/hierarchy1"/>
    <dgm:cxn modelId="{BF12CD47-A095-4637-8940-7271B97019AE}" srcId="{93DEAB5A-F5C0-43FE-97B2-82C5CE0F0616}" destId="{4BE52828-9A78-4613-B784-2DA640EB49E7}" srcOrd="0" destOrd="0" parTransId="{B03A8AE6-1B44-4C61-A974-5D7202677DDC}" sibTransId="{08C54E50-830A-4539-8C14-C57C5EE4CC10}"/>
    <dgm:cxn modelId="{BF103D54-6738-4044-8EE5-78C1FA20D5AB}" type="presParOf" srcId="{F59F513D-4D23-44F8-828E-3884572829E5}" destId="{FB192DB5-C3E1-4951-BB7C-0BFE0CB70C2B}" srcOrd="0" destOrd="0" presId="urn:microsoft.com/office/officeart/2005/8/layout/hierarchy1"/>
    <dgm:cxn modelId="{8B7192EA-AF6A-4FEE-9474-5EFF7969F260}" type="presParOf" srcId="{FB192DB5-C3E1-4951-BB7C-0BFE0CB70C2B}" destId="{A3F8310B-5D22-4BD6-960B-4166DBAC3D7D}" srcOrd="0" destOrd="0" presId="urn:microsoft.com/office/officeart/2005/8/layout/hierarchy1"/>
    <dgm:cxn modelId="{476E8D88-34C6-4461-811A-54298F3961C6}" type="presParOf" srcId="{A3F8310B-5D22-4BD6-960B-4166DBAC3D7D}" destId="{A802727A-0F4E-4506-A5EB-C3A8A15490D8}" srcOrd="0" destOrd="0" presId="urn:microsoft.com/office/officeart/2005/8/layout/hierarchy1"/>
    <dgm:cxn modelId="{13562271-3F99-475B-828D-5ECD18D1F217}" type="presParOf" srcId="{A3F8310B-5D22-4BD6-960B-4166DBAC3D7D}" destId="{0CCD74FD-8AD5-4DE4-ADA9-A5E9DF72BBF2}" srcOrd="1" destOrd="0" presId="urn:microsoft.com/office/officeart/2005/8/layout/hierarchy1"/>
    <dgm:cxn modelId="{F1CDA1A6-E828-4377-8310-B9D75F53ADD4}" type="presParOf" srcId="{FB192DB5-C3E1-4951-BB7C-0BFE0CB70C2B}" destId="{720BE669-1771-442C-A9D3-511C5A05B8E9}" srcOrd="1" destOrd="0" presId="urn:microsoft.com/office/officeart/2005/8/layout/hierarchy1"/>
    <dgm:cxn modelId="{4A2969B9-D0B4-4E8F-BEAC-FBA0DF417277}" type="presParOf" srcId="{720BE669-1771-442C-A9D3-511C5A05B8E9}" destId="{382A2C5C-D903-461A-A0E9-B5C155A20BCB}" srcOrd="0" destOrd="0" presId="urn:microsoft.com/office/officeart/2005/8/layout/hierarchy1"/>
    <dgm:cxn modelId="{DCEBC6E0-7DD2-4195-948C-EA0A74F1F51E}" type="presParOf" srcId="{720BE669-1771-442C-A9D3-511C5A05B8E9}" destId="{29222DFA-52AF-4B63-8D6D-A48E33229A5C}" srcOrd="1" destOrd="0" presId="urn:microsoft.com/office/officeart/2005/8/layout/hierarchy1"/>
    <dgm:cxn modelId="{C75DA180-821C-4AF7-81C0-1E87C43377E8}" type="presParOf" srcId="{29222DFA-52AF-4B63-8D6D-A48E33229A5C}" destId="{96FA5FFF-6F75-45FB-BDA1-088A41F6747D}" srcOrd="0" destOrd="0" presId="urn:microsoft.com/office/officeart/2005/8/layout/hierarchy1"/>
    <dgm:cxn modelId="{8123374C-8022-49DE-A6B3-0CB5701A6582}" type="presParOf" srcId="{96FA5FFF-6F75-45FB-BDA1-088A41F6747D}" destId="{5D6B36BA-77B0-4A3E-A111-42E62B81C017}" srcOrd="0" destOrd="0" presId="urn:microsoft.com/office/officeart/2005/8/layout/hierarchy1"/>
    <dgm:cxn modelId="{0E60CD8E-5A8E-4B4D-B4D0-5AE6DAF836BC}" type="presParOf" srcId="{96FA5FFF-6F75-45FB-BDA1-088A41F6747D}" destId="{C6B24FA0-4019-4E80-84BA-5B99277F57B4}" srcOrd="1" destOrd="0" presId="urn:microsoft.com/office/officeart/2005/8/layout/hierarchy1"/>
    <dgm:cxn modelId="{5A2CB489-C876-414A-BB15-D41551474FB5}" type="presParOf" srcId="{29222DFA-52AF-4B63-8D6D-A48E33229A5C}" destId="{4CB27631-64B3-4740-9D42-170CB6DCF31A}" srcOrd="1" destOrd="0" presId="urn:microsoft.com/office/officeart/2005/8/layout/hierarchy1"/>
    <dgm:cxn modelId="{5017921B-1400-4FE3-9C67-071A16B97C56}" type="presParOf" srcId="{4CB27631-64B3-4740-9D42-170CB6DCF31A}" destId="{91B91A75-3812-40FF-B9CD-FD93DEDC1311}" srcOrd="0" destOrd="0" presId="urn:microsoft.com/office/officeart/2005/8/layout/hierarchy1"/>
    <dgm:cxn modelId="{578B7CAF-B5AA-4A85-9A35-A4F07087B8C7}" type="presParOf" srcId="{4CB27631-64B3-4740-9D42-170CB6DCF31A}" destId="{93A51439-7FEF-4D63-97C9-32ED38D5DD33}" srcOrd="1" destOrd="0" presId="urn:microsoft.com/office/officeart/2005/8/layout/hierarchy1"/>
    <dgm:cxn modelId="{33B65C95-4653-46C3-88A4-7FD069747DB4}" type="presParOf" srcId="{93A51439-7FEF-4D63-97C9-32ED38D5DD33}" destId="{4AAF39CD-2FDC-4BEA-9F64-AD0AA8373BBC}" srcOrd="0" destOrd="0" presId="urn:microsoft.com/office/officeart/2005/8/layout/hierarchy1"/>
    <dgm:cxn modelId="{39EBCE81-18EC-4836-BEEB-298051143B0D}" type="presParOf" srcId="{4AAF39CD-2FDC-4BEA-9F64-AD0AA8373BBC}" destId="{8DBF52D0-ACB2-456F-B1F4-EC734F32849F}" srcOrd="0" destOrd="0" presId="urn:microsoft.com/office/officeart/2005/8/layout/hierarchy1"/>
    <dgm:cxn modelId="{6A0BFCEB-35CD-466F-85DC-41DFEFB81554}" type="presParOf" srcId="{4AAF39CD-2FDC-4BEA-9F64-AD0AA8373BBC}" destId="{0DD2582E-F1E3-46B7-952A-DBB5128A31F8}" srcOrd="1" destOrd="0" presId="urn:microsoft.com/office/officeart/2005/8/layout/hierarchy1"/>
    <dgm:cxn modelId="{BBEF1A9E-8BF2-46AE-8345-175B5D62D991}" type="presParOf" srcId="{93A51439-7FEF-4D63-97C9-32ED38D5DD33}" destId="{41EE5602-D3FF-4ADA-B43C-B45701F3E7D7}" srcOrd="1" destOrd="0" presId="urn:microsoft.com/office/officeart/2005/8/layout/hierarchy1"/>
    <dgm:cxn modelId="{B9573E7D-4133-4123-BC1F-56E08C35E5AD}" type="presParOf" srcId="{720BE669-1771-442C-A9D3-511C5A05B8E9}" destId="{46145242-F6BC-48A7-87DF-EC587F82ABE2}" srcOrd="2" destOrd="0" presId="urn:microsoft.com/office/officeart/2005/8/layout/hierarchy1"/>
    <dgm:cxn modelId="{D5B91AA4-ACCB-420E-BE91-338E85C7A5AE}" type="presParOf" srcId="{720BE669-1771-442C-A9D3-511C5A05B8E9}" destId="{988FBBB7-3B14-4F68-9A45-45C4A68F6B47}" srcOrd="3" destOrd="0" presId="urn:microsoft.com/office/officeart/2005/8/layout/hierarchy1"/>
    <dgm:cxn modelId="{2867F818-D45F-4FB0-BDB0-15868013B238}" type="presParOf" srcId="{988FBBB7-3B14-4F68-9A45-45C4A68F6B47}" destId="{FB62034D-3D04-41F7-9956-F938681F86D4}" srcOrd="0" destOrd="0" presId="urn:microsoft.com/office/officeart/2005/8/layout/hierarchy1"/>
    <dgm:cxn modelId="{D10F9321-4D15-407F-9B68-7DF546DBCB99}" type="presParOf" srcId="{FB62034D-3D04-41F7-9956-F938681F86D4}" destId="{1332C5D9-F206-4F48-AE09-7FBC741338E2}" srcOrd="0" destOrd="0" presId="urn:microsoft.com/office/officeart/2005/8/layout/hierarchy1"/>
    <dgm:cxn modelId="{95FDB5BE-1A39-4C67-888D-2CC7EF80CBCC}" type="presParOf" srcId="{FB62034D-3D04-41F7-9956-F938681F86D4}" destId="{F27E66DE-2F83-4FFB-955A-8531C7644916}" srcOrd="1" destOrd="0" presId="urn:microsoft.com/office/officeart/2005/8/layout/hierarchy1"/>
    <dgm:cxn modelId="{EE409E46-B593-4CEC-98FE-DF1E9B12D488}" type="presParOf" srcId="{988FBBB7-3B14-4F68-9A45-45C4A68F6B47}" destId="{1ED62D79-ED9E-4F1D-80FE-FB2F234C9B78}" srcOrd="1" destOrd="0" presId="urn:microsoft.com/office/officeart/2005/8/layout/hierarchy1"/>
    <dgm:cxn modelId="{63816677-6502-44F8-B972-A3362A3D6EE5}" type="presParOf" srcId="{1ED62D79-ED9E-4F1D-80FE-FB2F234C9B78}" destId="{E66BEB0C-7B99-4E10-956B-EC5151AF1488}" srcOrd="0" destOrd="0" presId="urn:microsoft.com/office/officeart/2005/8/layout/hierarchy1"/>
    <dgm:cxn modelId="{A9A13685-5750-46DA-A6D7-85FF015C1667}" type="presParOf" srcId="{1ED62D79-ED9E-4F1D-80FE-FB2F234C9B78}" destId="{BD3AC3D3-B5F9-4BAB-BD24-82808491C293}" srcOrd="1" destOrd="0" presId="urn:microsoft.com/office/officeart/2005/8/layout/hierarchy1"/>
    <dgm:cxn modelId="{BACB19F6-8DEE-410F-BBFE-291AB8313565}" type="presParOf" srcId="{BD3AC3D3-B5F9-4BAB-BD24-82808491C293}" destId="{8EBBE485-1F2E-4F07-8E3B-85BB65976A84}" srcOrd="0" destOrd="0" presId="urn:microsoft.com/office/officeart/2005/8/layout/hierarchy1"/>
    <dgm:cxn modelId="{E6566A56-73C9-4232-AF0D-3B33D36FA13B}" type="presParOf" srcId="{8EBBE485-1F2E-4F07-8E3B-85BB65976A84}" destId="{D37AEB8B-ADC7-4744-AE83-16131A9FC1A0}" srcOrd="0" destOrd="0" presId="urn:microsoft.com/office/officeart/2005/8/layout/hierarchy1"/>
    <dgm:cxn modelId="{A60C7327-8E98-4B4E-818A-390E05B7108D}" type="presParOf" srcId="{8EBBE485-1F2E-4F07-8E3B-85BB65976A84}" destId="{0836703F-F150-439B-AA94-04AD85D50245}" srcOrd="1" destOrd="0" presId="urn:microsoft.com/office/officeart/2005/8/layout/hierarchy1"/>
    <dgm:cxn modelId="{16C98F4A-810C-4718-BC57-6B734BA894FE}" type="presParOf" srcId="{BD3AC3D3-B5F9-4BAB-BD24-82808491C293}" destId="{B8754A21-E8DC-4DEE-9F50-424E88B9F3AC}" srcOrd="1" destOrd="0" presId="urn:microsoft.com/office/officeart/2005/8/layout/hierarchy1"/>
    <dgm:cxn modelId="{26674251-E17F-484C-B90E-C4A4D95C15B9}" type="presParOf" srcId="{720BE669-1771-442C-A9D3-511C5A05B8E9}" destId="{BF40A603-6DB1-4B91-9D6A-14C327FDAF2C}" srcOrd="4" destOrd="0" presId="urn:microsoft.com/office/officeart/2005/8/layout/hierarchy1"/>
    <dgm:cxn modelId="{EFCBA991-962B-405C-BC6E-34667B7BC654}" type="presParOf" srcId="{720BE669-1771-442C-A9D3-511C5A05B8E9}" destId="{203BEA58-25A5-461E-80C5-215D4EF771C7}" srcOrd="5" destOrd="0" presId="urn:microsoft.com/office/officeart/2005/8/layout/hierarchy1"/>
    <dgm:cxn modelId="{6F038D01-434B-4163-A542-1B8FB9C6EBD2}" type="presParOf" srcId="{203BEA58-25A5-461E-80C5-215D4EF771C7}" destId="{57F0F814-2D3B-4167-90E5-04D613D56BAA}" srcOrd="0" destOrd="0" presId="urn:microsoft.com/office/officeart/2005/8/layout/hierarchy1"/>
    <dgm:cxn modelId="{711EA1E8-F074-4259-B5FD-8A61FA249124}" type="presParOf" srcId="{57F0F814-2D3B-4167-90E5-04D613D56BAA}" destId="{96D2BAF7-9FF4-4CB1-816E-8B15C4585A5D}" srcOrd="0" destOrd="0" presId="urn:microsoft.com/office/officeart/2005/8/layout/hierarchy1"/>
    <dgm:cxn modelId="{2472A033-78D4-4640-8AE6-50EC30A7EB4A}" type="presParOf" srcId="{57F0F814-2D3B-4167-90E5-04D613D56BAA}" destId="{BB9F35B8-BAD6-4DC0-ACDF-5ACEC39BAD61}" srcOrd="1" destOrd="0" presId="urn:microsoft.com/office/officeart/2005/8/layout/hierarchy1"/>
    <dgm:cxn modelId="{326F72EA-B160-4A14-BE08-CDD58650DC48}" type="presParOf" srcId="{203BEA58-25A5-461E-80C5-215D4EF771C7}" destId="{680AB995-7C96-42A8-8384-AE6CED5CDBD1}" srcOrd="1" destOrd="0" presId="urn:microsoft.com/office/officeart/2005/8/layout/hierarchy1"/>
    <dgm:cxn modelId="{A74F78FB-BD05-4696-93FD-ECF2687E6B3A}" type="presParOf" srcId="{680AB995-7C96-42A8-8384-AE6CED5CDBD1}" destId="{01AC7079-B15D-4814-ADD4-E016264151A9}" srcOrd="0" destOrd="0" presId="urn:microsoft.com/office/officeart/2005/8/layout/hierarchy1"/>
    <dgm:cxn modelId="{D14B846B-7432-4496-B9D6-84CFAA175D41}" type="presParOf" srcId="{680AB995-7C96-42A8-8384-AE6CED5CDBD1}" destId="{2552E0B0-4AA3-4105-889F-760BAF934E92}" srcOrd="1" destOrd="0" presId="urn:microsoft.com/office/officeart/2005/8/layout/hierarchy1"/>
    <dgm:cxn modelId="{751DE6C2-7E1F-4FF7-ADDC-2031A026DF14}" type="presParOf" srcId="{2552E0B0-4AA3-4105-889F-760BAF934E92}" destId="{DAB80640-65F2-4FE3-9D76-F8316AA50FAE}" srcOrd="0" destOrd="0" presId="urn:microsoft.com/office/officeart/2005/8/layout/hierarchy1"/>
    <dgm:cxn modelId="{4F30196D-A532-4916-A38D-902B71E50E62}" type="presParOf" srcId="{DAB80640-65F2-4FE3-9D76-F8316AA50FAE}" destId="{6AEC0FFD-CFE5-4CAF-939E-B7D1C8466C47}" srcOrd="0" destOrd="0" presId="urn:microsoft.com/office/officeart/2005/8/layout/hierarchy1"/>
    <dgm:cxn modelId="{61EC999E-44EC-4AF1-B1F5-B2AFB05EBE63}" type="presParOf" srcId="{DAB80640-65F2-4FE3-9D76-F8316AA50FAE}" destId="{22473EC2-D7A1-486B-A31A-891C233FBC1C}" srcOrd="1" destOrd="0" presId="urn:microsoft.com/office/officeart/2005/8/layout/hierarchy1"/>
    <dgm:cxn modelId="{1C238CF7-0677-4D66-89D5-A56714644C38}" type="presParOf" srcId="{2552E0B0-4AA3-4105-889F-760BAF934E92}" destId="{B413A7B6-AA8F-44C3-92D3-8DCE11D009D7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C76C93D6-948A-47CA-B48B-514D5A94E7C0}" type="doc">
      <dgm:prSet loTypeId="urn:microsoft.com/office/officeart/2005/8/layout/vList4" loCatId="list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uk-UA"/>
        </a:p>
      </dgm:t>
    </dgm:pt>
    <dgm:pt modelId="{18E77F73-9AAA-4DCC-AF48-C73B220C63BC}">
      <dgm:prSet phldrT="[Текст]"/>
      <dgm:spPr/>
      <dgm:t>
        <a:bodyPr/>
        <a:lstStyle/>
        <a:p>
          <a:r>
            <a:rPr lang="uk-UA" b="1" cap="all" dirty="0" smtClean="0">
              <a:ln w="0"/>
              <a:effectLst>
                <a:reflection blurRad="12700" stA="50000" endPos="50000" dist="5000" dir="5400000" sy="-100000" rotWithShape="0"/>
              </a:effectLst>
            </a:rPr>
            <a:t>Словничок</a:t>
          </a:r>
          <a:endParaRPr lang="uk-UA" dirty="0"/>
        </a:p>
      </dgm:t>
    </dgm:pt>
    <dgm:pt modelId="{8EC8CEE8-3FA2-436F-B07E-1DCFFEF9099F}" type="parTrans" cxnId="{993B0E7F-182B-4698-B598-A4806C5EB8FF}">
      <dgm:prSet/>
      <dgm:spPr/>
      <dgm:t>
        <a:bodyPr/>
        <a:lstStyle/>
        <a:p>
          <a:endParaRPr lang="uk-UA"/>
        </a:p>
      </dgm:t>
    </dgm:pt>
    <dgm:pt modelId="{8AD52B57-FF59-4FEB-8556-CD5D39462617}" type="sibTrans" cxnId="{993B0E7F-182B-4698-B598-A4806C5EB8FF}">
      <dgm:prSet/>
      <dgm:spPr/>
      <dgm:t>
        <a:bodyPr/>
        <a:lstStyle/>
        <a:p>
          <a:endParaRPr lang="uk-UA"/>
        </a:p>
      </dgm:t>
    </dgm:pt>
    <dgm:pt modelId="{E780363D-FD32-4ACC-B9F9-85AA6ADFB5E9}" type="pres">
      <dgm:prSet presAssocID="{C76C93D6-948A-47CA-B48B-514D5A94E7C0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uk-UA"/>
        </a:p>
      </dgm:t>
    </dgm:pt>
    <dgm:pt modelId="{08B3B227-B69F-48AF-BE60-E822A5D29973}" type="pres">
      <dgm:prSet presAssocID="{18E77F73-9AAA-4DCC-AF48-C73B220C63BC}" presName="comp" presStyleCnt="0"/>
      <dgm:spPr/>
    </dgm:pt>
    <dgm:pt modelId="{CF6E34D8-E829-4186-A51D-6C3F9066F48C}" type="pres">
      <dgm:prSet presAssocID="{18E77F73-9AAA-4DCC-AF48-C73B220C63BC}" presName="box" presStyleLbl="node1" presStyleIdx="0" presStyleCnt="1"/>
      <dgm:spPr/>
      <dgm:t>
        <a:bodyPr/>
        <a:lstStyle/>
        <a:p>
          <a:endParaRPr lang="uk-UA"/>
        </a:p>
      </dgm:t>
    </dgm:pt>
    <dgm:pt modelId="{A12AEEBC-C124-45C8-B0E3-FBE7E2BBDE88}" type="pres">
      <dgm:prSet presAssocID="{18E77F73-9AAA-4DCC-AF48-C73B220C63BC}" presName="img" presStyleLbl="fgImgPlace1" presStyleIdx="0" presStyleCnt="1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</dgm:pt>
    <dgm:pt modelId="{87CD9510-C4FA-4549-93B8-EB6E199DA3A4}" type="pres">
      <dgm:prSet presAssocID="{18E77F73-9AAA-4DCC-AF48-C73B220C63BC}" presName="text" presStyleLbl="node1" presStyleIdx="0" presStyleCnt="1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</dgm:ptLst>
  <dgm:cxnLst>
    <dgm:cxn modelId="{42D0A8E3-86C5-41B8-8282-4C3276C775B9}" type="presOf" srcId="{C76C93D6-948A-47CA-B48B-514D5A94E7C0}" destId="{E780363D-FD32-4ACC-B9F9-85AA6ADFB5E9}" srcOrd="0" destOrd="0" presId="urn:microsoft.com/office/officeart/2005/8/layout/vList4"/>
    <dgm:cxn modelId="{39444AEB-AC61-4F06-9871-AC453519F6DC}" type="presOf" srcId="{18E77F73-9AAA-4DCC-AF48-C73B220C63BC}" destId="{CF6E34D8-E829-4186-A51D-6C3F9066F48C}" srcOrd="0" destOrd="0" presId="urn:microsoft.com/office/officeart/2005/8/layout/vList4"/>
    <dgm:cxn modelId="{7C30D018-9386-4CDC-826C-CCD12D45483B}" type="presOf" srcId="{18E77F73-9AAA-4DCC-AF48-C73B220C63BC}" destId="{87CD9510-C4FA-4549-93B8-EB6E199DA3A4}" srcOrd="1" destOrd="0" presId="urn:microsoft.com/office/officeart/2005/8/layout/vList4"/>
    <dgm:cxn modelId="{993B0E7F-182B-4698-B598-A4806C5EB8FF}" srcId="{C76C93D6-948A-47CA-B48B-514D5A94E7C0}" destId="{18E77F73-9AAA-4DCC-AF48-C73B220C63BC}" srcOrd="0" destOrd="0" parTransId="{8EC8CEE8-3FA2-436F-B07E-1DCFFEF9099F}" sibTransId="{8AD52B57-FF59-4FEB-8556-CD5D39462617}"/>
    <dgm:cxn modelId="{2E61EA75-E1AD-46BE-B1D8-9182A28EBF06}" type="presParOf" srcId="{E780363D-FD32-4ACC-B9F9-85AA6ADFB5E9}" destId="{08B3B227-B69F-48AF-BE60-E822A5D29973}" srcOrd="0" destOrd="0" presId="urn:microsoft.com/office/officeart/2005/8/layout/vList4"/>
    <dgm:cxn modelId="{DE29765E-00E9-44EB-9013-961A0FFB7212}" type="presParOf" srcId="{08B3B227-B69F-48AF-BE60-E822A5D29973}" destId="{CF6E34D8-E829-4186-A51D-6C3F9066F48C}" srcOrd="0" destOrd="0" presId="urn:microsoft.com/office/officeart/2005/8/layout/vList4"/>
    <dgm:cxn modelId="{3426086C-FB8A-4FE1-BACC-532C65A295DD}" type="presParOf" srcId="{08B3B227-B69F-48AF-BE60-E822A5D29973}" destId="{A12AEEBC-C124-45C8-B0E3-FBE7E2BBDE88}" srcOrd="1" destOrd="0" presId="urn:microsoft.com/office/officeart/2005/8/layout/vList4"/>
    <dgm:cxn modelId="{8A0AF852-49F0-46C1-B2CC-E20A4BCD861C}" type="presParOf" srcId="{08B3B227-B69F-48AF-BE60-E822A5D29973}" destId="{87CD9510-C4FA-4549-93B8-EB6E199DA3A4}" srcOrd="2" destOrd="0" presId="urn:microsoft.com/office/officeart/2005/8/layout/vList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61C74A9-4601-45A4-B33C-E2DF4A45444E}">
      <dsp:nvSpPr>
        <dsp:cNvPr id="0" name=""/>
        <dsp:cNvSpPr/>
      </dsp:nvSpPr>
      <dsp:spPr>
        <a:xfrm>
          <a:off x="3986212" y="1804245"/>
          <a:ext cx="2828925" cy="67315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58735"/>
              </a:lnTo>
              <a:lnTo>
                <a:pt x="2828925" y="458735"/>
              </a:lnTo>
              <a:lnTo>
                <a:pt x="2828925" y="673155"/>
              </a:lnTo>
            </a:path>
          </a:pathLst>
        </a:custGeom>
        <a:noFill/>
        <a:ln w="2222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755C24B-B2C9-4E29-8DB6-2880761B3879}">
      <dsp:nvSpPr>
        <dsp:cNvPr id="0" name=""/>
        <dsp:cNvSpPr/>
      </dsp:nvSpPr>
      <dsp:spPr>
        <a:xfrm>
          <a:off x="3940492" y="1804245"/>
          <a:ext cx="91440" cy="673155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673155"/>
              </a:lnTo>
            </a:path>
          </a:pathLst>
        </a:custGeom>
        <a:noFill/>
        <a:ln w="2222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C7E51DD-D3EC-45D8-82E2-902AB29C18A4}">
      <dsp:nvSpPr>
        <dsp:cNvPr id="0" name=""/>
        <dsp:cNvSpPr/>
      </dsp:nvSpPr>
      <dsp:spPr>
        <a:xfrm>
          <a:off x="1157287" y="1804245"/>
          <a:ext cx="2828925" cy="673155"/>
        </a:xfrm>
        <a:custGeom>
          <a:avLst/>
          <a:gdLst/>
          <a:ahLst/>
          <a:cxnLst/>
          <a:rect l="0" t="0" r="0" b="0"/>
          <a:pathLst>
            <a:path>
              <a:moveTo>
                <a:pt x="2828925" y="0"/>
              </a:moveTo>
              <a:lnTo>
                <a:pt x="2828925" y="458735"/>
              </a:lnTo>
              <a:lnTo>
                <a:pt x="0" y="458735"/>
              </a:lnTo>
              <a:lnTo>
                <a:pt x="0" y="673155"/>
              </a:lnTo>
            </a:path>
          </a:pathLst>
        </a:custGeom>
        <a:noFill/>
        <a:ln w="2222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9AF2499-A27C-4A83-AF62-6CA4F8DFAEDD}">
      <dsp:nvSpPr>
        <dsp:cNvPr id="0" name=""/>
        <dsp:cNvSpPr/>
      </dsp:nvSpPr>
      <dsp:spPr>
        <a:xfrm>
          <a:off x="2828924" y="334490"/>
          <a:ext cx="2314575" cy="146975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37000"/>
                <a:hueMod val="100000"/>
                <a:satMod val="200000"/>
                <a:lumMod val="88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53000"/>
                <a:shade val="100000"/>
                <a:hueMod val="100000"/>
                <a:satMod val="350000"/>
                <a:lumMod val="79000"/>
              </a:schemeClr>
            </a:gs>
          </a:gsLst>
          <a:lin ang="5400000" scaled="1"/>
        </a:gradFill>
        <a:ln>
          <a:noFill/>
        </a:ln>
        <a:effectLst>
          <a:outerShdw blurRad="50800" dist="12700" dir="528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34DED0B3-657C-436C-BFEA-C823029627BC}">
      <dsp:nvSpPr>
        <dsp:cNvPr id="0" name=""/>
        <dsp:cNvSpPr/>
      </dsp:nvSpPr>
      <dsp:spPr>
        <a:xfrm>
          <a:off x="3086099" y="578806"/>
          <a:ext cx="2314575" cy="1469755"/>
        </a:xfrm>
        <a:prstGeom prst="roundRect">
          <a:avLst>
            <a:gd name="adj" fmla="val 1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200" kern="1200" dirty="0" smtClean="0"/>
            <a:t>Буфер обміну використовують для:</a:t>
          </a:r>
          <a:endParaRPr lang="ru-RU" sz="2200" kern="1200" dirty="0"/>
        </a:p>
      </dsp:txBody>
      <dsp:txXfrm>
        <a:off x="3129147" y="621854"/>
        <a:ext cx="2228479" cy="1383659"/>
      </dsp:txXfrm>
    </dsp:sp>
    <dsp:sp modelId="{B0DA98C2-EA50-4807-84BE-D5A374AEDE06}">
      <dsp:nvSpPr>
        <dsp:cNvPr id="0" name=""/>
        <dsp:cNvSpPr/>
      </dsp:nvSpPr>
      <dsp:spPr>
        <a:xfrm>
          <a:off x="0" y="2477401"/>
          <a:ext cx="2314575" cy="146975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37000"/>
                <a:hueMod val="100000"/>
                <a:satMod val="200000"/>
                <a:lumMod val="88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53000"/>
                <a:shade val="100000"/>
                <a:hueMod val="100000"/>
                <a:satMod val="350000"/>
                <a:lumMod val="79000"/>
              </a:schemeClr>
            </a:gs>
          </a:gsLst>
          <a:lin ang="5400000" scaled="1"/>
        </a:gradFill>
        <a:ln>
          <a:noFill/>
        </a:ln>
        <a:effectLst>
          <a:outerShdw blurRad="50800" dist="12700" dir="528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577939E8-4964-445C-B089-BFD3D8671699}">
      <dsp:nvSpPr>
        <dsp:cNvPr id="0" name=""/>
        <dsp:cNvSpPr/>
      </dsp:nvSpPr>
      <dsp:spPr>
        <a:xfrm>
          <a:off x="257174" y="2721717"/>
          <a:ext cx="2314575" cy="1469755"/>
        </a:xfrm>
        <a:prstGeom prst="roundRect">
          <a:avLst>
            <a:gd name="adj" fmla="val 1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200" kern="1200" dirty="0" smtClean="0"/>
            <a:t>Копіювання виділеного об'єкта</a:t>
          </a:r>
          <a:endParaRPr lang="ru-RU" sz="2200" kern="1200" dirty="0"/>
        </a:p>
      </dsp:txBody>
      <dsp:txXfrm>
        <a:off x="300222" y="2764765"/>
        <a:ext cx="2228479" cy="1383659"/>
      </dsp:txXfrm>
    </dsp:sp>
    <dsp:sp modelId="{C82A9368-ACE6-4E08-BDE9-7575892906DA}">
      <dsp:nvSpPr>
        <dsp:cNvPr id="0" name=""/>
        <dsp:cNvSpPr/>
      </dsp:nvSpPr>
      <dsp:spPr>
        <a:xfrm>
          <a:off x="2828924" y="2477401"/>
          <a:ext cx="2314575" cy="146975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37000"/>
                <a:hueMod val="100000"/>
                <a:satMod val="200000"/>
                <a:lumMod val="88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53000"/>
                <a:shade val="100000"/>
                <a:hueMod val="100000"/>
                <a:satMod val="350000"/>
                <a:lumMod val="79000"/>
              </a:schemeClr>
            </a:gs>
          </a:gsLst>
          <a:lin ang="5400000" scaled="1"/>
        </a:gradFill>
        <a:ln>
          <a:noFill/>
        </a:ln>
        <a:effectLst>
          <a:outerShdw blurRad="50800" dist="12700" dir="528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12E8326C-50C5-4628-80AD-62A6B188EE34}">
      <dsp:nvSpPr>
        <dsp:cNvPr id="0" name=""/>
        <dsp:cNvSpPr/>
      </dsp:nvSpPr>
      <dsp:spPr>
        <a:xfrm>
          <a:off x="3086099" y="2721717"/>
          <a:ext cx="2314575" cy="1469755"/>
        </a:xfrm>
        <a:prstGeom prst="roundRect">
          <a:avLst>
            <a:gd name="adj" fmla="val 1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200" kern="1200" dirty="0" smtClean="0"/>
            <a:t>Переміщення  частини або цілого зображення</a:t>
          </a:r>
          <a:endParaRPr lang="ru-RU" sz="2200" kern="1200" dirty="0"/>
        </a:p>
      </dsp:txBody>
      <dsp:txXfrm>
        <a:off x="3129147" y="2764765"/>
        <a:ext cx="2228479" cy="1383659"/>
      </dsp:txXfrm>
    </dsp:sp>
    <dsp:sp modelId="{92614D31-180E-4FBE-BEF5-A008AD4CDFA5}">
      <dsp:nvSpPr>
        <dsp:cNvPr id="0" name=""/>
        <dsp:cNvSpPr/>
      </dsp:nvSpPr>
      <dsp:spPr>
        <a:xfrm>
          <a:off x="5657850" y="2477401"/>
          <a:ext cx="2314575" cy="146975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37000"/>
                <a:hueMod val="100000"/>
                <a:satMod val="200000"/>
                <a:lumMod val="88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53000"/>
                <a:shade val="100000"/>
                <a:hueMod val="100000"/>
                <a:satMod val="350000"/>
                <a:lumMod val="79000"/>
              </a:schemeClr>
            </a:gs>
          </a:gsLst>
          <a:lin ang="5400000" scaled="1"/>
        </a:gradFill>
        <a:ln>
          <a:noFill/>
        </a:ln>
        <a:effectLst>
          <a:outerShdw blurRad="50800" dist="12700" dir="528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99191763-45F0-424F-8A82-1107C6878474}">
      <dsp:nvSpPr>
        <dsp:cNvPr id="0" name=""/>
        <dsp:cNvSpPr/>
      </dsp:nvSpPr>
      <dsp:spPr>
        <a:xfrm>
          <a:off x="5915024" y="2721717"/>
          <a:ext cx="2314575" cy="1469755"/>
        </a:xfrm>
        <a:prstGeom prst="roundRect">
          <a:avLst>
            <a:gd name="adj" fmla="val 1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200" kern="1200" dirty="0" smtClean="0"/>
            <a:t>Вставлення об'єкта з буферу обміну</a:t>
          </a:r>
          <a:endParaRPr lang="ru-RU" sz="2200" kern="1200" dirty="0"/>
        </a:p>
      </dsp:txBody>
      <dsp:txXfrm>
        <a:off x="5958072" y="2764765"/>
        <a:ext cx="2228479" cy="138365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1657956-AD96-44D7-81BB-4C98F66C64BD}">
      <dsp:nvSpPr>
        <dsp:cNvPr id="0" name=""/>
        <dsp:cNvSpPr/>
      </dsp:nvSpPr>
      <dsp:spPr>
        <a:xfrm>
          <a:off x="0" y="2938894"/>
          <a:ext cx="3657600" cy="0"/>
        </a:xfrm>
        <a:prstGeom prst="line">
          <a:avLst/>
        </a:prstGeom>
        <a:noFill/>
        <a:ln w="2222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0938C38-FF29-4210-A8C7-B8C50181C3AF}">
      <dsp:nvSpPr>
        <dsp:cNvPr id="0" name=""/>
        <dsp:cNvSpPr/>
      </dsp:nvSpPr>
      <dsp:spPr>
        <a:xfrm>
          <a:off x="0" y="1676592"/>
          <a:ext cx="3657600" cy="0"/>
        </a:xfrm>
        <a:prstGeom prst="line">
          <a:avLst/>
        </a:prstGeom>
        <a:noFill/>
        <a:ln w="2222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523523C-6206-4C1B-AF09-EC2E809DFE1B}">
      <dsp:nvSpPr>
        <dsp:cNvPr id="0" name=""/>
        <dsp:cNvSpPr/>
      </dsp:nvSpPr>
      <dsp:spPr>
        <a:xfrm>
          <a:off x="0" y="414290"/>
          <a:ext cx="3657600" cy="0"/>
        </a:xfrm>
        <a:prstGeom prst="line">
          <a:avLst/>
        </a:prstGeom>
        <a:noFill/>
        <a:ln w="2222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9450036-4F4F-4631-B785-F0DB3B03D7BA}">
      <dsp:nvSpPr>
        <dsp:cNvPr id="0" name=""/>
        <dsp:cNvSpPr/>
      </dsp:nvSpPr>
      <dsp:spPr>
        <a:xfrm>
          <a:off x="950975" y="461"/>
          <a:ext cx="2706624" cy="41382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b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smtClean="0"/>
            <a:t>   </a:t>
          </a:r>
          <a:r>
            <a:rPr lang="uk-UA" sz="2800" kern="1200" dirty="0" smtClean="0"/>
            <a:t>Вирізати</a:t>
          </a:r>
          <a:endParaRPr lang="uk-UA" sz="2800" kern="1200" dirty="0"/>
        </a:p>
      </dsp:txBody>
      <dsp:txXfrm>
        <a:off x="950975" y="461"/>
        <a:ext cx="2706624" cy="413828"/>
      </dsp:txXfrm>
    </dsp:sp>
    <dsp:sp modelId="{8F6FE8BA-10DB-4FC5-B45E-3B80D8F7F746}">
      <dsp:nvSpPr>
        <dsp:cNvPr id="0" name=""/>
        <dsp:cNvSpPr/>
      </dsp:nvSpPr>
      <dsp:spPr>
        <a:xfrm>
          <a:off x="0" y="461"/>
          <a:ext cx="950976" cy="413828"/>
        </a:xfrm>
        <a:prstGeom prst="round2SameRect">
          <a:avLst>
            <a:gd name="adj1" fmla="val 16670"/>
            <a:gd name="adj2" fmla="val 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22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2385" tIns="32385" rIns="32385" bIns="3238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b="1" i="1" kern="1200" dirty="0" err="1" smtClean="0"/>
            <a:t>CTRL+x</a:t>
          </a:r>
          <a:endParaRPr lang="uk-UA" sz="1700" b="1" i="1" kern="1200" dirty="0"/>
        </a:p>
      </dsp:txBody>
      <dsp:txXfrm>
        <a:off x="20205" y="20666"/>
        <a:ext cx="910566" cy="393623"/>
      </dsp:txXfrm>
    </dsp:sp>
    <dsp:sp modelId="{2BBCC32C-6FF5-4F4B-98C3-2E2C6E0F3317}">
      <dsp:nvSpPr>
        <dsp:cNvPr id="0" name=""/>
        <dsp:cNvSpPr/>
      </dsp:nvSpPr>
      <dsp:spPr>
        <a:xfrm>
          <a:off x="0" y="414290"/>
          <a:ext cx="3657600" cy="82778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2385" tIns="32385" rIns="32385" bIns="32385" numCol="1" spcCol="1270" anchor="t" anchorCtr="0">
          <a:noAutofit/>
        </a:bodyPr>
        <a:lstStyle/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uk-UA" sz="1300" kern="1200" dirty="0"/>
        </a:p>
      </dsp:txBody>
      <dsp:txXfrm>
        <a:off x="0" y="414290"/>
        <a:ext cx="3657600" cy="827781"/>
      </dsp:txXfrm>
    </dsp:sp>
    <dsp:sp modelId="{168B578E-A7AE-4D05-8EFB-96BF9AC85D31}">
      <dsp:nvSpPr>
        <dsp:cNvPr id="0" name=""/>
        <dsp:cNvSpPr/>
      </dsp:nvSpPr>
      <dsp:spPr>
        <a:xfrm>
          <a:off x="950975" y="1262763"/>
          <a:ext cx="2706624" cy="41382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b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smtClean="0"/>
            <a:t>   </a:t>
          </a:r>
          <a:r>
            <a:rPr lang="uk-UA" sz="2800" kern="1200" dirty="0" smtClean="0"/>
            <a:t>Копіювати</a:t>
          </a:r>
          <a:endParaRPr lang="uk-UA" sz="2800" kern="1200" dirty="0"/>
        </a:p>
      </dsp:txBody>
      <dsp:txXfrm>
        <a:off x="950975" y="1262763"/>
        <a:ext cx="2706624" cy="413828"/>
      </dsp:txXfrm>
    </dsp:sp>
    <dsp:sp modelId="{99C801FA-BFFB-47D0-8F63-997345C718EE}">
      <dsp:nvSpPr>
        <dsp:cNvPr id="0" name=""/>
        <dsp:cNvSpPr/>
      </dsp:nvSpPr>
      <dsp:spPr>
        <a:xfrm>
          <a:off x="0" y="1262763"/>
          <a:ext cx="950976" cy="413828"/>
        </a:xfrm>
        <a:prstGeom prst="round2SameRect">
          <a:avLst>
            <a:gd name="adj1" fmla="val 16670"/>
            <a:gd name="adj2" fmla="val 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22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2385" tIns="32385" rIns="32385" bIns="3238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b="1" i="1" kern="1200" dirty="0" err="1" smtClean="0"/>
            <a:t>CTRL+c</a:t>
          </a:r>
          <a:endParaRPr lang="uk-UA" sz="1700" kern="1200" dirty="0"/>
        </a:p>
      </dsp:txBody>
      <dsp:txXfrm>
        <a:off x="20205" y="1282968"/>
        <a:ext cx="910566" cy="393623"/>
      </dsp:txXfrm>
    </dsp:sp>
    <dsp:sp modelId="{B3BEA1B6-9B54-4931-8A5A-FA9B1C6C92D5}">
      <dsp:nvSpPr>
        <dsp:cNvPr id="0" name=""/>
        <dsp:cNvSpPr/>
      </dsp:nvSpPr>
      <dsp:spPr>
        <a:xfrm>
          <a:off x="0" y="1676592"/>
          <a:ext cx="3657600" cy="82778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2385" tIns="32385" rIns="32385" bIns="32385" numCol="1" spcCol="1270" anchor="t" anchorCtr="0">
          <a:noAutofit/>
        </a:bodyPr>
        <a:lstStyle/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uk-UA" sz="1300" kern="1200" dirty="0"/>
        </a:p>
      </dsp:txBody>
      <dsp:txXfrm>
        <a:off x="0" y="1676592"/>
        <a:ext cx="3657600" cy="827781"/>
      </dsp:txXfrm>
    </dsp:sp>
    <dsp:sp modelId="{D321CA44-D98E-4F7E-92FA-8CF84D3F36B0}">
      <dsp:nvSpPr>
        <dsp:cNvPr id="0" name=""/>
        <dsp:cNvSpPr/>
      </dsp:nvSpPr>
      <dsp:spPr>
        <a:xfrm>
          <a:off x="950975" y="2525065"/>
          <a:ext cx="2706624" cy="41382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b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smtClean="0"/>
            <a:t>   </a:t>
          </a:r>
          <a:r>
            <a:rPr lang="uk-UA" sz="2800" kern="1200" dirty="0" smtClean="0"/>
            <a:t>Вставити</a:t>
          </a:r>
          <a:endParaRPr lang="uk-UA" sz="2800" kern="1200" dirty="0"/>
        </a:p>
      </dsp:txBody>
      <dsp:txXfrm>
        <a:off x="950975" y="2525065"/>
        <a:ext cx="2706624" cy="413828"/>
      </dsp:txXfrm>
    </dsp:sp>
    <dsp:sp modelId="{EFCB05F5-9588-45AE-AF23-714A4038296F}">
      <dsp:nvSpPr>
        <dsp:cNvPr id="0" name=""/>
        <dsp:cNvSpPr/>
      </dsp:nvSpPr>
      <dsp:spPr>
        <a:xfrm>
          <a:off x="0" y="2525065"/>
          <a:ext cx="950976" cy="413828"/>
        </a:xfrm>
        <a:prstGeom prst="round2SameRect">
          <a:avLst>
            <a:gd name="adj1" fmla="val 16670"/>
            <a:gd name="adj2" fmla="val 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22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2385" tIns="32385" rIns="32385" bIns="3238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b="1" i="1" kern="1200" dirty="0" err="1" smtClean="0"/>
            <a:t>CTRL+v</a:t>
          </a:r>
          <a:endParaRPr lang="uk-UA" sz="1700" kern="1200" dirty="0"/>
        </a:p>
      </dsp:txBody>
      <dsp:txXfrm>
        <a:off x="20205" y="2545270"/>
        <a:ext cx="910566" cy="393623"/>
      </dsp:txXfrm>
    </dsp:sp>
    <dsp:sp modelId="{5740DF80-F210-4CF7-B214-B46B3DCBA315}">
      <dsp:nvSpPr>
        <dsp:cNvPr id="0" name=""/>
        <dsp:cNvSpPr/>
      </dsp:nvSpPr>
      <dsp:spPr>
        <a:xfrm>
          <a:off x="0" y="2938894"/>
          <a:ext cx="3657600" cy="82778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2385" tIns="32385" rIns="32385" bIns="32385" numCol="1" spcCol="1270" anchor="t" anchorCtr="0">
          <a:noAutofit/>
        </a:bodyPr>
        <a:lstStyle/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uk-UA" sz="1300" kern="1200" dirty="0"/>
        </a:p>
      </dsp:txBody>
      <dsp:txXfrm>
        <a:off x="0" y="2938894"/>
        <a:ext cx="3657600" cy="827781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B072930-0212-40E4-9FCD-5CB2C1720B80}">
      <dsp:nvSpPr>
        <dsp:cNvPr id="0" name=""/>
        <dsp:cNvSpPr/>
      </dsp:nvSpPr>
      <dsp:spPr>
        <a:xfrm>
          <a:off x="2053792" y="1101340"/>
          <a:ext cx="1457530" cy="34682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36351"/>
              </a:lnTo>
              <a:lnTo>
                <a:pt x="1457530" y="236351"/>
              </a:lnTo>
              <a:lnTo>
                <a:pt x="1457530" y="346825"/>
              </a:lnTo>
            </a:path>
          </a:pathLst>
        </a:custGeom>
        <a:noFill/>
        <a:ln w="2222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21CCC61-F770-4536-955F-2608BF0BBF20}">
      <dsp:nvSpPr>
        <dsp:cNvPr id="0" name=""/>
        <dsp:cNvSpPr/>
      </dsp:nvSpPr>
      <dsp:spPr>
        <a:xfrm>
          <a:off x="2008072" y="1101340"/>
          <a:ext cx="91440" cy="346825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46825"/>
              </a:lnTo>
            </a:path>
          </a:pathLst>
        </a:custGeom>
        <a:noFill/>
        <a:ln w="2222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D51970F-FD55-4955-B283-793EBACB2614}">
      <dsp:nvSpPr>
        <dsp:cNvPr id="0" name=""/>
        <dsp:cNvSpPr/>
      </dsp:nvSpPr>
      <dsp:spPr>
        <a:xfrm>
          <a:off x="596262" y="1101340"/>
          <a:ext cx="1457530" cy="346825"/>
        </a:xfrm>
        <a:custGeom>
          <a:avLst/>
          <a:gdLst/>
          <a:ahLst/>
          <a:cxnLst/>
          <a:rect l="0" t="0" r="0" b="0"/>
          <a:pathLst>
            <a:path>
              <a:moveTo>
                <a:pt x="1457530" y="0"/>
              </a:moveTo>
              <a:lnTo>
                <a:pt x="1457530" y="236351"/>
              </a:lnTo>
              <a:lnTo>
                <a:pt x="0" y="236351"/>
              </a:lnTo>
              <a:lnTo>
                <a:pt x="0" y="346825"/>
              </a:lnTo>
            </a:path>
          </a:pathLst>
        </a:custGeom>
        <a:noFill/>
        <a:ln w="2222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6A3BC3A-CAF4-4AA3-B8C4-4CD5AA8F0BF9}">
      <dsp:nvSpPr>
        <dsp:cNvPr id="0" name=""/>
        <dsp:cNvSpPr/>
      </dsp:nvSpPr>
      <dsp:spPr>
        <a:xfrm>
          <a:off x="495669" y="344087"/>
          <a:ext cx="3116246" cy="757253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222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B339FFF-C420-4219-ACF6-4D7A74F56B37}">
      <dsp:nvSpPr>
        <dsp:cNvPr id="0" name=""/>
        <dsp:cNvSpPr/>
      </dsp:nvSpPr>
      <dsp:spPr>
        <a:xfrm>
          <a:off x="628172" y="469964"/>
          <a:ext cx="3116246" cy="757253"/>
        </a:xfrm>
        <a:prstGeom prst="roundRect">
          <a:avLst>
            <a:gd name="adj" fmla="val 1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22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700" kern="1200" dirty="0" smtClean="0"/>
            <a:t>Вказівки контекстного меню виділеного фрагменту</a:t>
          </a:r>
          <a:endParaRPr lang="uk-UA" sz="1700" kern="1200" dirty="0"/>
        </a:p>
      </dsp:txBody>
      <dsp:txXfrm>
        <a:off x="650351" y="492143"/>
        <a:ext cx="3071888" cy="712895"/>
      </dsp:txXfrm>
    </dsp:sp>
    <dsp:sp modelId="{BA2C1125-4DC0-47AF-A2F8-9B308A7688C6}">
      <dsp:nvSpPr>
        <dsp:cNvPr id="0" name=""/>
        <dsp:cNvSpPr/>
      </dsp:nvSpPr>
      <dsp:spPr>
        <a:xfrm>
          <a:off x="0" y="1448166"/>
          <a:ext cx="1192524" cy="757253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222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EB6E222-DC78-463E-8ECD-E9B69D5C2CB8}">
      <dsp:nvSpPr>
        <dsp:cNvPr id="0" name=""/>
        <dsp:cNvSpPr/>
      </dsp:nvSpPr>
      <dsp:spPr>
        <a:xfrm>
          <a:off x="132502" y="1574043"/>
          <a:ext cx="1192524" cy="757253"/>
        </a:xfrm>
        <a:prstGeom prst="roundRect">
          <a:avLst>
            <a:gd name="adj" fmla="val 1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22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700" kern="1200" dirty="0" smtClean="0"/>
            <a:t>Вирізати</a:t>
          </a:r>
          <a:endParaRPr lang="uk-UA" sz="1700" kern="1200" dirty="0"/>
        </a:p>
      </dsp:txBody>
      <dsp:txXfrm>
        <a:off x="154681" y="1596222"/>
        <a:ext cx="1148166" cy="712895"/>
      </dsp:txXfrm>
    </dsp:sp>
    <dsp:sp modelId="{6DED6C60-6A63-40F1-B49E-D63178F8473C}">
      <dsp:nvSpPr>
        <dsp:cNvPr id="0" name=""/>
        <dsp:cNvSpPr/>
      </dsp:nvSpPr>
      <dsp:spPr>
        <a:xfrm>
          <a:off x="1457530" y="1448166"/>
          <a:ext cx="1192524" cy="757253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222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E80F961-F71C-4DC5-A00D-53673E8DC91F}">
      <dsp:nvSpPr>
        <dsp:cNvPr id="0" name=""/>
        <dsp:cNvSpPr/>
      </dsp:nvSpPr>
      <dsp:spPr>
        <a:xfrm>
          <a:off x="1590033" y="1574043"/>
          <a:ext cx="1192524" cy="757253"/>
        </a:xfrm>
        <a:prstGeom prst="roundRect">
          <a:avLst>
            <a:gd name="adj" fmla="val 1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22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700" kern="1200" dirty="0" smtClean="0"/>
            <a:t>Копіювати</a:t>
          </a:r>
          <a:endParaRPr lang="uk-UA" sz="1700" kern="1200" dirty="0"/>
        </a:p>
      </dsp:txBody>
      <dsp:txXfrm>
        <a:off x="1612212" y="1596222"/>
        <a:ext cx="1148166" cy="712895"/>
      </dsp:txXfrm>
    </dsp:sp>
    <dsp:sp modelId="{A85EEF9B-0AC9-4DFA-8E1A-06B85DEBB239}">
      <dsp:nvSpPr>
        <dsp:cNvPr id="0" name=""/>
        <dsp:cNvSpPr/>
      </dsp:nvSpPr>
      <dsp:spPr>
        <a:xfrm>
          <a:off x="2915060" y="1448166"/>
          <a:ext cx="1192524" cy="757253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222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2AD50C4-0889-4C5E-93D4-CD2EF855BDBA}">
      <dsp:nvSpPr>
        <dsp:cNvPr id="0" name=""/>
        <dsp:cNvSpPr/>
      </dsp:nvSpPr>
      <dsp:spPr>
        <a:xfrm>
          <a:off x="3047563" y="1574043"/>
          <a:ext cx="1192524" cy="757253"/>
        </a:xfrm>
        <a:prstGeom prst="roundRect">
          <a:avLst>
            <a:gd name="adj" fmla="val 1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22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700" kern="1200" dirty="0" smtClean="0"/>
            <a:t>Вставити</a:t>
          </a:r>
          <a:endParaRPr lang="uk-UA" sz="1700" kern="1200" dirty="0"/>
        </a:p>
      </dsp:txBody>
      <dsp:txXfrm>
        <a:off x="3069742" y="1596222"/>
        <a:ext cx="1148166" cy="712895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07D53DF-6452-4009-8A85-F59B951C65CA}">
      <dsp:nvSpPr>
        <dsp:cNvPr id="0" name=""/>
        <dsp:cNvSpPr/>
      </dsp:nvSpPr>
      <dsp:spPr>
        <a:xfrm>
          <a:off x="0" y="0"/>
          <a:ext cx="7920880" cy="197281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22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lvl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3000" kern="1200" dirty="0" smtClean="0"/>
            <a:t>Коментоване виконання завдання з рубрики “Обговорюємо” ст. 173</a:t>
          </a:r>
          <a:endParaRPr lang="en-US" sz="3000" kern="1200" dirty="0" smtClean="0"/>
        </a:p>
        <a:p>
          <a:pPr lvl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3000" kern="1200" dirty="0" smtClean="0"/>
            <a:t>Як працювати із завданнями цієї рубрики?</a:t>
          </a:r>
          <a:endParaRPr lang="ru-RU" sz="3000" kern="1200" dirty="0"/>
        </a:p>
      </dsp:txBody>
      <dsp:txXfrm>
        <a:off x="1781457" y="0"/>
        <a:ext cx="6139422" cy="1972815"/>
      </dsp:txXfrm>
    </dsp:sp>
    <dsp:sp modelId="{E2502320-D2CF-4315-97ED-EB529052F563}">
      <dsp:nvSpPr>
        <dsp:cNvPr id="0" name=""/>
        <dsp:cNvSpPr/>
      </dsp:nvSpPr>
      <dsp:spPr>
        <a:xfrm>
          <a:off x="197281" y="197281"/>
          <a:ext cx="1584176" cy="1578252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222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A3EB3C5-0C49-407E-B6A9-4F06E73A4004}">
      <dsp:nvSpPr>
        <dsp:cNvPr id="0" name=""/>
        <dsp:cNvSpPr/>
      </dsp:nvSpPr>
      <dsp:spPr>
        <a:xfrm>
          <a:off x="0" y="0"/>
          <a:ext cx="7848872" cy="158417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37000"/>
                <a:hueMod val="100000"/>
                <a:satMod val="200000"/>
                <a:lumMod val="88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3000"/>
                <a:shade val="100000"/>
                <a:hueMod val="100000"/>
                <a:satMod val="350000"/>
                <a:lumMod val="79000"/>
              </a:schemeClr>
            </a:gs>
          </a:gsLst>
          <a:lin ang="5400000" scaled="1"/>
        </a:gradFill>
        <a:ln>
          <a:noFill/>
        </a:ln>
        <a:effectLst>
          <a:outerShdw blurRad="50800" dist="12700" dir="528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lvl="0" algn="l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4000" b="1" kern="1200" dirty="0" smtClean="0"/>
            <a:t>Вправи 1-2 (ст.174)</a:t>
          </a:r>
          <a:endParaRPr lang="ru-RU" sz="4000" kern="1200" dirty="0"/>
        </a:p>
      </dsp:txBody>
      <dsp:txXfrm>
        <a:off x="1728192" y="0"/>
        <a:ext cx="6120680" cy="1584175"/>
      </dsp:txXfrm>
    </dsp:sp>
    <dsp:sp modelId="{00E4200C-50D8-4A3B-B13B-E98186C3614E}">
      <dsp:nvSpPr>
        <dsp:cNvPr id="0" name=""/>
        <dsp:cNvSpPr/>
      </dsp:nvSpPr>
      <dsp:spPr>
        <a:xfrm>
          <a:off x="57606" y="372743"/>
          <a:ext cx="1569774" cy="838688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12700" dir="5280000" rotWithShape="0">
            <a:srgbClr val="000000">
              <a:alpha val="40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1AC7079-B15D-4814-ADD4-E016264151A9}">
      <dsp:nvSpPr>
        <dsp:cNvPr id="0" name=""/>
        <dsp:cNvSpPr/>
      </dsp:nvSpPr>
      <dsp:spPr>
        <a:xfrm>
          <a:off x="3758872" y="2399454"/>
          <a:ext cx="91440" cy="375793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75793"/>
              </a:lnTo>
            </a:path>
          </a:pathLst>
        </a:custGeom>
        <a:noFill/>
        <a:ln w="2222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F40A603-6DB1-4B91-9D6A-14C327FDAF2C}">
      <dsp:nvSpPr>
        <dsp:cNvPr id="0" name=""/>
        <dsp:cNvSpPr/>
      </dsp:nvSpPr>
      <dsp:spPr>
        <a:xfrm>
          <a:off x="2225327" y="1203161"/>
          <a:ext cx="1579264" cy="37579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56092"/>
              </a:lnTo>
              <a:lnTo>
                <a:pt x="1579264" y="256092"/>
              </a:lnTo>
              <a:lnTo>
                <a:pt x="1579264" y="375793"/>
              </a:lnTo>
            </a:path>
          </a:pathLst>
        </a:custGeom>
        <a:noFill/>
        <a:ln w="2222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66BEB0C-7B99-4E10-956B-EC5151AF1488}">
      <dsp:nvSpPr>
        <dsp:cNvPr id="0" name=""/>
        <dsp:cNvSpPr/>
      </dsp:nvSpPr>
      <dsp:spPr>
        <a:xfrm>
          <a:off x="2179607" y="2399454"/>
          <a:ext cx="91440" cy="375793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75793"/>
              </a:lnTo>
            </a:path>
          </a:pathLst>
        </a:custGeom>
        <a:noFill/>
        <a:ln w="2222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6145242-F6BC-48A7-87DF-EC587F82ABE2}">
      <dsp:nvSpPr>
        <dsp:cNvPr id="0" name=""/>
        <dsp:cNvSpPr/>
      </dsp:nvSpPr>
      <dsp:spPr>
        <a:xfrm>
          <a:off x="2179607" y="1203161"/>
          <a:ext cx="91440" cy="375793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75793"/>
              </a:lnTo>
            </a:path>
          </a:pathLst>
        </a:custGeom>
        <a:noFill/>
        <a:ln w="2222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1B91A75-3812-40FF-B9CD-FD93DEDC1311}">
      <dsp:nvSpPr>
        <dsp:cNvPr id="0" name=""/>
        <dsp:cNvSpPr/>
      </dsp:nvSpPr>
      <dsp:spPr>
        <a:xfrm>
          <a:off x="600342" y="2399454"/>
          <a:ext cx="91440" cy="375793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75793"/>
              </a:lnTo>
            </a:path>
          </a:pathLst>
        </a:custGeom>
        <a:noFill/>
        <a:ln w="2222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82A2C5C-D903-461A-A0E9-B5C155A20BCB}">
      <dsp:nvSpPr>
        <dsp:cNvPr id="0" name=""/>
        <dsp:cNvSpPr/>
      </dsp:nvSpPr>
      <dsp:spPr>
        <a:xfrm>
          <a:off x="646062" y="1203161"/>
          <a:ext cx="1579264" cy="375793"/>
        </a:xfrm>
        <a:custGeom>
          <a:avLst/>
          <a:gdLst/>
          <a:ahLst/>
          <a:cxnLst/>
          <a:rect l="0" t="0" r="0" b="0"/>
          <a:pathLst>
            <a:path>
              <a:moveTo>
                <a:pt x="1579264" y="0"/>
              </a:moveTo>
              <a:lnTo>
                <a:pt x="1579264" y="256092"/>
              </a:lnTo>
              <a:lnTo>
                <a:pt x="0" y="256092"/>
              </a:lnTo>
              <a:lnTo>
                <a:pt x="0" y="375793"/>
              </a:lnTo>
            </a:path>
          </a:pathLst>
        </a:custGeom>
        <a:noFill/>
        <a:ln w="2222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802727A-0F4E-4506-A5EB-C3A8A15490D8}">
      <dsp:nvSpPr>
        <dsp:cNvPr id="0" name=""/>
        <dsp:cNvSpPr/>
      </dsp:nvSpPr>
      <dsp:spPr>
        <a:xfrm>
          <a:off x="1579264" y="382661"/>
          <a:ext cx="1292125" cy="82049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22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CCD74FD-8AD5-4DE4-ADA9-A5E9DF72BBF2}">
      <dsp:nvSpPr>
        <dsp:cNvPr id="0" name=""/>
        <dsp:cNvSpPr/>
      </dsp:nvSpPr>
      <dsp:spPr>
        <a:xfrm>
          <a:off x="1722834" y="519052"/>
          <a:ext cx="1292125" cy="82049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22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500" kern="1200" dirty="0" smtClean="0"/>
            <a:t>Буфер обміну</a:t>
          </a:r>
          <a:endParaRPr lang="uk-UA" sz="1500" kern="1200" dirty="0"/>
        </a:p>
      </dsp:txBody>
      <dsp:txXfrm>
        <a:off x="1746866" y="543084"/>
        <a:ext cx="1244061" cy="772435"/>
      </dsp:txXfrm>
    </dsp:sp>
    <dsp:sp modelId="{5D6B36BA-77B0-4A3E-A111-42E62B81C017}">
      <dsp:nvSpPr>
        <dsp:cNvPr id="0" name=""/>
        <dsp:cNvSpPr/>
      </dsp:nvSpPr>
      <dsp:spPr>
        <a:xfrm>
          <a:off x="0" y="1578954"/>
          <a:ext cx="1292125" cy="82049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22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6B24FA0-4019-4E80-84BA-5B99277F57B4}">
      <dsp:nvSpPr>
        <dsp:cNvPr id="0" name=""/>
        <dsp:cNvSpPr/>
      </dsp:nvSpPr>
      <dsp:spPr>
        <a:xfrm>
          <a:off x="143569" y="1715345"/>
          <a:ext cx="1292125" cy="82049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22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500" kern="1200" dirty="0" smtClean="0"/>
            <a:t>Переміщення у буфер обміну</a:t>
          </a:r>
          <a:endParaRPr lang="uk-UA" sz="1500" kern="1200" dirty="0"/>
        </a:p>
      </dsp:txBody>
      <dsp:txXfrm>
        <a:off x="167601" y="1739377"/>
        <a:ext cx="1244061" cy="772435"/>
      </dsp:txXfrm>
    </dsp:sp>
    <dsp:sp modelId="{8DBF52D0-ACB2-456F-B1F4-EC734F32849F}">
      <dsp:nvSpPr>
        <dsp:cNvPr id="0" name=""/>
        <dsp:cNvSpPr/>
      </dsp:nvSpPr>
      <dsp:spPr>
        <a:xfrm>
          <a:off x="0" y="2775247"/>
          <a:ext cx="1292125" cy="82049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22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DD2582E-F1E3-46B7-952A-DBB5128A31F8}">
      <dsp:nvSpPr>
        <dsp:cNvPr id="0" name=""/>
        <dsp:cNvSpPr/>
      </dsp:nvSpPr>
      <dsp:spPr>
        <a:xfrm>
          <a:off x="143569" y="2911638"/>
          <a:ext cx="1292125" cy="82049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22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500" kern="1200" dirty="0" smtClean="0"/>
            <a:t>Вказівка Вирізати</a:t>
          </a:r>
          <a:endParaRPr lang="uk-UA" sz="1500" kern="1200" dirty="0"/>
        </a:p>
      </dsp:txBody>
      <dsp:txXfrm>
        <a:off x="167601" y="2935670"/>
        <a:ext cx="1244061" cy="772435"/>
      </dsp:txXfrm>
    </dsp:sp>
    <dsp:sp modelId="{1332C5D9-F206-4F48-AE09-7FBC741338E2}">
      <dsp:nvSpPr>
        <dsp:cNvPr id="0" name=""/>
        <dsp:cNvSpPr/>
      </dsp:nvSpPr>
      <dsp:spPr>
        <a:xfrm>
          <a:off x="1579264" y="1578954"/>
          <a:ext cx="1292125" cy="82049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22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27E66DE-2F83-4FFB-955A-8531C7644916}">
      <dsp:nvSpPr>
        <dsp:cNvPr id="0" name=""/>
        <dsp:cNvSpPr/>
      </dsp:nvSpPr>
      <dsp:spPr>
        <a:xfrm>
          <a:off x="1722834" y="1715345"/>
          <a:ext cx="1292125" cy="82049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22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500" kern="1200" dirty="0" smtClean="0"/>
            <a:t>Копіювання у буфер обміну</a:t>
          </a:r>
          <a:endParaRPr lang="uk-UA" sz="1500" kern="1200" dirty="0"/>
        </a:p>
      </dsp:txBody>
      <dsp:txXfrm>
        <a:off x="1746866" y="1739377"/>
        <a:ext cx="1244061" cy="772435"/>
      </dsp:txXfrm>
    </dsp:sp>
    <dsp:sp modelId="{D37AEB8B-ADC7-4744-AE83-16131A9FC1A0}">
      <dsp:nvSpPr>
        <dsp:cNvPr id="0" name=""/>
        <dsp:cNvSpPr/>
      </dsp:nvSpPr>
      <dsp:spPr>
        <a:xfrm>
          <a:off x="1579264" y="2775247"/>
          <a:ext cx="1292125" cy="82049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22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836703F-F150-439B-AA94-04AD85D50245}">
      <dsp:nvSpPr>
        <dsp:cNvPr id="0" name=""/>
        <dsp:cNvSpPr/>
      </dsp:nvSpPr>
      <dsp:spPr>
        <a:xfrm>
          <a:off x="1722834" y="2911638"/>
          <a:ext cx="1292125" cy="82049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22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500" kern="1200" dirty="0" smtClean="0"/>
            <a:t>Вказівка Копіювати</a:t>
          </a:r>
          <a:endParaRPr lang="uk-UA" sz="1500" kern="1200" dirty="0"/>
        </a:p>
      </dsp:txBody>
      <dsp:txXfrm>
        <a:off x="1746866" y="2935670"/>
        <a:ext cx="1244061" cy="772435"/>
      </dsp:txXfrm>
    </dsp:sp>
    <dsp:sp modelId="{96D2BAF7-9FF4-4CB1-816E-8B15C4585A5D}">
      <dsp:nvSpPr>
        <dsp:cNvPr id="0" name=""/>
        <dsp:cNvSpPr/>
      </dsp:nvSpPr>
      <dsp:spPr>
        <a:xfrm>
          <a:off x="3158529" y="1578954"/>
          <a:ext cx="1292125" cy="82049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22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B9F35B8-BAD6-4DC0-ACDF-5ACEC39BAD61}">
      <dsp:nvSpPr>
        <dsp:cNvPr id="0" name=""/>
        <dsp:cNvSpPr/>
      </dsp:nvSpPr>
      <dsp:spPr>
        <a:xfrm>
          <a:off x="3302099" y="1715345"/>
          <a:ext cx="1292125" cy="82049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22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500" kern="1200" dirty="0" smtClean="0"/>
            <a:t>Вставляння з буферу обміну</a:t>
          </a:r>
          <a:endParaRPr lang="uk-UA" sz="1500" kern="1200" dirty="0"/>
        </a:p>
      </dsp:txBody>
      <dsp:txXfrm>
        <a:off x="3326131" y="1739377"/>
        <a:ext cx="1244061" cy="772435"/>
      </dsp:txXfrm>
    </dsp:sp>
    <dsp:sp modelId="{6AEC0FFD-CFE5-4CAF-939E-B7D1C8466C47}">
      <dsp:nvSpPr>
        <dsp:cNvPr id="0" name=""/>
        <dsp:cNvSpPr/>
      </dsp:nvSpPr>
      <dsp:spPr>
        <a:xfrm>
          <a:off x="3158529" y="2775247"/>
          <a:ext cx="1292125" cy="82049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22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2473EC2-D7A1-486B-A31A-891C233FBC1C}">
      <dsp:nvSpPr>
        <dsp:cNvPr id="0" name=""/>
        <dsp:cNvSpPr/>
      </dsp:nvSpPr>
      <dsp:spPr>
        <a:xfrm>
          <a:off x="3302099" y="2911638"/>
          <a:ext cx="1292125" cy="82049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22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500" kern="1200" dirty="0" smtClean="0"/>
            <a:t>Вказівка Вставити</a:t>
          </a:r>
          <a:endParaRPr lang="uk-UA" sz="1500" kern="1200" dirty="0"/>
        </a:p>
      </dsp:txBody>
      <dsp:txXfrm>
        <a:off x="3326131" y="2935670"/>
        <a:ext cx="1244061" cy="772435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F6E34D8-E829-4186-A51D-6C3F9066F48C}">
      <dsp:nvSpPr>
        <dsp:cNvPr id="0" name=""/>
        <dsp:cNvSpPr/>
      </dsp:nvSpPr>
      <dsp:spPr>
        <a:xfrm>
          <a:off x="0" y="0"/>
          <a:ext cx="7968208" cy="138392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37000"/>
                <a:hueMod val="100000"/>
                <a:satMod val="200000"/>
                <a:lumMod val="88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3000"/>
                <a:shade val="100000"/>
                <a:hueMod val="100000"/>
                <a:satMod val="350000"/>
                <a:lumMod val="79000"/>
              </a:schemeClr>
            </a:gs>
          </a:gsLst>
          <a:lin ang="5400000" scaled="1"/>
        </a:gradFill>
        <a:ln>
          <a:noFill/>
        </a:ln>
        <a:effectLst>
          <a:outerShdw blurRad="50800" dist="12700" dir="528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47650" tIns="247650" rIns="247650" bIns="247650" numCol="1" spcCol="1270" anchor="ctr" anchorCtr="0">
          <a:noAutofit/>
        </a:bodyPr>
        <a:lstStyle/>
        <a:p>
          <a:pPr lvl="0" algn="l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6500" b="1" kern="1200" cap="all" dirty="0" smtClean="0">
              <a:ln w="0"/>
              <a:effectLst>
                <a:reflection blurRad="12700" stA="50000" endPos="50000" dist="5000" dir="5400000" sy="-100000" rotWithShape="0"/>
              </a:effectLst>
            </a:rPr>
            <a:t>Словничок</a:t>
          </a:r>
          <a:endParaRPr lang="uk-UA" sz="6500" kern="1200" dirty="0"/>
        </a:p>
      </dsp:txBody>
      <dsp:txXfrm>
        <a:off x="1732034" y="0"/>
        <a:ext cx="6236173" cy="1383928"/>
      </dsp:txXfrm>
    </dsp:sp>
    <dsp:sp modelId="{A12AEEBC-C124-45C8-B0E3-FBE7E2BBDE88}">
      <dsp:nvSpPr>
        <dsp:cNvPr id="0" name=""/>
        <dsp:cNvSpPr/>
      </dsp:nvSpPr>
      <dsp:spPr>
        <a:xfrm>
          <a:off x="138392" y="138392"/>
          <a:ext cx="1593641" cy="1107142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12700" dir="5280000" rotWithShape="0">
            <a:srgbClr val="000000">
              <a:alpha val="40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11/layout/TabList">
  <dgm:title val="Список вкладок"/>
  <dgm:desc val="Використовується для відображення непослідовних або згрупованих блоків інформації. Добре підходить для списків із невеликою кількістю тексту першого рівня. Перший текст другого рівня відображається поруч із текстом першого рівня, а решта тексту другого рівня – під текстом першого рівня."/>
  <dgm:catLst>
    <dgm:cat type="list" pri="4500"/>
    <dgm:cat type="officeonline" pri="110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20">
          <dgm:prSet phldr="1"/>
        </dgm:pt>
        <dgm:pt modelId="21">
          <dgm:prSet phldr="1"/>
        </dgm:pt>
        <dgm:pt modelId="22">
          <dgm:prSet phldr="1"/>
        </dgm:pt>
        <dgm:pt modelId="30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0" srcId="0" destId="10" srcOrd="0" destOrd="0"/>
        <dgm:cxn modelId="41" srcId="10" destId="11" srcOrd="0" destOrd="0"/>
        <dgm:cxn modelId="42" srcId="10" destId="12" srcOrd="0" destOrd="0"/>
        <dgm:cxn modelId="50" srcId="0" destId="20" srcOrd="1" destOrd="0"/>
        <dgm:cxn modelId="51" srcId="20" destId="21" srcOrd="1" destOrd="0"/>
        <dgm:cxn modelId="52" srcId="20" destId="22" srcOrd="1" destOrd="0"/>
        <dgm:cxn modelId="60" srcId="0" destId="30" srcOrd="2" destOrd="0"/>
        <dgm:cxn modelId="61" srcId="30" destId="31" srcOrd="2" destOrd="0"/>
        <dgm:cxn modelId="62" srcId="30" destId="32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3" destOrd="0"/>
      </dgm:cxnLst>
      <dgm:bg/>
      <dgm:whole/>
    </dgm:dataModel>
  </dgm:clrData>
  <dgm:layoutNode name="Name0">
    <dgm:varLst>
      <dgm:chMax/>
      <dgm:chPref val="3"/>
      <dgm:dir/>
      <dgm:animOne val="branch"/>
      <dgm:animLvl val="lvl"/>
    </dgm:varLst>
    <dgm:alg type="lin">
      <dgm:param type="linDir" val="fromT"/>
    </dgm:alg>
    <dgm:shape xmlns:r="http://schemas.openxmlformats.org/officeDocument/2006/relationships" r:blip="">
      <dgm:adjLst/>
    </dgm:shape>
    <dgm:constrLst>
      <dgm:constr type="w" for="ch" forName="Child" refType="w"/>
      <dgm:constr type="h" for="ch" forName="Child" refType="h" fact="0.6667"/>
      <dgm:constr type="primFontSz" for="des" forName="Parent" op="equ" val="65"/>
      <dgm:constr type="primFontSz" for="des" forName="Child" op="equ" val="65"/>
      <dgm:constr type="primFontSz" for="des" forName="FirstChild" op="equ" val="65"/>
      <dgm:constr type="primFontSz" for="des" forName="Child" refType="primFontSz" refFor="des" refForName="Parent" op="lte"/>
      <dgm:constr type="primFontSz" for="des" forName="FirstChild" refType="primFontSz" refFor="des" refForName="Parent" op="lte"/>
      <dgm:constr type="primFontSz" for="des" forName="Child" refType="primFontSz" refFor="des" refForName="FirstChild" op="lte"/>
      <dgm:constr type="w" for="ch" forName="composite" refType="w"/>
      <dgm:constr type="h" for="ch" forName="composite" refType="h" fact="0.3333"/>
      <dgm:constr type="sp" refType="h" refFor="ch" refForName="composite" op="equ" fact="0.05"/>
      <dgm:constr type="h" for="ch" forName="sibTrans" refType="h" refFor="ch" refForName="composite" op="equ" fact="0.05"/>
      <dgm:constr type="w" for="ch" forName="sibTrans" refType="h" refFor="ch" refForName="sibTrans" op="equ"/>
    </dgm:constrLst>
    <dgm:forEach name="nodesForEach" axis="ch" ptType="node">
      <dgm:layoutNode name="composite">
        <dgm:alg type="composite"/>
        <dgm:shape xmlns:r="http://schemas.openxmlformats.org/officeDocument/2006/relationships" r:blip="">
          <dgm:adjLst/>
        </dgm:shape>
        <dgm:choose name="Name1">
          <dgm:if name="Name2" func="var" arg="dir" op="equ" val="norm">
            <dgm:constrLst>
              <dgm:constr type="l" for="ch" forName="Accent" refType="w" fact="0"/>
              <dgm:constr type="b" for="ch" forName="Accent" refType="h"/>
              <dgm:constr type="w" for="ch" forName="Accent" refType="w"/>
              <dgm:constr type="h" for="ch" forName="Accent" refType="h" fact="0"/>
              <dgm:constr type="l" for="ch" forName="FirstChild" refType="w" fact="0.26"/>
              <dgm:constr type="t" for="ch" forName="FirstChild" refType="h" fact="0"/>
              <dgm:constr type="w" for="ch" forName="FirstChild" refType="w" fact="0.74"/>
              <dgm:constr type="h" for="ch" forName="FirstChild" refType="h"/>
              <dgm:constr type="l" for="ch" forName="Parent" refType="w" fact="0"/>
              <dgm:constr type="t" for="ch" forName="Parent" refType="h" fact="0"/>
              <dgm:constr type="w" for="ch" forName="Parent" refType="w" fact="0.26"/>
              <dgm:constr type="h" for="ch" forName="Parent" refType="h"/>
            </dgm:constrLst>
          </dgm:if>
          <dgm:else name="Name3">
            <dgm:constrLst>
              <dgm:constr type="l" for="ch" forName="Accent" refType="w" fact="0"/>
              <dgm:constr type="b" for="ch" forName="Accent" refType="h"/>
              <dgm:constr type="w" for="ch" forName="Accent" refType="w"/>
              <dgm:constr type="h" for="ch" forName="Accent" refType="h" fact="0"/>
              <dgm:constr type="r" for="ch" forName="FirstChild" refType="w" fact="0.74"/>
              <dgm:constr type="t" for="ch" forName="FirstChild" refType="h" fact="0"/>
              <dgm:constr type="w" for="ch" forName="FirstChild" refType="w" fact="0.74"/>
              <dgm:constr type="h" for="ch" forName="FirstChild" refType="h"/>
              <dgm:constr type="r" for="ch" forName="Parent" refType="w"/>
              <dgm:constr type="t" for="ch" forName="Parent" refType="h" fact="0"/>
              <dgm:constr type="w" for="ch" forName="Parent" refType="w" fact="0.26"/>
              <dgm:constr type="h" for="ch" forName="Parent" refType="h"/>
            </dgm:constrLst>
          </dgm:else>
        </dgm:choose>
        <dgm:layoutNode name="FirstChild" styleLbl="revTx">
          <dgm:varLst>
            <dgm:chMax val="0"/>
            <dgm:chPref val="0"/>
            <dgm:bulletEnabled val="1"/>
          </dgm:varLst>
          <dgm:choose name="Name4">
            <dgm:if name="Name5" func="var" arg="dir" op="equ" val="norm">
              <dgm:alg type="tx">
                <dgm:param type="parTxLTRAlign" val="l"/>
                <dgm:param type="txAnchorVert" val="b"/>
                <dgm:param type="txAnchorVertCh" val="b"/>
                <dgm:param type="parTxRTLAlign" val="l"/>
              </dgm:alg>
            </dgm:if>
            <dgm:else name="Name6">
              <dgm:alg type="tx">
                <dgm:param type="parTxLTRAlign" val="r"/>
                <dgm:param type="shpTxLTRAlignCh" val="r"/>
                <dgm:param type="txAnchorVert" val="b"/>
                <dgm:param type="txAnchorVertCh" val="b"/>
                <dgm:param type="parTxRTLAlign" val="r"/>
              </dgm:alg>
            </dgm:else>
          </dgm:choose>
          <dgm:shape xmlns:r="http://schemas.openxmlformats.org/officeDocument/2006/relationships" type="rect" r:blip="">
            <dgm:adjLst/>
          </dgm:shape>
          <dgm:choose name="Name7">
            <dgm:if name="Name8" axis="ch" ptType="node" func="cnt" op="gte" val="1">
              <dgm:presOf axis="ch desOrSelf" ptType="node node" st="1 1" cnt="1 0"/>
            </dgm:if>
            <dgm:else name="Name9">
              <dgm:presOf/>
            </dgm:else>
          </dgm:choose>
          <dgm:constrLst>
            <dgm:constr type="lMarg" refType="primFontSz" fact="0.15"/>
            <dgm:constr type="rMarg" refType="primFontSz" fact="0.15"/>
            <dgm:constr type="tMarg" refType="primFontSz" fact="0.15"/>
            <dgm:constr type="bMarg" refType="primFontSz" fact="0.15"/>
          </dgm:constrLst>
          <dgm:ruleLst>
            <dgm:rule type="primFontSz" val="5" fact="NaN" max="NaN"/>
          </dgm:ruleLst>
        </dgm:layoutNode>
        <dgm:layoutNode name="Parent" styleLbl="alignNode1">
          <dgm:varLst>
            <dgm:chMax val="3"/>
            <dgm:chPref val="3"/>
            <dgm:bulletEnabled val="1"/>
          </dgm:varLst>
          <dgm:alg type="tx">
            <dgm:param type="shpTxLTRAlignCh" val="ctr"/>
            <dgm:param type="txAnchorVertCh" val="mid"/>
          </dgm:alg>
          <dgm:shape xmlns:r="http://schemas.openxmlformats.org/officeDocument/2006/relationships" type="round2SameRect" r:blip="">
            <dgm:adjLst>
              <dgm:adj idx="1" val="0.1667"/>
              <dgm:adj idx="2" val="0"/>
            </dgm:adjLst>
          </dgm:shape>
          <dgm:presOf axis="self" ptType="node"/>
          <dgm:constrLst>
            <dgm:constr type="lMarg" refType="primFontSz" fact="0.15"/>
            <dgm:constr type="rMarg" refType="primFontSz" fact="0.15"/>
            <dgm:constr type="tMarg" refType="primFontSz" fact="0.15"/>
            <dgm:constr type="bMarg" refType="primFontSz" fact="0.15"/>
          </dgm:constrLst>
          <dgm:ruleLst>
            <dgm:rule type="primFontSz" val="5" fact="NaN" max="NaN"/>
          </dgm:ruleLst>
        </dgm:layoutNode>
        <dgm:layoutNode name="Accent" styleLbl="parChTrans1D1">
          <dgm:alg type="sp"/>
          <dgm:shape xmlns:r="http://schemas.openxmlformats.org/officeDocument/2006/relationships" type="line" r:blip="" zOrderOff="-99999">
            <dgm:adjLst/>
          </dgm:shape>
          <dgm:presOf/>
        </dgm:layoutNode>
      </dgm:layoutNode>
      <dgm:choose name="Name10">
        <dgm:if name="Name11" axis="ch" ptType="node" st="2" cnt="1" func="cnt" op="gte" val="1">
          <dgm:layoutNode name="Child" styleLbl="revTx">
            <dgm:varLst>
              <dgm:chMax val="0"/>
              <dgm:chPref val="0"/>
              <dgm:bulletEnabled val="1"/>
            </dgm:varLst>
            <dgm:choose name="Name12">
              <dgm:if name="Name13" func="var" arg="dir" op="equ" val="norm">
                <dgm:alg type="tx">
                  <dgm:param type="stBulletLvl" val="1"/>
                  <dgm:param type="parTxLTRAlign" val="l"/>
                  <dgm:param type="parTxRTLAlign" val="l"/>
                  <dgm:param type="txAnchorVert" val="t"/>
                </dgm:alg>
              </dgm:if>
              <dgm:else name="Name14">
                <dgm:alg type="tx">
                  <dgm:param type="stBulletLvl" val="1"/>
                  <dgm:param type="parTxLTRAlign" val="r"/>
                  <dgm:param type="shpTxLTRAlignCh" val="r"/>
                  <dgm:param type="txAnchorVert" val="t"/>
                  <dgm:param type="parTxRTLAlign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ch desOrSelf" ptType="node node" st="2 1" cnt="0 0"/>
            <dgm:constrLst>
              <dgm:constr type="lMarg" refType="primFontSz" fact="0.15"/>
              <dgm:constr type="rMarg" refType="primFontSz" fact="0.15"/>
              <dgm:constr type="tMarg" refType="primFontSz" fact="0.15"/>
              <dgm:constr type="bMarg" refType="primFontSz" fact="0.15"/>
            </dgm:constrLst>
            <dgm:ruleLst>
              <dgm:rule type="primFontSz" val="5" fact="NaN" max="NaN"/>
            </dgm:ruleLst>
          </dgm:layoutNode>
        </dgm:if>
        <dgm:else name="Name15"/>
      </dgm:choos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4#2">
  <dgm:title val=""/>
  <dgm:desc val=""/>
  <dgm:catLst>
    <dgm:cat type="list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4#3">
  <dgm:title val=""/>
  <dgm:desc val=""/>
  <dgm:catLst>
    <dgm:cat type="list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  <dgm:cat type="picture" pri="26000"/>
    <dgm:cat type="pictureconvert" pri="2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верхнього колонтитула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3" name="Місце для дати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B0EE391-392F-43E3-9477-92612A4EFB3C}" type="datetimeFigureOut">
              <a:rPr lang="uk-UA" smtClean="0"/>
              <a:t>15.03.2015</a:t>
            </a:fld>
            <a:endParaRPr lang="uk-UA"/>
          </a:p>
        </p:txBody>
      </p:sp>
      <p:sp>
        <p:nvSpPr>
          <p:cNvPr id="4" name="Місце для зображення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uk-UA"/>
          </a:p>
        </p:txBody>
      </p:sp>
      <p:sp>
        <p:nvSpPr>
          <p:cNvPr id="5" name="Місце для нотаток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3E41A47-2DAE-41D6-AA5D-4D2989FCCB0D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8265808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numCol="2">
            <a:normAutofit fontScale="25000" lnSpcReduction="20000"/>
          </a:bodyPr>
          <a:lstStyle/>
          <a:p>
            <a:pPr marL="457200" lvl="1" indent="0">
              <a:buFont typeface="Arial" pitchFamily="34" charset="0"/>
              <a:buNone/>
            </a:pP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6" name="Slide Image Placeholder 5"/>
          <p:cNvSpPr>
            <a:spLocks noGrp="1" noRot="1" noChangeAspect="1"/>
          </p:cNvSpPr>
          <p:nvPr>
            <p:ph type="sldImg"/>
          </p:nvPr>
        </p:nvSpPr>
        <p:spPr>
          <a:xfrm>
            <a:off x="533400" y="460375"/>
            <a:ext cx="3144838" cy="2359025"/>
          </a:xfr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endParaRPr lang="en-US" sz="1200" b="0" baseline="0" dirty="0" smtClean="0">
              <a:latin typeface="+mn-lt"/>
            </a:endParaRPr>
          </a:p>
        </p:txBody>
      </p:sp>
      <p:sp>
        <p:nvSpPr>
          <p:cNvPr id="6" name="Slide Image Placeholder 5"/>
          <p:cNvSpPr>
            <a:spLocks noGrp="1" noRot="1" noChangeAspect="1"/>
          </p:cNvSpPr>
          <p:nvPr>
            <p:ph type="sldImg"/>
          </p:nvPr>
        </p:nvSpPr>
        <p:spPr>
          <a:xfrm>
            <a:off x="533400" y="460375"/>
            <a:ext cx="3144838" cy="2359025"/>
          </a:xfr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numCol="2">
            <a:noAutofit/>
          </a:bodyPr>
          <a:lstStyle/>
          <a:p>
            <a:endParaRPr lang="en-US" sz="1200" dirty="0" smtClean="0"/>
          </a:p>
        </p:txBody>
      </p:sp>
      <p:sp>
        <p:nvSpPr>
          <p:cNvPr id="6" name="Slide Image Placeholder 5"/>
          <p:cNvSpPr>
            <a:spLocks noGrp="1" noRot="1" noChangeAspect="1"/>
          </p:cNvSpPr>
          <p:nvPr>
            <p:ph type="sldImg"/>
          </p:nvPr>
        </p:nvSpPr>
        <p:spPr>
          <a:xfrm>
            <a:off x="533400" y="460375"/>
            <a:ext cx="3144838" cy="2359025"/>
          </a:xfr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777240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3200400"/>
            <a:ext cx="7543800" cy="1524000"/>
          </a:xfrm>
        </p:spPr>
        <p:txBody>
          <a:bodyPr>
            <a:noAutofit/>
          </a:bodyPr>
          <a:lstStyle>
            <a:lvl1pPr>
              <a:defRPr sz="8000"/>
            </a:lvl1pPr>
          </a:lstStyle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2000" y="4724400"/>
            <a:ext cx="6858000" cy="990600"/>
          </a:xfrm>
        </p:spPr>
        <p:txBody>
          <a:bodyPr anchor="t" anchorCtr="0">
            <a:normAutofit/>
          </a:bodyPr>
          <a:lstStyle>
            <a:lvl1pPr marL="0" indent="0" algn="l">
              <a:buNone/>
              <a:defRPr sz="28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uk-UA" smtClean="0"/>
              <a:t>Зразок підзаголовка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09E2D68-0DC4-4172-809C-410041E59634}" type="datetime1">
              <a:rPr lang="uk-UA" smtClean="0"/>
              <a:t>15.03.2015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http://sayt-portfolio.at.ua</a:t>
            </a: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6B15875-2C1E-4A35-AF57-4A323FF6953C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7" name="Rectangle 6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685800"/>
            <a:ext cx="7239000" cy="3886200"/>
          </a:xfrm>
        </p:spPr>
        <p:txBody>
          <a:bodyPr vert="eaVert" anchor="t" anchorCtr="0"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BBE255E-F1AF-4ED7-ACEB-6897FCC6E95A}" type="datetime1">
              <a:rPr lang="uk-UA" smtClean="0"/>
              <a:t>15.03.2015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http://sayt-portfolio.at.ua</a:t>
            </a: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6B15875-2C1E-4A35-AF57-4A323FF6953C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2000" y="685801"/>
            <a:ext cx="1828800" cy="5410199"/>
          </a:xfrm>
        </p:spPr>
        <p:txBody>
          <a:bodyPr vert="eaVert"/>
          <a:lstStyle/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90800" y="685801"/>
            <a:ext cx="5715000" cy="4876800"/>
          </a:xfrm>
        </p:spPr>
        <p:txBody>
          <a:bodyPr vert="eaVert" anchor="t" anchorCtr="0"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8FCF6F5-12D7-462C-B4F4-375136EF6DFB}" type="datetime1">
              <a:rPr lang="uk-UA" smtClean="0"/>
              <a:t>15.03.2015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http://sayt-portfolio.at.ua</a:t>
            </a: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6B15875-2C1E-4A35-AF57-4A323FF6953C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і об'є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60D5C18-DC1A-424E-BDB2-D7604B758685}" type="datetime1">
              <a:rPr lang="uk-UA" smtClean="0"/>
              <a:t>15.03.2015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http://sayt-portfolio.at.ua</a:t>
            </a: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6B15875-2C1E-4A35-AF57-4A323FF6953C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77240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3276600"/>
            <a:ext cx="7543800" cy="1676400"/>
          </a:xfrm>
        </p:spPr>
        <p:txBody>
          <a:bodyPr anchor="b" anchorCtr="0"/>
          <a:lstStyle>
            <a:lvl1pPr algn="l">
              <a:defRPr sz="5400" b="0" cap="all"/>
            </a:lvl1pPr>
          </a:lstStyle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4953000"/>
            <a:ext cx="6858000" cy="914400"/>
          </a:xfrm>
        </p:spPr>
        <p:txBody>
          <a:bodyPr anchor="t" anchorCtr="0">
            <a:normAutofit/>
          </a:bodyPr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218B549-373D-4AEB-B3AC-1B5127BEAE0A}" type="datetime1">
              <a:rPr lang="uk-UA" smtClean="0"/>
              <a:t>15.03.2015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http://sayt-portfolio.at.ua</a:t>
            </a: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6B15875-2C1E-4A35-AF57-4A323FF6953C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8" name="Rectangle 7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'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2000" y="609601"/>
            <a:ext cx="36576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609601"/>
            <a:ext cx="36576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28AA5A7-0A2D-4E80-9DE7-3B8AF0FD8CA7}" type="datetime1">
              <a:rPr lang="uk-UA" smtClean="0"/>
              <a:t>15.03.2015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http://sayt-portfolio.at.ua</a:t>
            </a: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6B15875-2C1E-4A35-AF57-4A323FF6953C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89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58952" y="1329264"/>
            <a:ext cx="3657600" cy="3048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1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1329264"/>
            <a:ext cx="3657600" cy="3048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287F7FA-0CB4-41EA-9239-D41BF0F2BBEC}" type="datetime1">
              <a:rPr lang="uk-UA" smtClean="0"/>
              <a:t>15.03.2015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http://sayt-portfolio.at.ua</a:t>
            </a:r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6B15875-2C1E-4A35-AF57-4A323FF6953C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cxnSp>
        <p:nvCxnSpPr>
          <p:cNvPr id="11" name="Straight Connector 10"/>
          <p:cNvCxnSpPr/>
          <p:nvPr/>
        </p:nvCxnSpPr>
        <p:spPr>
          <a:xfrm>
            <a:off x="758952" y="1249362"/>
            <a:ext cx="3657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645152" y="1249362"/>
            <a:ext cx="3657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179F4B6-9305-4D29-8B57-A77D2359F9E5}" type="datetime1">
              <a:rPr lang="uk-UA" smtClean="0"/>
              <a:t>15.03.2015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http://sayt-portfolio.at.ua</a:t>
            </a:r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6B15875-2C1E-4A35-AF57-4A323FF6953C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4F8B85A-6E2D-4FA5-96DA-60AD42E4DB2B}" type="datetime1">
              <a:rPr lang="uk-UA" smtClean="0"/>
              <a:t>15.03.2015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http://sayt-portfolio.at.ua</a:t>
            </a:r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6B15875-2C1E-4A35-AF57-4A323FF6953C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4848" cy="16002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uk-UA" smtClean="0"/>
              <a:t>Зразок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10866" y="457200"/>
            <a:ext cx="4594934" cy="4114799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2001" y="457200"/>
            <a:ext cx="2673657" cy="4114800"/>
          </a:xfrm>
        </p:spPr>
        <p:txBody>
          <a:bodyPr>
            <a:normAutofit/>
          </a:bodyPr>
          <a:lstStyle>
            <a:lvl1pPr marL="0" indent="0">
              <a:buNone/>
              <a:defRPr sz="21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30BD6E7-8F65-4054-94F5-3FCB4AE66314}" type="datetime1">
              <a:rPr lang="uk-UA" smtClean="0"/>
              <a:t>15.03.2015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http://sayt-portfolio.at.ua</a:t>
            </a: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6B15875-2C1E-4A35-AF57-4A323FF6953C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cxnSp>
        <p:nvCxnSpPr>
          <p:cNvPr id="10" name="Straight Connector 9"/>
          <p:cNvCxnSpPr/>
          <p:nvPr/>
        </p:nvCxnSpPr>
        <p:spPr>
          <a:xfrm rot="5400000">
            <a:off x="1677194" y="2514600"/>
            <a:ext cx="3810000" cy="1588"/>
          </a:xfrm>
          <a:prstGeom prst="line">
            <a:avLst/>
          </a:prstGeom>
          <a:ln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Зображення 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8952" y="4572000"/>
            <a:ext cx="6784848" cy="16002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777240" y="457200"/>
            <a:ext cx="7543800" cy="2895600"/>
          </a:xfrm>
          <a:ln w="6350">
            <a:solidFill>
              <a:schemeClr val="tx2"/>
            </a:solidFill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uk-UA" smtClean="0"/>
              <a:t>Клацніть піктограму, щоб додати зображення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0392" y="3505200"/>
            <a:ext cx="7391400" cy="804862"/>
          </a:xfrm>
        </p:spPr>
        <p:txBody>
          <a:bodyPr anchor="t" anchorCtr="0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BA815F7-B935-4882-A220-9C739F6F4DC6}" type="datetime1">
              <a:rPr lang="uk-UA" smtClean="0"/>
              <a:t>15.03.2015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http://sayt-portfolio.at.ua</a:t>
            </a: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6B15875-2C1E-4A35-AF57-4A323FF6953C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1800" cy="16002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685800"/>
            <a:ext cx="7543800" cy="3886200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48400" y="620877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49A2F90F-9934-43E5-BCE5-49E32A314700}" type="datetime1">
              <a:rPr lang="uk-UA" smtClean="0"/>
              <a:t>15.03.2015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61999" y="6208776"/>
            <a:ext cx="487386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</a:defRPr>
            </a:lvl1pPr>
          </a:lstStyle>
          <a:p>
            <a:pPr>
              <a:defRPr/>
            </a:pPr>
            <a:r>
              <a:rPr lang="en-US" smtClean="0"/>
              <a:t>http://sayt-portfolio.at.ua</a:t>
            </a: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5687568"/>
            <a:ext cx="76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4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</a:lstStyle>
          <a:p>
            <a:pPr>
              <a:defRPr/>
            </a:pPr>
            <a:fld id="{96B15875-2C1E-4A35-AF57-4A323FF6953C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8" name="Rectangle 7"/>
          <p:cNvSpPr/>
          <p:nvPr/>
        </p:nvSpPr>
        <p:spPr>
          <a:xfrm>
            <a:off x="777240" y="0"/>
            <a:ext cx="7543800" cy="381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/>
  <p:txStyles>
    <p:titleStyle>
      <a:lvl1pPr algn="l" defTabSz="914400" rtl="0" eaLnBrk="1" latinLnBrk="0" hangingPunct="1">
        <a:spcBef>
          <a:spcPct val="0"/>
        </a:spcBef>
        <a:buNone/>
        <a:defRPr sz="54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9436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686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64592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1901952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219456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8pPr>
      <a:lvl9pPr marL="24688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3.xml"/><Relationship Id="rId3" Type="http://schemas.openxmlformats.org/officeDocument/2006/relationships/diagramLayout" Target="../diagrams/layout2.xml"/><Relationship Id="rId7" Type="http://schemas.openxmlformats.org/officeDocument/2006/relationships/diagramData" Target="../diagrams/data3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2.xml"/><Relationship Id="rId11" Type="http://schemas.microsoft.com/office/2007/relationships/diagramDrawing" Target="../diagrams/drawing3.xml"/><Relationship Id="rId5" Type="http://schemas.openxmlformats.org/officeDocument/2006/relationships/diagramColors" Target="../diagrams/colors2.xml"/><Relationship Id="rId10" Type="http://schemas.openxmlformats.org/officeDocument/2006/relationships/diagramColors" Target="../diagrams/colors3.xml"/><Relationship Id="rId4" Type="http://schemas.openxmlformats.org/officeDocument/2006/relationships/diagramQuickStyle" Target="../diagrams/quickStyle2.xml"/><Relationship Id="rId9" Type="http://schemas.openxmlformats.org/officeDocument/2006/relationships/diagramQuickStyle" Target="../diagrams/quickStyle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em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e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emf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8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7" Type="http://schemas.openxmlformats.org/officeDocument/2006/relationships/image" Target="../media/image35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7" Type="http://schemas.openxmlformats.org/officeDocument/2006/relationships/image" Target="../media/image37.png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139952" y="692696"/>
            <a:ext cx="3600399" cy="1702160"/>
          </a:xfrm>
        </p:spPr>
        <p:txBody>
          <a:bodyPr/>
          <a:lstStyle/>
          <a:p>
            <a:pPr algn="ctr"/>
            <a:r>
              <a:rPr lang="uk-UA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Інформатика. </a:t>
            </a:r>
            <a:r>
              <a:rPr lang="en-US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uk-UA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 клас</a:t>
            </a:r>
            <a:endParaRPr lang="uk-UA" sz="3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/>
          </p:nvPr>
        </p:nvSpPr>
        <p:spPr>
          <a:xfrm>
            <a:off x="1115616" y="3284984"/>
            <a:ext cx="6858000" cy="990600"/>
          </a:xfrm>
        </p:spPr>
        <p:txBody>
          <a:bodyPr>
            <a:normAutofit/>
          </a:bodyPr>
          <a:lstStyle/>
          <a:p>
            <a:r>
              <a:rPr lang="uk-UA" sz="4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Тема 3. Графічний редактор</a:t>
            </a:r>
            <a:endParaRPr lang="uk-UA" sz="40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88640"/>
            <a:ext cx="3033041" cy="25922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539552" y="4941168"/>
            <a:ext cx="3671887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uk-UA" altLang="uk-UA" sz="1800" dirty="0" smtClean="0"/>
              <a:t>За підручником </a:t>
            </a:r>
            <a:r>
              <a:rPr lang="uk-UA" altLang="uk-UA" sz="1800" dirty="0"/>
              <a:t>авторського колективу Н.В. Морзе, О.В. Барна, В.П. </a:t>
            </a:r>
            <a:r>
              <a:rPr lang="uk-UA" altLang="uk-UA" sz="1800" dirty="0" err="1"/>
              <a:t>Вембер</a:t>
            </a:r>
            <a:r>
              <a:rPr lang="uk-UA" altLang="uk-UA" sz="1800" dirty="0"/>
              <a:t>, О.Г. </a:t>
            </a:r>
            <a:r>
              <a:rPr lang="uk-UA" altLang="uk-UA" sz="1800" dirty="0" err="1"/>
              <a:t>Кузьмінська</a:t>
            </a:r>
            <a:r>
              <a:rPr lang="uk-UA" altLang="uk-UA" sz="1800" dirty="0"/>
              <a:t>, Н.А. </a:t>
            </a:r>
            <a:r>
              <a:rPr lang="uk-UA" altLang="uk-UA" sz="1800" dirty="0" err="1"/>
              <a:t>Саражинська</a:t>
            </a:r>
            <a:endParaRPr lang="uk-UA" altLang="uk-UA" sz="1800" dirty="0"/>
          </a:p>
        </p:txBody>
      </p:sp>
    </p:spTree>
    <p:extLst>
      <p:ext uri="{BB962C8B-B14F-4D97-AF65-F5344CB8AC3E}">
        <p14:creationId xmlns:p14="http://schemas.microsoft.com/office/powerpoint/2010/main" val="4817714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dirty="0" smtClean="0"/>
              <a:t>Вказівки роботи з виділеним фрагментом</a:t>
            </a:r>
            <a:endParaRPr lang="uk-UA" dirty="0"/>
          </a:p>
        </p:txBody>
      </p:sp>
      <p:graphicFrame>
        <p:nvGraphicFramePr>
          <p:cNvPr id="11" name="Місце для вмісту 10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1228704184"/>
              </p:ext>
            </p:extLst>
          </p:nvPr>
        </p:nvGraphicFramePr>
        <p:xfrm>
          <a:off x="5292080" y="620688"/>
          <a:ext cx="3657600" cy="37671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28AA5A7-0A2D-4E80-9DE7-3B8AF0FD8CA7}" type="datetime1">
              <a:rPr lang="uk-UA" smtClean="0"/>
              <a:t>15.03.2015</a:t>
            </a:fld>
            <a:endParaRPr lang="ru-RU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http://sayt-portfolio.at.ua</a:t>
            </a:r>
            <a:endParaRPr lang="ru-RU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6B15875-2C1E-4A35-AF57-4A323FF6953C}" type="slidenum">
              <a:rPr lang="ru-RU" smtClean="0"/>
              <a:pPr>
                <a:defRPr/>
              </a:pPr>
              <a:t>10</a:t>
            </a:fld>
            <a:endParaRPr lang="ru-RU"/>
          </a:p>
        </p:txBody>
      </p:sp>
      <p:graphicFrame>
        <p:nvGraphicFramePr>
          <p:cNvPr id="10" name="Місце для вмісту 9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2633387896"/>
              </p:ext>
            </p:extLst>
          </p:nvPr>
        </p:nvGraphicFramePr>
        <p:xfrm>
          <a:off x="179512" y="609600"/>
          <a:ext cx="4240088" cy="26753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  <p:extLst>
      <p:ext uri="{BB962C8B-B14F-4D97-AF65-F5344CB8AC3E}">
        <p14:creationId xmlns:p14="http://schemas.microsoft.com/office/powerpoint/2010/main" val="13697401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8920" y="1988841"/>
            <a:ext cx="2670261" cy="3528392"/>
          </a:xfrm>
          <a:prstGeom prst="rect">
            <a:avLst/>
          </a:prstGeom>
          <a:noFill/>
          <a:ln w="9525">
            <a:solidFill>
              <a:schemeClr val="accent1">
                <a:lumMod val="75000"/>
              </a:scheme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194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dirty="0" smtClean="0"/>
              <a:t>Копіювання зображення</a:t>
            </a:r>
            <a:endParaRPr lang="ru-RU" dirty="0" smtClean="0"/>
          </a:p>
        </p:txBody>
      </p:sp>
      <p:sp>
        <p:nvSpPr>
          <p:cNvPr id="8195" name="Объект 2"/>
          <p:cNvSpPr>
            <a:spLocks noGrp="1"/>
          </p:cNvSpPr>
          <p:nvPr>
            <p:ph idx="1"/>
          </p:nvPr>
        </p:nvSpPr>
        <p:spPr>
          <a:xfrm>
            <a:off x="539552" y="548680"/>
            <a:ext cx="8229600" cy="2044700"/>
          </a:xfrm>
        </p:spPr>
        <p:txBody>
          <a:bodyPr/>
          <a:lstStyle/>
          <a:p>
            <a:pPr marL="0" indent="0">
              <a:buFont typeface="Arial" charset="0"/>
              <a:buNone/>
            </a:pPr>
            <a:r>
              <a:rPr lang="uk-UA" dirty="0" smtClean="0"/>
              <a:t>Виділити фрагмент малюнка, затиснувши клавіші</a:t>
            </a:r>
            <a:r>
              <a:rPr lang="en-US" dirty="0" smtClean="0"/>
              <a:t> </a:t>
            </a:r>
            <a:r>
              <a:rPr lang="en-US" dirty="0" err="1" smtClean="0"/>
              <a:t>Ctrl+C</a:t>
            </a:r>
            <a:r>
              <a:rPr lang="uk-UA" dirty="0" smtClean="0"/>
              <a:t> або ж клацнувши правою кнопкою миші після чого відкриється вікно</a:t>
            </a:r>
            <a:r>
              <a:rPr lang="en-US" dirty="0" smtClean="0"/>
              <a:t> </a:t>
            </a:r>
            <a:r>
              <a:rPr lang="uk-UA" dirty="0" smtClean="0"/>
              <a:t>і в ньому ми бачимо перелік функцій серед яких потрібно вибрати потрібну</a:t>
            </a:r>
            <a:endParaRPr lang="ru-RU" dirty="0" smtClean="0"/>
          </a:p>
        </p:txBody>
      </p:sp>
      <p:sp>
        <p:nvSpPr>
          <p:cNvPr id="7" name="Овал 6"/>
          <p:cNvSpPr/>
          <p:nvPr/>
        </p:nvSpPr>
        <p:spPr>
          <a:xfrm>
            <a:off x="7020272" y="3284984"/>
            <a:ext cx="1008112" cy="286057"/>
          </a:xfrm>
          <a:prstGeom prst="ellipse">
            <a:avLst/>
          </a:prstGeom>
          <a:solidFill>
            <a:schemeClr val="accent1">
              <a:alpha val="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7E460C1-6FFD-4FC1-8A02-B3D5BD38F5B3}" type="datetime1">
              <a:rPr lang="uk-UA" smtClean="0"/>
              <a:t>15.03.2015</a:t>
            </a:fld>
            <a:endParaRPr lang="ru-RU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http://sayt-portfolio.at.ua</a:t>
            </a:r>
            <a:endParaRPr lang="ru-RU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6B15875-2C1E-4A35-AF57-4A323FF6953C}" type="slidenum">
              <a:rPr lang="ru-RU" smtClean="0"/>
              <a:pPr>
                <a:defRPr/>
              </a:pPr>
              <a:t>11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Вирізання </a:t>
            </a:r>
            <a:endParaRPr lang="ru-RU" dirty="0" smtClean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45982" y="548680"/>
            <a:ext cx="8064500" cy="1081087"/>
          </a:xfrm>
        </p:spPr>
        <p:txBody>
          <a:bodyPr rtlCol="0">
            <a:normAutofit/>
          </a:bodyPr>
          <a:lstStyle/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uk-UA" dirty="0" smtClean="0"/>
              <a:t>На відміну від копіювання, вирізання властиве тим, що фрагмент не зберігається на попередньому місті.</a:t>
            </a:r>
            <a:endParaRPr lang="ru-RU" dirty="0" smtClean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366" y="2564904"/>
            <a:ext cx="1971369" cy="171469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9688145-AC01-441C-A4B9-7E3FEEBF2412}" type="datetime1">
              <a:rPr lang="uk-UA" smtClean="0"/>
              <a:t>15.03.2015</a:t>
            </a:fld>
            <a:endParaRPr lang="ru-RU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http://sayt-portfolio.at.ua</a:t>
            </a:r>
            <a:endParaRPr lang="ru-RU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6B15875-2C1E-4A35-AF57-4A323FF6953C}" type="slidenum">
              <a:rPr lang="ru-RU" smtClean="0"/>
              <a:pPr>
                <a:defRPr/>
              </a:pPr>
              <a:t>12</a:t>
            </a:fld>
            <a:endParaRPr lang="ru-RU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-0.03654 C 0.16649 -0.01919 0.33298 -0.00139 0.42552 -0.03469 C 0.51805 -0.06822 0.51198 -0.23566 0.55434 -0.23728 C 0.5967 -0.23843 0.68715 -0.12326 0.67986 -0.04371 C 0.67257 0.03585 0.53889 0.1945 0.51076 0.24214 " pathEditMode="relative" rAng="0" ptsTypes="aaaaA"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4358" y="383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uk-UA" dirty="0" smtClean="0"/>
              <a:t>Як вирізати фрагмент зображення?</a:t>
            </a:r>
            <a:endParaRPr lang="ru-RU" dirty="0" smtClean="0"/>
          </a:p>
        </p:txBody>
      </p:sp>
      <p:sp>
        <p:nvSpPr>
          <p:cNvPr id="10243" name="Объект 2"/>
          <p:cNvSpPr>
            <a:spLocks noGrp="1"/>
          </p:cNvSpPr>
          <p:nvPr>
            <p:ph idx="1"/>
          </p:nvPr>
        </p:nvSpPr>
        <p:spPr>
          <a:xfrm>
            <a:off x="539552" y="476672"/>
            <a:ext cx="8229600" cy="1181100"/>
          </a:xfrm>
        </p:spPr>
        <p:txBody>
          <a:bodyPr/>
          <a:lstStyle/>
          <a:p>
            <a:pPr marL="0" indent="0">
              <a:buFont typeface="Arial" charset="0"/>
              <a:buNone/>
            </a:pPr>
            <a:r>
              <a:rPr lang="uk-UA" dirty="0" smtClean="0"/>
              <a:t>Виділити фрагмент малюнка, затиснути клавіші </a:t>
            </a:r>
            <a:r>
              <a:rPr lang="en-US" dirty="0" err="1" smtClean="0"/>
              <a:t>Ctrl+X</a:t>
            </a:r>
            <a:r>
              <a:rPr lang="en-US" dirty="0" smtClean="0"/>
              <a:t> </a:t>
            </a:r>
            <a:r>
              <a:rPr lang="uk-UA" dirty="0" smtClean="0"/>
              <a:t>або у вже відомому вікні вибрати пункт </a:t>
            </a:r>
            <a:r>
              <a:rPr lang="en-US" dirty="0" smtClean="0"/>
              <a:t>“</a:t>
            </a:r>
            <a:r>
              <a:rPr lang="uk-UA" dirty="0" smtClean="0"/>
              <a:t>Вирізати</a:t>
            </a:r>
            <a:r>
              <a:rPr lang="en-US" dirty="0" smtClean="0"/>
              <a:t>”</a:t>
            </a:r>
            <a:endParaRPr lang="ru-RU" dirty="0" smtClean="0"/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6C28357-2ABE-4ED2-BAB0-D4C208276F29}" type="datetime1">
              <a:rPr lang="uk-UA" smtClean="0"/>
              <a:t>15.03.2015</a:t>
            </a:fld>
            <a:endParaRPr lang="ru-RU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http://sayt-portfolio.at.ua</a:t>
            </a:r>
            <a:endParaRPr lang="ru-RU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6B15875-2C1E-4A35-AF57-4A323FF6953C}" type="slidenum">
              <a:rPr lang="ru-RU" smtClean="0"/>
              <a:pPr>
                <a:defRPr/>
              </a:pPr>
              <a:t>13</a:t>
            </a:fld>
            <a:endParaRPr lang="ru-RU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4535" y="1484784"/>
            <a:ext cx="2809875" cy="318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Овал 3"/>
          <p:cNvSpPr/>
          <p:nvPr/>
        </p:nvSpPr>
        <p:spPr>
          <a:xfrm>
            <a:off x="6876256" y="2436628"/>
            <a:ext cx="1008112" cy="363290"/>
          </a:xfrm>
          <a:prstGeom prst="ellipse">
            <a:avLst/>
          </a:prstGeom>
          <a:solidFill>
            <a:schemeClr val="accent1">
              <a:alpha val="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uk-UA" dirty="0" smtClean="0"/>
              <a:t>Вставляння фрагментів зображення</a:t>
            </a:r>
            <a:endParaRPr lang="ru-RU" dirty="0" smtClean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476672"/>
            <a:ext cx="8229600" cy="2765425"/>
          </a:xfrm>
        </p:spPr>
        <p:txBody>
          <a:bodyPr rtlCol="0">
            <a:normAutofit/>
          </a:bodyPr>
          <a:lstStyle/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uk-UA" dirty="0" smtClean="0"/>
              <a:t>Копіювання</a:t>
            </a:r>
            <a:r>
              <a:rPr lang="en-US" dirty="0" smtClean="0"/>
              <a:t> </a:t>
            </a:r>
            <a:r>
              <a:rPr lang="uk-UA" dirty="0" smtClean="0"/>
              <a:t>та переміщення </a:t>
            </a:r>
            <a:r>
              <a:rPr lang="en-US" dirty="0" smtClean="0"/>
              <a:t>- </a:t>
            </a:r>
            <a:r>
              <a:rPr lang="uk-UA" dirty="0" smtClean="0"/>
              <a:t>це перша частина для того, щоб виділити або вирізати частину деякого зображення. А вставляння </a:t>
            </a:r>
            <a:r>
              <a:rPr lang="en-US" dirty="0" smtClean="0"/>
              <a:t>- </a:t>
            </a:r>
            <a:r>
              <a:rPr lang="uk-UA" dirty="0" smtClean="0"/>
              <a:t>це друга частина для цієї задачі.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649820A-71D5-4B12-B610-8C9704F9409A}" type="datetime1">
              <a:rPr lang="uk-UA" smtClean="0"/>
              <a:t>15.03.2015</a:t>
            </a:fld>
            <a:endParaRPr lang="ru-RU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http://sayt-portfolio.at.ua</a:t>
            </a:r>
            <a:endParaRPr lang="ru-RU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6B15875-2C1E-4A35-AF57-4A323FF6953C}" type="slidenum">
              <a:rPr lang="ru-RU" smtClean="0"/>
              <a:pPr>
                <a:defRPr/>
              </a:pPr>
              <a:t>14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dirty="0" smtClean="0"/>
              <a:t>Вставляння з буферу обміну</a:t>
            </a:r>
            <a:endParaRPr lang="ru-RU" dirty="0" smtClean="0"/>
          </a:p>
        </p:txBody>
      </p:sp>
      <p:sp>
        <p:nvSpPr>
          <p:cNvPr id="12291" name="Объект 2"/>
          <p:cNvSpPr>
            <a:spLocks noGrp="1"/>
          </p:cNvSpPr>
          <p:nvPr>
            <p:ph idx="1"/>
          </p:nvPr>
        </p:nvSpPr>
        <p:spPr>
          <a:xfrm>
            <a:off x="467544" y="548680"/>
            <a:ext cx="8229600" cy="1758502"/>
          </a:xfrm>
        </p:spPr>
        <p:txBody>
          <a:bodyPr>
            <a:normAutofit/>
          </a:bodyPr>
          <a:lstStyle/>
          <a:p>
            <a:pPr marL="514350" indent="-514350" fontAlgn="auto">
              <a:spcAft>
                <a:spcPts val="0"/>
              </a:spcAft>
              <a:buFont typeface="+mj-lt"/>
              <a:buAutoNum type="arabicPeriod"/>
              <a:defRPr/>
            </a:pPr>
            <a:r>
              <a:rPr lang="uk-UA" b="1" dirty="0" smtClean="0"/>
              <a:t>Затиснути клавіші </a:t>
            </a:r>
            <a:r>
              <a:rPr lang="en-US" b="1" dirty="0" err="1" smtClean="0"/>
              <a:t>Ctrl+V</a:t>
            </a:r>
            <a:r>
              <a:rPr lang="en-US" b="1" dirty="0" smtClean="0"/>
              <a:t> </a:t>
            </a:r>
          </a:p>
          <a:p>
            <a:pPr marL="514350" indent="-514350" fontAlgn="auto">
              <a:spcAft>
                <a:spcPts val="0"/>
              </a:spcAft>
              <a:buFont typeface="+mj-lt"/>
              <a:buAutoNum type="arabicPeriod"/>
              <a:defRPr/>
            </a:pPr>
            <a:r>
              <a:rPr lang="uk-UA" b="1" dirty="0" smtClean="0"/>
              <a:t>У контекстному меню вибрати пункт </a:t>
            </a:r>
            <a:r>
              <a:rPr lang="en-US" b="1" dirty="0" smtClean="0"/>
              <a:t>“</a:t>
            </a:r>
            <a:r>
              <a:rPr lang="ru-RU" b="1" dirty="0" err="1" smtClean="0"/>
              <a:t>Вставити</a:t>
            </a:r>
            <a:r>
              <a:rPr lang="en-US" b="1" dirty="0" smtClean="0"/>
              <a:t>”</a:t>
            </a:r>
            <a:endParaRPr lang="uk-UA" b="1" dirty="0" smtClean="0"/>
          </a:p>
          <a:p>
            <a:pPr marL="514350" indent="-514350" fontAlgn="auto">
              <a:spcAft>
                <a:spcPts val="0"/>
              </a:spcAft>
              <a:buFont typeface="+mj-lt"/>
              <a:buAutoNum type="arabicPeriod"/>
              <a:defRPr/>
            </a:pPr>
            <a:r>
              <a:rPr lang="uk-UA" b="1" dirty="0" smtClean="0"/>
              <a:t>Скористатися вказівкою Вставити з групи інструментів Буфер обміну </a:t>
            </a:r>
            <a:endParaRPr lang="ru-RU" b="1" dirty="0" smtClean="0"/>
          </a:p>
          <a:p>
            <a:pPr>
              <a:buNone/>
            </a:pPr>
            <a:endParaRPr lang="ru-RU" dirty="0" smtClean="0"/>
          </a:p>
        </p:txBody>
      </p:sp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44C6FF3-F7BE-4196-89DD-C9D67DC2AA85}" type="datetime1">
              <a:rPr lang="uk-UA" smtClean="0"/>
              <a:t>15.03.2015</a:t>
            </a:fld>
            <a:endParaRPr lang="ru-RU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http://sayt-portfolio.at.ua</a:t>
            </a:r>
            <a:endParaRPr lang="ru-RU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6B15875-2C1E-4A35-AF57-4A323FF6953C}" type="slidenum">
              <a:rPr lang="ru-RU" smtClean="0"/>
              <a:pPr>
                <a:defRPr/>
              </a:pPr>
              <a:t>15</a:t>
            </a:fld>
            <a:endParaRPr lang="ru-RU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1" y="1844824"/>
            <a:ext cx="2241797" cy="2952328"/>
          </a:xfrm>
          <a:prstGeom prst="rect">
            <a:avLst/>
          </a:prstGeom>
          <a:noFill/>
          <a:ln w="9525">
            <a:solidFill>
              <a:schemeClr val="accent1">
                <a:lumMod val="75000"/>
              </a:scheme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Овал 5"/>
          <p:cNvSpPr/>
          <p:nvPr/>
        </p:nvSpPr>
        <p:spPr>
          <a:xfrm>
            <a:off x="6228184" y="2348880"/>
            <a:ext cx="1652838" cy="432048"/>
          </a:xfrm>
          <a:prstGeom prst="ellipse">
            <a:avLst/>
          </a:prstGeom>
          <a:solidFill>
            <a:schemeClr val="accent1">
              <a:alpha val="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2129362"/>
            <a:ext cx="2160240" cy="2023517"/>
          </a:xfrm>
          <a:prstGeom prst="rect">
            <a:avLst/>
          </a:prstGeom>
          <a:noFill/>
          <a:ln w="9525">
            <a:solidFill>
              <a:schemeClr val="accent1">
                <a:lumMod val="75000"/>
              </a:scheme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advTm="10000"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0" y="0"/>
            <a:ext cx="4419600" cy="6857999"/>
          </a:xfrm>
          <a:custGeom>
            <a:avLst/>
            <a:gdLst>
              <a:gd name="connsiteX0" fmla="*/ 10391 w 5552210"/>
              <a:gd name="connsiteY0" fmla="*/ 0 h 7602682"/>
              <a:gd name="connsiteX1" fmla="*/ 72736 w 5552210"/>
              <a:gd name="connsiteY1" fmla="*/ 51955 h 7602682"/>
              <a:gd name="connsiteX2" fmla="*/ 3574473 w 5552210"/>
              <a:gd name="connsiteY2" fmla="*/ 2545773 h 7602682"/>
              <a:gd name="connsiteX3" fmla="*/ 4956464 w 5552210"/>
              <a:gd name="connsiteY3" fmla="*/ 6878782 h 7602682"/>
              <a:gd name="connsiteX4" fmla="*/ 0 w 5552210"/>
              <a:gd name="connsiteY4" fmla="*/ 6889173 h 7602682"/>
              <a:gd name="connsiteX0" fmla="*/ 10391 w 5552210"/>
              <a:gd name="connsiteY0" fmla="*/ 0 h 7602682"/>
              <a:gd name="connsiteX1" fmla="*/ 72736 w 5552210"/>
              <a:gd name="connsiteY1" fmla="*/ 51955 h 7602682"/>
              <a:gd name="connsiteX2" fmla="*/ 3574473 w 5552210"/>
              <a:gd name="connsiteY2" fmla="*/ 2545773 h 7602682"/>
              <a:gd name="connsiteX3" fmla="*/ 4956464 w 5552210"/>
              <a:gd name="connsiteY3" fmla="*/ 6878782 h 7602682"/>
              <a:gd name="connsiteX4" fmla="*/ 0 w 5552210"/>
              <a:gd name="connsiteY4" fmla="*/ 6889173 h 7602682"/>
              <a:gd name="connsiteX0" fmla="*/ 10391 w 5552210"/>
              <a:gd name="connsiteY0" fmla="*/ 0 h 7602682"/>
              <a:gd name="connsiteX1" fmla="*/ 72736 w 5552210"/>
              <a:gd name="connsiteY1" fmla="*/ 51955 h 7602682"/>
              <a:gd name="connsiteX2" fmla="*/ 3574473 w 5552210"/>
              <a:gd name="connsiteY2" fmla="*/ 2545773 h 7602682"/>
              <a:gd name="connsiteX3" fmla="*/ 4956464 w 5552210"/>
              <a:gd name="connsiteY3" fmla="*/ 6878782 h 7602682"/>
              <a:gd name="connsiteX4" fmla="*/ 0 w 5552210"/>
              <a:gd name="connsiteY4" fmla="*/ 6889173 h 7602682"/>
              <a:gd name="connsiteX0" fmla="*/ 10391 w 5552210"/>
              <a:gd name="connsiteY0" fmla="*/ 0 h 7602682"/>
              <a:gd name="connsiteX1" fmla="*/ 72736 w 5552210"/>
              <a:gd name="connsiteY1" fmla="*/ 51955 h 7602682"/>
              <a:gd name="connsiteX2" fmla="*/ 3574473 w 5552210"/>
              <a:gd name="connsiteY2" fmla="*/ 2545773 h 7602682"/>
              <a:gd name="connsiteX3" fmla="*/ 4956464 w 5552210"/>
              <a:gd name="connsiteY3" fmla="*/ 6878782 h 7602682"/>
              <a:gd name="connsiteX4" fmla="*/ 0 w 5552210"/>
              <a:gd name="connsiteY4" fmla="*/ 6889173 h 7602682"/>
              <a:gd name="connsiteX5" fmla="*/ 10391 w 5552210"/>
              <a:gd name="connsiteY5" fmla="*/ 0 h 7602682"/>
              <a:gd name="connsiteX0" fmla="*/ 10391 w 5552210"/>
              <a:gd name="connsiteY0" fmla="*/ 0 h 6889173"/>
              <a:gd name="connsiteX1" fmla="*/ 72736 w 5552210"/>
              <a:gd name="connsiteY1" fmla="*/ 51955 h 6889173"/>
              <a:gd name="connsiteX2" fmla="*/ 3574473 w 5552210"/>
              <a:gd name="connsiteY2" fmla="*/ 2545773 h 6889173"/>
              <a:gd name="connsiteX3" fmla="*/ 4956464 w 5552210"/>
              <a:gd name="connsiteY3" fmla="*/ 6878782 h 6889173"/>
              <a:gd name="connsiteX4" fmla="*/ 0 w 5552210"/>
              <a:gd name="connsiteY4" fmla="*/ 6889173 h 6889173"/>
              <a:gd name="connsiteX5" fmla="*/ 10391 w 5552210"/>
              <a:gd name="connsiteY5" fmla="*/ 0 h 6889173"/>
              <a:gd name="connsiteX0" fmla="*/ 10391 w 4968587"/>
              <a:gd name="connsiteY0" fmla="*/ 0 h 6889173"/>
              <a:gd name="connsiteX1" fmla="*/ 72736 w 4968587"/>
              <a:gd name="connsiteY1" fmla="*/ 51955 h 6889173"/>
              <a:gd name="connsiteX2" fmla="*/ 4956464 w 4968587"/>
              <a:gd name="connsiteY2" fmla="*/ 6878782 h 6889173"/>
              <a:gd name="connsiteX3" fmla="*/ 0 w 4968587"/>
              <a:gd name="connsiteY3" fmla="*/ 6889173 h 6889173"/>
              <a:gd name="connsiteX4" fmla="*/ 10391 w 4968587"/>
              <a:gd name="connsiteY4" fmla="*/ 0 h 6889173"/>
              <a:gd name="connsiteX0" fmla="*/ 10391 w 4956464"/>
              <a:gd name="connsiteY0" fmla="*/ 0 h 6889173"/>
              <a:gd name="connsiteX1" fmla="*/ 4956464 w 4956464"/>
              <a:gd name="connsiteY1" fmla="*/ 6878782 h 6889173"/>
              <a:gd name="connsiteX2" fmla="*/ 0 w 4956464"/>
              <a:gd name="connsiteY2" fmla="*/ 6889173 h 6889173"/>
              <a:gd name="connsiteX3" fmla="*/ 10391 w 4956464"/>
              <a:gd name="connsiteY3" fmla="*/ 0 h 6889173"/>
              <a:gd name="connsiteX0" fmla="*/ 10391 w 4956464"/>
              <a:gd name="connsiteY0" fmla="*/ 0 h 6889173"/>
              <a:gd name="connsiteX1" fmla="*/ 4956464 w 4956464"/>
              <a:gd name="connsiteY1" fmla="*/ 6878782 h 6889173"/>
              <a:gd name="connsiteX2" fmla="*/ 0 w 4956464"/>
              <a:gd name="connsiteY2" fmla="*/ 6889173 h 6889173"/>
              <a:gd name="connsiteX3" fmla="*/ 10391 w 4956464"/>
              <a:gd name="connsiteY3" fmla="*/ 0 h 6889173"/>
              <a:gd name="connsiteX0" fmla="*/ 10391 w 4956464"/>
              <a:gd name="connsiteY0" fmla="*/ 0 h 6889173"/>
              <a:gd name="connsiteX1" fmla="*/ 4956464 w 4956464"/>
              <a:gd name="connsiteY1" fmla="*/ 6878782 h 6889173"/>
              <a:gd name="connsiteX2" fmla="*/ 0 w 4956464"/>
              <a:gd name="connsiteY2" fmla="*/ 6889173 h 6889173"/>
              <a:gd name="connsiteX3" fmla="*/ 10391 w 4956464"/>
              <a:gd name="connsiteY3" fmla="*/ 0 h 6889173"/>
              <a:gd name="connsiteX0" fmla="*/ 10391 w 4956464"/>
              <a:gd name="connsiteY0" fmla="*/ 0 h 6889173"/>
              <a:gd name="connsiteX1" fmla="*/ 4956464 w 4956464"/>
              <a:gd name="connsiteY1" fmla="*/ 6878782 h 6889173"/>
              <a:gd name="connsiteX2" fmla="*/ 0 w 4956464"/>
              <a:gd name="connsiteY2" fmla="*/ 6889173 h 6889173"/>
              <a:gd name="connsiteX3" fmla="*/ 10391 w 4956464"/>
              <a:gd name="connsiteY3" fmla="*/ 0 h 6889173"/>
              <a:gd name="connsiteX0" fmla="*/ 10391 w 4956464"/>
              <a:gd name="connsiteY0" fmla="*/ 0 h 6889173"/>
              <a:gd name="connsiteX1" fmla="*/ 4956464 w 4956464"/>
              <a:gd name="connsiteY1" fmla="*/ 6878782 h 6889173"/>
              <a:gd name="connsiteX2" fmla="*/ 0 w 4956464"/>
              <a:gd name="connsiteY2" fmla="*/ 6889173 h 6889173"/>
              <a:gd name="connsiteX3" fmla="*/ 10391 w 4956464"/>
              <a:gd name="connsiteY3" fmla="*/ 0 h 68891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956464" h="6889173">
                <a:moveTo>
                  <a:pt x="10391" y="0"/>
                </a:moveTo>
                <a:cubicBezTo>
                  <a:pt x="3352800" y="1236518"/>
                  <a:pt x="4426528" y="4305300"/>
                  <a:pt x="4956464" y="6878782"/>
                </a:cubicBezTo>
                <a:lnTo>
                  <a:pt x="0" y="6889173"/>
                </a:lnTo>
                <a:cubicBezTo>
                  <a:pt x="3464" y="4592782"/>
                  <a:pt x="6927" y="2296391"/>
                  <a:pt x="10391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  <p:pic>
        <p:nvPicPr>
          <p:cNvPr id="3" name="Picture 2" descr="10738245_daisycopy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1143000" y="609600"/>
            <a:ext cx="1097280" cy="1097280"/>
          </a:xfrm>
          <a:prstGeom prst="ellipse">
            <a:avLst/>
          </a:prstGeom>
          <a:ln>
            <a:noFill/>
          </a:ln>
          <a:effectLst>
            <a:outerShdw blurRad="127000" dist="127000" dir="8460000" algn="ctr">
              <a:srgbClr val="000000">
                <a:alpha val="23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pic>
        <p:nvPicPr>
          <p:cNvPr id="5" name="Picture 4" descr="10738245_daisycopy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>
          <a:xfrm>
            <a:off x="2133600" y="1828800"/>
            <a:ext cx="1097280" cy="1097280"/>
          </a:xfrm>
          <a:prstGeom prst="ellipse">
            <a:avLst/>
          </a:prstGeom>
          <a:ln>
            <a:noFill/>
          </a:ln>
          <a:effectLst>
            <a:outerShdw blurRad="127000" dist="127000" dir="8460000" algn="ctr">
              <a:srgbClr val="000000">
                <a:alpha val="23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pic>
        <p:nvPicPr>
          <p:cNvPr id="6" name="Picture 5" descr="10738245_daisycopy.jp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>
          <a:xfrm>
            <a:off x="2895600" y="3200400"/>
            <a:ext cx="1097280" cy="1097280"/>
          </a:xfrm>
          <a:prstGeom prst="ellipse">
            <a:avLst/>
          </a:prstGeom>
          <a:ln>
            <a:noFill/>
          </a:ln>
          <a:effectLst>
            <a:outerShdw blurRad="127000" dist="127000" dir="8460000" algn="ctr">
              <a:srgbClr val="000000">
                <a:alpha val="23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sp>
        <p:nvSpPr>
          <p:cNvPr id="8" name="TextBox 7"/>
          <p:cNvSpPr txBox="1"/>
          <p:nvPr/>
        </p:nvSpPr>
        <p:spPr>
          <a:xfrm flipH="1">
            <a:off x="2362199" y="838200"/>
            <a:ext cx="458606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200" dirty="0" smtClean="0">
                <a:solidFill>
                  <a:schemeClr val="bg1"/>
                </a:solidFill>
                <a:latin typeface="Corbel" pitchFamily="34" charset="0"/>
              </a:rPr>
              <a:t>Уявляємо майбутнє зображення або малюємо його ескіз на папері</a:t>
            </a:r>
            <a:endParaRPr lang="uk-UA" sz="2200" dirty="0">
              <a:solidFill>
                <a:schemeClr val="bg1"/>
              </a:solidFill>
              <a:latin typeface="Corbel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 flipH="1">
            <a:off x="3322317" y="2057400"/>
            <a:ext cx="4951679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200" dirty="0" smtClean="0">
                <a:solidFill>
                  <a:schemeClr val="bg1"/>
                </a:solidFill>
                <a:latin typeface="Corbel" pitchFamily="34" charset="0"/>
              </a:rPr>
              <a:t>Аналізуємо, за допомогою яких інструментів можна створити різні об'єкти майбутнього малюнку</a:t>
            </a:r>
            <a:endParaRPr lang="uk-UA" sz="2200" dirty="0">
              <a:solidFill>
                <a:schemeClr val="bg1"/>
              </a:solidFill>
              <a:latin typeface="Corbel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 flipH="1">
            <a:off x="4038599" y="3455313"/>
            <a:ext cx="44196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200" dirty="0" smtClean="0">
                <a:solidFill>
                  <a:schemeClr val="accent1">
                    <a:lumMod val="75000"/>
                  </a:schemeClr>
                </a:solidFill>
                <a:latin typeface="Corbel" pitchFamily="34" charset="0"/>
              </a:rPr>
              <a:t>Продумуємо, чи будуть об'єкти на малюнку повторюватися</a:t>
            </a:r>
            <a:endParaRPr lang="uk-UA" sz="2200" dirty="0">
              <a:solidFill>
                <a:schemeClr val="accent1">
                  <a:lumMod val="75000"/>
                </a:schemeClr>
              </a:solidFill>
              <a:latin typeface="Corbel" pitchFamily="34" charset="0"/>
            </a:endParaRPr>
          </a:p>
        </p:txBody>
      </p:sp>
      <p:pic>
        <p:nvPicPr>
          <p:cNvPr id="11" name="Picture 10" descr="10738245_daisycopy.jpg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>
          <a:xfrm>
            <a:off x="3398519" y="4693920"/>
            <a:ext cx="1100870" cy="1097280"/>
          </a:xfrm>
          <a:prstGeom prst="ellipse">
            <a:avLst/>
          </a:prstGeom>
          <a:ln>
            <a:noFill/>
          </a:ln>
          <a:effectLst>
            <a:outerShdw blurRad="127000" dist="127000" dir="8460000" algn="ctr">
              <a:srgbClr val="000000">
                <a:alpha val="23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/>
          </a:sp3d>
        </p:spPr>
      </p:pic>
      <p:sp>
        <p:nvSpPr>
          <p:cNvPr id="12" name="TextBox 11"/>
          <p:cNvSpPr txBox="1"/>
          <p:nvPr/>
        </p:nvSpPr>
        <p:spPr>
          <a:xfrm flipH="1">
            <a:off x="4617717" y="4797152"/>
            <a:ext cx="4526282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200" dirty="0" smtClean="0">
                <a:solidFill>
                  <a:schemeClr val="accent1">
                    <a:lumMod val="75000"/>
                  </a:schemeClr>
                </a:solidFill>
                <a:latin typeface="Corbel" pitchFamily="34" charset="0"/>
              </a:rPr>
              <a:t>Обрати полотно для малювання і починати малювання з об'єктів, які розташовані на задньому плані і т.д.</a:t>
            </a:r>
            <a:endParaRPr lang="uk-UA" sz="2200" dirty="0">
              <a:solidFill>
                <a:schemeClr val="accent1">
                  <a:lumMod val="75000"/>
                </a:schemeClr>
              </a:solidFill>
              <a:latin typeface="Corbel" pitchFamily="34" charset="0"/>
            </a:endParaRPr>
          </a:p>
        </p:txBody>
      </p:sp>
      <p:sp>
        <p:nvSpPr>
          <p:cNvPr id="2" name="Прямокутник 1"/>
          <p:cNvSpPr/>
          <p:nvPr/>
        </p:nvSpPr>
        <p:spPr>
          <a:xfrm>
            <a:off x="1835696" y="24825"/>
            <a:ext cx="643830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3200" b="1" dirty="0">
                <a:solidFill>
                  <a:schemeClr val="bg1"/>
                </a:solidFill>
              </a:rPr>
              <a:t>Планування побудови зображення</a:t>
            </a:r>
          </a:p>
        </p:txBody>
      </p:sp>
    </p:spTree>
    <p:extLst>
      <p:ext uri="{BB962C8B-B14F-4D97-AF65-F5344CB8AC3E}">
        <p14:creationId xmlns:p14="http://schemas.microsoft.com/office/powerpoint/2010/main" val="117887992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Motion origin="layout" path="M 4.16667E-6 -3.89454E-6 C 0.06632 0.09598 0.13298 0.19219 0.18559 0.34991 C 0.23819 0.50764 0.27656 0.72688 0.3151 0.94635 " pathEditMode="relative" rAng="0" ptsTypes="aaA">
                                      <p:cBhvr>
                                        <p:cTn id="12" dur="1000" spd="-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700" y="473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Motion origin="layout" path="M 8.33333E-7 2.78446E-6 C 0.05608 0.10522 0.08767 0.20583 0.1217 0.3358 C 0.15573 0.46577 0.18733 0.68709 0.20451 0.77937 " pathEditMode="relative" rAng="0" ptsTypes="faf">
                                      <p:cBhvr>
                                        <p:cTn id="24" dur="1000" spd="-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200" y="39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Motion origin="layout" path="M -1.66667E-6 2.23867E-6 C 0.0198 0.07146 0.03959 0.14315 0.05973 0.2426 C 0.07987 0.34204 0.10035 0.46924 0.12084 0.59644 " pathEditMode="relative" ptsTypes="aaA">
                                      <p:cBhvr>
                                        <p:cTn id="36" dur="1000" spd="-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000"/>
                            </p:stCondLst>
                            <p:childTnLst>
                              <p:par>
                                <p:cTn id="3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Motion origin="layout" path="M -2.22222E-6 1.26735E-6 C 0.01215 0.05966 0.0243 0.11956 0.03715 0.18686 C 0.05 0.25416 0.06371 0.32886 0.0776 0.40356 " pathEditMode="relative" ptsTypes="aaA">
                                      <p:cBhvr>
                                        <p:cTn id="48" dur="1000" spd="-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4000"/>
                            </p:stCondLst>
                            <p:childTnLst>
                              <p:par>
                                <p:cTn id="5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2928" y="332656"/>
            <a:ext cx="8229600" cy="714356"/>
          </a:xfrm>
        </p:spPr>
        <p:txBody>
          <a:bodyPr>
            <a:normAutofit fontScale="90000"/>
          </a:bodyPr>
          <a:lstStyle/>
          <a:p>
            <a:r>
              <a:rPr lang="uk-UA" dirty="0" smtClean="0"/>
              <a:t>Вправа  1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92894" y="814382"/>
            <a:ext cx="8943601" cy="1185858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uk-UA" b="1" u="sng" dirty="0" smtClean="0"/>
              <a:t>Завдання</a:t>
            </a:r>
            <a:r>
              <a:rPr lang="uk-UA" dirty="0" smtClean="0"/>
              <a:t>. Завершити оформлення малюнка тарілки як показано на малюнку (ст. 172 підручника)</a:t>
            </a:r>
            <a:endParaRPr lang="ru-RU" dirty="0"/>
          </a:p>
        </p:txBody>
      </p:sp>
      <p:sp>
        <p:nvSpPr>
          <p:cNvPr id="33" name="5-конечная звезда 32"/>
          <p:cNvSpPr/>
          <p:nvPr/>
        </p:nvSpPr>
        <p:spPr>
          <a:xfrm>
            <a:off x="4391546" y="3417944"/>
            <a:ext cx="357190" cy="357190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36" name="Группа 35"/>
          <p:cNvGrpSpPr/>
          <p:nvPr/>
        </p:nvGrpSpPr>
        <p:grpSpPr>
          <a:xfrm>
            <a:off x="5500694" y="2000240"/>
            <a:ext cx="3071834" cy="3071834"/>
            <a:chOff x="4357686" y="3143248"/>
            <a:chExt cx="3071834" cy="3071834"/>
          </a:xfrm>
        </p:grpSpPr>
        <p:grpSp>
          <p:nvGrpSpPr>
            <p:cNvPr id="34" name="Группа 33"/>
            <p:cNvGrpSpPr/>
            <p:nvPr/>
          </p:nvGrpSpPr>
          <p:grpSpPr>
            <a:xfrm>
              <a:off x="4357686" y="3143248"/>
              <a:ext cx="3071834" cy="3071834"/>
              <a:chOff x="4357686" y="3143248"/>
              <a:chExt cx="3071834" cy="3071834"/>
            </a:xfrm>
          </p:grpSpPr>
          <p:grpSp>
            <p:nvGrpSpPr>
              <p:cNvPr id="7" name="Группа 6"/>
              <p:cNvGrpSpPr/>
              <p:nvPr/>
            </p:nvGrpSpPr>
            <p:grpSpPr>
              <a:xfrm>
                <a:off x="4357686" y="3143248"/>
                <a:ext cx="3071834" cy="3071834"/>
                <a:chOff x="4286248" y="3857628"/>
                <a:chExt cx="2357454" cy="2357454"/>
              </a:xfrm>
              <a:solidFill>
                <a:srgbClr val="FFFF00"/>
              </a:solidFill>
            </p:grpSpPr>
            <p:sp>
              <p:nvSpPr>
                <p:cNvPr id="4" name="Овал 3"/>
                <p:cNvSpPr/>
                <p:nvPr/>
              </p:nvSpPr>
              <p:spPr>
                <a:xfrm>
                  <a:off x="4286248" y="3857628"/>
                  <a:ext cx="2357454" cy="2357454"/>
                </a:xfrm>
                <a:prstGeom prst="ellipse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5" name="Овал 4"/>
                <p:cNvSpPr/>
                <p:nvPr/>
              </p:nvSpPr>
              <p:spPr>
                <a:xfrm>
                  <a:off x="4643438" y="4214818"/>
                  <a:ext cx="1643074" cy="1643074"/>
                </a:xfrm>
                <a:prstGeom prst="ellipse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 dirty="0"/>
                </a:p>
              </p:txBody>
            </p:sp>
          </p:grpSp>
          <p:sp>
            <p:nvSpPr>
              <p:cNvPr id="24" name="5-конечная звезда 23"/>
              <p:cNvSpPr/>
              <p:nvPr/>
            </p:nvSpPr>
            <p:spPr>
              <a:xfrm>
                <a:off x="5715008" y="3214686"/>
                <a:ext cx="357190" cy="357190"/>
              </a:xfrm>
              <a:prstGeom prst="star5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6" name="5-конечная звезда 25"/>
              <p:cNvSpPr/>
              <p:nvPr/>
            </p:nvSpPr>
            <p:spPr>
              <a:xfrm>
                <a:off x="4429124" y="4357694"/>
                <a:ext cx="357190" cy="357190"/>
              </a:xfrm>
              <a:prstGeom prst="star5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7" name="5-конечная звезда 26"/>
              <p:cNvSpPr/>
              <p:nvPr/>
            </p:nvSpPr>
            <p:spPr>
              <a:xfrm>
                <a:off x="5715008" y="5786454"/>
                <a:ext cx="357190" cy="357190"/>
              </a:xfrm>
              <a:prstGeom prst="star5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8" name="5-конечная звезда 27"/>
              <p:cNvSpPr/>
              <p:nvPr/>
            </p:nvSpPr>
            <p:spPr>
              <a:xfrm>
                <a:off x="7000892" y="4357694"/>
                <a:ext cx="357190" cy="357190"/>
              </a:xfrm>
              <a:prstGeom prst="star5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9" name="5-конечная звезда 28"/>
              <p:cNvSpPr/>
              <p:nvPr/>
            </p:nvSpPr>
            <p:spPr>
              <a:xfrm>
                <a:off x="6643702" y="3500438"/>
                <a:ext cx="357190" cy="357190"/>
              </a:xfrm>
              <a:prstGeom prst="star5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0" name="5-конечная звезда 29"/>
              <p:cNvSpPr/>
              <p:nvPr/>
            </p:nvSpPr>
            <p:spPr>
              <a:xfrm>
                <a:off x="6643702" y="5357826"/>
                <a:ext cx="357190" cy="357190"/>
              </a:xfrm>
              <a:prstGeom prst="star5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1" name="5-конечная звезда 30"/>
              <p:cNvSpPr/>
              <p:nvPr/>
            </p:nvSpPr>
            <p:spPr>
              <a:xfrm>
                <a:off x="4786314" y="3500438"/>
                <a:ext cx="357190" cy="357190"/>
              </a:xfrm>
              <a:prstGeom prst="star5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2" name="5-конечная звезда 31"/>
              <p:cNvSpPr/>
              <p:nvPr/>
            </p:nvSpPr>
            <p:spPr>
              <a:xfrm>
                <a:off x="4714876" y="5357826"/>
                <a:ext cx="357190" cy="357190"/>
              </a:xfrm>
              <a:prstGeom prst="star5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sp>
          <p:nvSpPr>
            <p:cNvPr id="35" name="Улыбающееся лицо 34"/>
            <p:cNvSpPr/>
            <p:nvPr/>
          </p:nvSpPr>
          <p:spPr>
            <a:xfrm>
              <a:off x="4786314" y="3571876"/>
              <a:ext cx="2214578" cy="2214578"/>
            </a:xfrm>
            <a:prstGeom prst="smileyFace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38" name="Группа 37"/>
          <p:cNvGrpSpPr/>
          <p:nvPr/>
        </p:nvGrpSpPr>
        <p:grpSpPr>
          <a:xfrm>
            <a:off x="478730" y="2106314"/>
            <a:ext cx="3071834" cy="3071834"/>
            <a:chOff x="71406" y="3714752"/>
            <a:chExt cx="3071834" cy="3071834"/>
          </a:xfrm>
        </p:grpSpPr>
        <p:grpSp>
          <p:nvGrpSpPr>
            <p:cNvPr id="17" name="Группа 16"/>
            <p:cNvGrpSpPr/>
            <p:nvPr/>
          </p:nvGrpSpPr>
          <p:grpSpPr>
            <a:xfrm>
              <a:off x="71406" y="3714752"/>
              <a:ext cx="3071834" cy="3071834"/>
              <a:chOff x="4286248" y="3857628"/>
              <a:chExt cx="2357454" cy="2357454"/>
            </a:xfrm>
            <a:solidFill>
              <a:srgbClr val="FFFF00"/>
            </a:solidFill>
          </p:grpSpPr>
          <p:sp>
            <p:nvSpPr>
              <p:cNvPr id="18" name="Овал 17"/>
              <p:cNvSpPr/>
              <p:nvPr/>
            </p:nvSpPr>
            <p:spPr>
              <a:xfrm>
                <a:off x="4286248" y="3857628"/>
                <a:ext cx="2357454" cy="2357454"/>
              </a:xfrm>
              <a:prstGeom prst="ellips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9" name="Овал 18"/>
              <p:cNvSpPr/>
              <p:nvPr/>
            </p:nvSpPr>
            <p:spPr>
              <a:xfrm>
                <a:off x="4643438" y="4214818"/>
                <a:ext cx="1643074" cy="1643074"/>
              </a:xfrm>
              <a:prstGeom prst="ellips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dirty="0"/>
              </a:p>
            </p:txBody>
          </p:sp>
        </p:grpSp>
        <p:sp>
          <p:nvSpPr>
            <p:cNvPr id="37" name="Улыбающееся лицо 36"/>
            <p:cNvSpPr/>
            <p:nvPr/>
          </p:nvSpPr>
          <p:spPr>
            <a:xfrm>
              <a:off x="500034" y="4143380"/>
              <a:ext cx="2214578" cy="2214578"/>
            </a:xfrm>
            <a:prstGeom prst="smileyFace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6" name="Місце для дати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2604985-5F87-49D7-A534-98EEF5ADCEBE}" type="datetime1">
              <a:rPr lang="uk-UA" smtClean="0"/>
              <a:t>15.03.2015</a:t>
            </a:fld>
            <a:endParaRPr lang="ru-RU"/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http://sayt-portfolio.at.ua</a:t>
            </a:r>
            <a:endParaRPr lang="ru-RU"/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6B15875-2C1E-4A35-AF57-4A323FF6953C}" type="slidenum">
              <a:rPr lang="ru-RU" smtClean="0"/>
              <a:pPr>
                <a:defRPr/>
              </a:pPr>
              <a:t>17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7050360" cy="1600200"/>
          </a:xfrm>
        </p:spPr>
        <p:txBody>
          <a:bodyPr>
            <a:normAutofit/>
          </a:bodyPr>
          <a:lstStyle/>
          <a:p>
            <a:r>
              <a:rPr lang="uk-UA" sz="2800" dirty="0" smtClean="0"/>
              <a:t>Вправа 2. Створення малюнка з фрагментів, що зберігаються в різних файлах</a:t>
            </a:r>
            <a:endParaRPr lang="uk-UA" sz="2800" dirty="0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60D5C18-DC1A-424E-BDB2-D7604B758685}" type="datetime1">
              <a:rPr lang="uk-UA" smtClean="0"/>
              <a:t>15.03.2015</a:t>
            </a:fld>
            <a:endParaRPr lang="ru-RU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http://sayt-portfolio.at.ua</a:t>
            </a:r>
            <a:endParaRPr lang="ru-RU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6B15875-2C1E-4A35-AF57-4A323FF6953C}" type="slidenum">
              <a:rPr lang="ru-RU" smtClean="0"/>
              <a:pPr>
                <a:defRPr/>
              </a:pPr>
              <a:t>18</a:t>
            </a:fld>
            <a:endParaRPr lang="ru-RU"/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404665"/>
            <a:ext cx="4680520" cy="47898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873570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2800" dirty="0" smtClean="0"/>
              <a:t>Вправа 3. Створення малюнка за планом</a:t>
            </a:r>
            <a:endParaRPr lang="uk-UA" sz="2800" dirty="0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60D5C18-DC1A-424E-BDB2-D7604B758685}" type="datetime1">
              <a:rPr lang="uk-UA" smtClean="0"/>
              <a:t>15.03.2015</a:t>
            </a:fld>
            <a:endParaRPr lang="ru-RU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http://sayt-portfolio.at.ua</a:t>
            </a:r>
            <a:endParaRPr lang="ru-RU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6B15875-2C1E-4A35-AF57-4A323FF6953C}" type="slidenum">
              <a:rPr lang="ru-RU" smtClean="0"/>
              <a:pPr>
                <a:defRPr/>
              </a:pPr>
              <a:t>19</a:t>
            </a:fld>
            <a:endParaRPr lang="ru-RU"/>
          </a:p>
        </p:txBody>
      </p:sp>
      <p:pic>
        <p:nvPicPr>
          <p:cNvPr id="921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1879" y="476670"/>
            <a:ext cx="1884623" cy="4968553"/>
          </a:xfrm>
          <a:prstGeom prst="rect">
            <a:avLst/>
          </a:prstGeom>
          <a:noFill/>
          <a:ln w="9525">
            <a:solidFill>
              <a:schemeClr val="accent1">
                <a:lumMod val="75000"/>
              </a:scheme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702839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2000" dirty="0" smtClean="0"/>
              <a:t>Розгадавши ребус, ви прочитаєте назву тимчасової пам'яті комп'ютера, призначеної для зберігання об'єктів, які необхідно перемістити або скопіювати.</a:t>
            </a:r>
            <a:endParaRPr lang="uk-UA" sz="2000" dirty="0"/>
          </a:p>
        </p:txBody>
      </p:sp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A4D4EAB-643B-4C85-917C-953DD1FD7900}" type="datetime1">
              <a:rPr lang="uk-UA" smtClean="0"/>
              <a:t>15.03.2015</a:t>
            </a:fld>
            <a:endParaRPr lang="ru-RU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http://sayt-portfolio.at.ua</a:t>
            </a:r>
            <a:endParaRPr lang="ru-RU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6B15875-2C1E-4A35-AF57-4A323FF6953C}" type="slidenum">
              <a:rPr lang="ru-RU" smtClean="0"/>
              <a:pPr>
                <a:defRPr/>
              </a:pPr>
              <a:t>2</a:t>
            </a:fld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13" y="465683"/>
            <a:ext cx="1152525" cy="1431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2564904"/>
            <a:ext cx="1428750" cy="142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208" y="1449037"/>
            <a:ext cx="2076450" cy="142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148382"/>
            <a:ext cx="1080318" cy="13862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19" y="1897608"/>
            <a:ext cx="1990725" cy="142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1115616" y="1889414"/>
            <a:ext cx="79208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6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,,,</a:t>
            </a:r>
            <a:endParaRPr lang="uk-UA" sz="6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995936" y="1137967"/>
            <a:ext cx="79208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6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,,</a:t>
            </a:r>
            <a:endParaRPr lang="uk-UA" sz="6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391980" y="2274499"/>
            <a:ext cx="79208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6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endParaRPr lang="uk-UA" sz="6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5821006" y="2163966"/>
            <a:ext cx="79208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6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,,</a:t>
            </a:r>
            <a:endParaRPr lang="uk-UA" sz="6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5821006" y="1125871"/>
            <a:ext cx="12601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К=М</a:t>
            </a:r>
            <a:endParaRPr lang="uk-UA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7879505" y="2301486"/>
            <a:ext cx="12601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Ь=У</a:t>
            </a:r>
            <a:endParaRPr lang="uk-UA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724091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692696"/>
            <a:ext cx="8229600" cy="926976"/>
          </a:xfrm>
        </p:spPr>
        <p:txBody>
          <a:bodyPr/>
          <a:lstStyle/>
          <a:p>
            <a:r>
              <a:rPr lang="uk-UA" dirty="0" smtClean="0"/>
              <a:t>Обговорення вивченого</a:t>
            </a:r>
            <a:endParaRPr lang="ru-RU" dirty="0"/>
          </a:p>
        </p:txBody>
      </p:sp>
      <p:graphicFrame>
        <p:nvGraphicFramePr>
          <p:cNvPr id="6" name="Содержимое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17539440"/>
              </p:ext>
            </p:extLst>
          </p:nvPr>
        </p:nvGraphicFramePr>
        <p:xfrm>
          <a:off x="611560" y="1628800"/>
          <a:ext cx="7920880" cy="197281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88706A-8C5D-4756-BF58-6E50E333B7A7}" type="datetime1">
              <a:rPr lang="uk-UA" smtClean="0"/>
              <a:t>15.03.2015</a:t>
            </a:fld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A6A6DD-5B58-4016-A887-94D3FDF2DAA1}" type="slidenum">
              <a:rPr lang="ru-RU" smtClean="0"/>
              <a:pPr/>
              <a:t>20</a:t>
            </a:fld>
            <a:endParaRPr lang="ru-RU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http://sayt-portfolio.at.ua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2905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764704"/>
            <a:ext cx="7560840" cy="714356"/>
          </a:xfrm>
        </p:spPr>
        <p:txBody>
          <a:bodyPr>
            <a:normAutofit fontScale="90000"/>
          </a:bodyPr>
          <a:lstStyle/>
          <a:p>
            <a:r>
              <a:rPr lang="uk-UA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Працюємо в парах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14" name="Схема 13"/>
          <p:cNvGraphicFramePr/>
          <p:nvPr>
            <p:extLst>
              <p:ext uri="{D42A27DB-BD31-4B8C-83A1-F6EECF244321}">
                <p14:modId xmlns:p14="http://schemas.microsoft.com/office/powerpoint/2010/main" val="538502469"/>
              </p:ext>
            </p:extLst>
          </p:nvPr>
        </p:nvGraphicFramePr>
        <p:xfrm>
          <a:off x="611560" y="1844824"/>
          <a:ext cx="7848872" cy="15841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1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7B52F-07F3-4F9F-9941-EBCBCF18361F}" type="datetime1">
              <a:rPr lang="uk-UA" smtClean="0"/>
              <a:t>15.03.2015</a:t>
            </a:fld>
            <a:endParaRPr lang="ru-RU"/>
          </a:p>
        </p:txBody>
      </p:sp>
      <p:sp>
        <p:nvSpPr>
          <p:cNvPr id="13" name="Номер слайда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A6A6DD-5B58-4016-A887-94D3FDF2DAA1}" type="slidenum">
              <a:rPr lang="ru-RU" smtClean="0"/>
              <a:pPr/>
              <a:t>21</a:t>
            </a:fld>
            <a:endParaRPr lang="ru-RU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http://sayt-portfolio.at.ua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36327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Повторюємо</a:t>
            </a:r>
            <a:endParaRPr lang="uk-UA" dirty="0"/>
          </a:p>
        </p:txBody>
      </p:sp>
      <p:graphicFrame>
        <p:nvGraphicFramePr>
          <p:cNvPr id="8" name="Місце для вмісту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83774466"/>
              </p:ext>
            </p:extLst>
          </p:nvPr>
        </p:nvGraphicFramePr>
        <p:xfrm>
          <a:off x="3711575" y="457200"/>
          <a:ext cx="4594225" cy="4114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Місце для тексту 3"/>
          <p:cNvSpPr>
            <a:spLocks noGrp="1"/>
          </p:cNvSpPr>
          <p:nvPr>
            <p:ph type="body" sz="half" idx="2"/>
          </p:nvPr>
        </p:nvSpPr>
        <p:spPr>
          <a:xfrm>
            <a:off x="251520" y="1772816"/>
            <a:ext cx="3040122" cy="1800200"/>
          </a:xfrm>
        </p:spPr>
        <p:txBody>
          <a:bodyPr/>
          <a:lstStyle/>
          <a:p>
            <a:r>
              <a:rPr lang="uk-UA" dirty="0" smtClean="0"/>
              <a:t>Розгляньте схему та поясніть зв'язок між вказаними поняттями</a:t>
            </a:r>
            <a:endParaRPr lang="uk-UA" dirty="0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30BD6E7-8F65-4054-94F5-3FCB4AE66314}" type="datetime1">
              <a:rPr lang="uk-UA" smtClean="0"/>
              <a:t>15.03.2015</a:t>
            </a:fld>
            <a:endParaRPr lang="ru-RU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http://sayt-portfolio.at.ua</a:t>
            </a:r>
            <a:endParaRPr lang="ru-RU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6B15875-2C1E-4A35-AF57-4A323FF6953C}" type="slidenum">
              <a:rPr lang="ru-RU" smtClean="0"/>
              <a:pPr>
                <a:defRPr/>
              </a:pPr>
              <a:t>22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048343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6096000" y="3048000"/>
            <a:ext cx="2667000" cy="3810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50000">
                <a:schemeClr val="bg2">
                  <a:lumMod val="90000"/>
                  <a:alpha val="75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1"/>
            <a:tileRect/>
          </a:gra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52000" tIns="108000" rtlCol="0" anchor="t" anchorCtr="0"/>
          <a:lstStyle/>
          <a:p>
            <a:r>
              <a:rPr lang="uk-UA" dirty="0" smtClean="0">
                <a:solidFill>
                  <a:srgbClr val="00B0F0"/>
                </a:solidFill>
                <a:latin typeface="Gill Sans MT" pitchFamily="34" charset="0"/>
              </a:rPr>
              <a:t>Якими способами можна вставити скопійований фрагмент зображення?</a:t>
            </a:r>
          </a:p>
          <a:p>
            <a:r>
              <a:rPr lang="uk-UA" dirty="0" smtClean="0">
                <a:solidFill>
                  <a:schemeClr val="tx1"/>
                </a:solidFill>
                <a:latin typeface="Gill Sans MT" pitchFamily="34" charset="0"/>
              </a:rPr>
              <a:t>А. з допомогою контекстного меню</a:t>
            </a:r>
          </a:p>
          <a:p>
            <a:r>
              <a:rPr lang="uk-UA" dirty="0" smtClean="0">
                <a:solidFill>
                  <a:schemeClr val="tx1"/>
                </a:solidFill>
                <a:latin typeface="Gill Sans MT" pitchFamily="34" charset="0"/>
              </a:rPr>
              <a:t>Б. за вказівкою Вставити в Буфері обміну</a:t>
            </a:r>
          </a:p>
          <a:p>
            <a:r>
              <a:rPr lang="uk-UA" dirty="0" smtClean="0">
                <a:solidFill>
                  <a:schemeClr val="tx1"/>
                </a:solidFill>
                <a:latin typeface="Gill Sans MT" pitchFamily="34" charset="0"/>
              </a:rPr>
              <a:t>В. </a:t>
            </a:r>
            <a:r>
              <a:rPr lang="en-US" dirty="0" smtClean="0">
                <a:solidFill>
                  <a:schemeClr val="tx1"/>
                </a:solidFill>
                <a:latin typeface="Gill Sans MT" pitchFamily="34" charset="0"/>
              </a:rPr>
              <a:t>CTRL+V</a:t>
            </a:r>
            <a:endParaRPr lang="uk-UA" dirty="0">
              <a:solidFill>
                <a:schemeClr val="tx1"/>
              </a:solidFill>
              <a:latin typeface="Gill Sans MT" pitchFamily="34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3200400" y="3048000"/>
            <a:ext cx="2701636" cy="3810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50000">
                <a:schemeClr val="bg2">
                  <a:lumMod val="90000"/>
                  <a:alpha val="75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1"/>
            <a:tileRect/>
          </a:gra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52000" tIns="108000" rtlCol="0" anchor="t" anchorCtr="0"/>
          <a:lstStyle/>
          <a:p>
            <a:r>
              <a:rPr lang="uk-UA" dirty="0" smtClean="0">
                <a:solidFill>
                  <a:schemeClr val="accent1">
                    <a:lumMod val="75000"/>
                  </a:schemeClr>
                </a:solidFill>
                <a:latin typeface="Gill Sans MT" pitchFamily="34" charset="0"/>
              </a:rPr>
              <a:t>Які дії можна виконати над виділеним фрагментом зображення?</a:t>
            </a:r>
          </a:p>
          <a:p>
            <a:r>
              <a:rPr lang="uk-UA" dirty="0" smtClean="0">
                <a:solidFill>
                  <a:schemeClr val="tx1"/>
                </a:solidFill>
                <a:latin typeface="Gill Sans MT" pitchFamily="34" charset="0"/>
              </a:rPr>
              <a:t>А. переміщення</a:t>
            </a:r>
          </a:p>
          <a:p>
            <a:r>
              <a:rPr lang="uk-UA" dirty="0" smtClean="0">
                <a:solidFill>
                  <a:schemeClr val="tx1"/>
                </a:solidFill>
                <a:latin typeface="Gill Sans MT" pitchFamily="34" charset="0"/>
              </a:rPr>
              <a:t>Б. створення</a:t>
            </a:r>
          </a:p>
          <a:p>
            <a:r>
              <a:rPr lang="uk-UA" dirty="0" smtClean="0">
                <a:solidFill>
                  <a:schemeClr val="tx1"/>
                </a:solidFill>
                <a:latin typeface="Gill Sans MT" pitchFamily="34" charset="0"/>
              </a:rPr>
              <a:t>В. видалення</a:t>
            </a:r>
          </a:p>
          <a:p>
            <a:r>
              <a:rPr lang="uk-UA" dirty="0" smtClean="0">
                <a:solidFill>
                  <a:schemeClr val="tx1"/>
                </a:solidFill>
                <a:latin typeface="Gill Sans MT" pitchFamily="34" charset="0"/>
              </a:rPr>
              <a:t>Г. копіювання</a:t>
            </a:r>
          </a:p>
          <a:p>
            <a:r>
              <a:rPr lang="uk-UA" dirty="0" smtClean="0">
                <a:solidFill>
                  <a:schemeClr val="tx1"/>
                </a:solidFill>
                <a:latin typeface="Gill Sans MT" pitchFamily="34" charset="0"/>
              </a:rPr>
              <a:t>Д. зміна розмірів</a:t>
            </a:r>
            <a:endParaRPr lang="uk-UA" dirty="0">
              <a:solidFill>
                <a:schemeClr val="tx1"/>
              </a:solidFill>
              <a:latin typeface="Gill Sans MT" pitchFamily="34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424543" y="3048000"/>
            <a:ext cx="2667000" cy="3810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50000">
                <a:schemeClr val="bg2">
                  <a:lumMod val="90000"/>
                  <a:alpha val="75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1"/>
            <a:tileRect/>
          </a:gra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52000" tIns="108000" rtlCol="0" anchor="t" anchorCtr="0"/>
          <a:lstStyle/>
          <a:p>
            <a:r>
              <a:rPr lang="uk-UA" b="1" dirty="0">
                <a:solidFill>
                  <a:srgbClr val="00B050"/>
                </a:solidFill>
                <a:latin typeface="Gill Sans MT" pitchFamily="34" charset="0"/>
              </a:rPr>
              <a:t>За допомогою яких інструментів можна виділити фрагмент </a:t>
            </a:r>
            <a:r>
              <a:rPr lang="uk-UA" b="1" dirty="0" smtClean="0">
                <a:solidFill>
                  <a:srgbClr val="00B050"/>
                </a:solidFill>
                <a:latin typeface="Gill Sans MT" pitchFamily="34" charset="0"/>
              </a:rPr>
              <a:t>зображення?</a:t>
            </a:r>
          </a:p>
          <a:p>
            <a:r>
              <a:rPr lang="uk-UA" dirty="0" smtClean="0">
                <a:solidFill>
                  <a:srgbClr val="EEECE1">
                    <a:lumMod val="25000"/>
                  </a:srgbClr>
                </a:solidFill>
                <a:latin typeface="Gill Sans MT" pitchFamily="34" charset="0"/>
              </a:rPr>
              <a:t>А. масштаб</a:t>
            </a:r>
          </a:p>
          <a:p>
            <a:r>
              <a:rPr lang="uk-UA" dirty="0" smtClean="0">
                <a:solidFill>
                  <a:srgbClr val="EEECE1">
                    <a:lumMod val="25000"/>
                  </a:srgbClr>
                </a:solidFill>
                <a:latin typeface="Gill Sans MT" pitchFamily="34" charset="0"/>
              </a:rPr>
              <a:t>Б. виділення прямокутного фрагмента</a:t>
            </a:r>
          </a:p>
          <a:p>
            <a:r>
              <a:rPr lang="uk-UA" dirty="0" smtClean="0">
                <a:solidFill>
                  <a:srgbClr val="EEECE1">
                    <a:lumMod val="25000"/>
                  </a:srgbClr>
                </a:solidFill>
                <a:latin typeface="Gill Sans MT" pitchFamily="34" charset="0"/>
              </a:rPr>
              <a:t>В. зірка </a:t>
            </a:r>
          </a:p>
          <a:p>
            <a:r>
              <a:rPr lang="uk-UA" dirty="0" smtClean="0">
                <a:solidFill>
                  <a:srgbClr val="EEECE1">
                    <a:lumMod val="25000"/>
                  </a:srgbClr>
                </a:solidFill>
                <a:latin typeface="Gill Sans MT" pitchFamily="34" charset="0"/>
              </a:rPr>
              <a:t>Г. виділення довільної області</a:t>
            </a:r>
          </a:p>
          <a:p>
            <a:endParaRPr lang="uk-UA" dirty="0">
              <a:solidFill>
                <a:srgbClr val="EEECE1">
                  <a:lumMod val="25000"/>
                </a:srgbClr>
              </a:solidFill>
              <a:latin typeface="Gill Sans MT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81000" y="2133600"/>
            <a:ext cx="2667000" cy="914400"/>
          </a:xfrm>
          <a:prstGeom prst="rect">
            <a:avLst/>
          </a:prstGeom>
          <a:gradFill flip="none" rotWithShape="1">
            <a:gsLst>
              <a:gs pos="32000">
                <a:schemeClr val="bg2"/>
              </a:gs>
              <a:gs pos="100000">
                <a:schemeClr val="bg2">
                  <a:lumMod val="75000"/>
                </a:schemeClr>
              </a:gs>
            </a:gsLst>
            <a:lin ang="5400000" scaled="1"/>
            <a:tileRect/>
          </a:gradFill>
          <a:ln w="12700"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75000"/>
                  </a:schemeClr>
                </a:gs>
              </a:gsLst>
              <a:lin ang="16200000" scaled="1"/>
              <a:tileRect/>
            </a:gradFill>
          </a:ln>
          <a:effectLst>
            <a:glow rad="63500">
              <a:schemeClr val="bg1">
                <a:lumMod val="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0" rtlCol="0" anchor="ctr"/>
          <a:lstStyle/>
          <a:p>
            <a:r>
              <a:rPr lang="uk-UA" sz="1600" dirty="0">
                <a:solidFill>
                  <a:srgbClr val="EEECE1">
                    <a:lumMod val="25000"/>
                  </a:srgbClr>
                </a:solidFill>
                <a:latin typeface="Gill Sans MT" pitchFamily="34" charset="0"/>
              </a:rPr>
              <a:t>Запитання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81000" y="2133600"/>
            <a:ext cx="68580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000" dirty="0" smtClean="0">
                <a:solidFill>
                  <a:srgbClr val="EEECE1">
                    <a:lumMod val="75000"/>
                  </a:srgbClr>
                </a:solidFill>
                <a:latin typeface="Calisto MT" pitchFamily="18" charset="0"/>
              </a:rPr>
              <a:t>1</a:t>
            </a:r>
            <a:endParaRPr lang="en-US" sz="5000" dirty="0">
              <a:solidFill>
                <a:srgbClr val="EEECE1">
                  <a:lumMod val="75000"/>
                </a:srgbClr>
              </a:solidFill>
              <a:latin typeface="Calisto MT" pitchFamily="18" charset="0"/>
            </a:endParaRPr>
          </a:p>
        </p:txBody>
      </p:sp>
      <p:cxnSp>
        <p:nvCxnSpPr>
          <p:cNvPr id="10" name="Straight Connector 9"/>
          <p:cNvCxnSpPr/>
          <p:nvPr/>
        </p:nvCxnSpPr>
        <p:spPr>
          <a:xfrm rot="5400000">
            <a:off x="724694" y="2590006"/>
            <a:ext cx="685800" cy="1588"/>
          </a:xfrm>
          <a:prstGeom prst="line">
            <a:avLst/>
          </a:prstGeom>
          <a:ln w="31750">
            <a:solidFill>
              <a:srgbClr val="FFFFFF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10"/>
          <p:cNvSpPr/>
          <p:nvPr/>
        </p:nvSpPr>
        <p:spPr>
          <a:xfrm>
            <a:off x="3235036" y="2133600"/>
            <a:ext cx="2667000" cy="914400"/>
          </a:xfrm>
          <a:prstGeom prst="rect">
            <a:avLst/>
          </a:prstGeom>
          <a:gradFill flip="none" rotWithShape="1">
            <a:gsLst>
              <a:gs pos="32000">
                <a:schemeClr val="bg2"/>
              </a:gs>
              <a:gs pos="100000">
                <a:schemeClr val="bg2">
                  <a:lumMod val="75000"/>
                </a:schemeClr>
              </a:gs>
            </a:gsLst>
            <a:lin ang="5400000" scaled="1"/>
            <a:tileRect/>
          </a:gradFill>
          <a:ln w="12700"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75000"/>
                  </a:schemeClr>
                </a:gs>
              </a:gsLst>
              <a:lin ang="16200000" scaled="1"/>
              <a:tileRect/>
            </a:gradFill>
          </a:ln>
          <a:effectLst>
            <a:glow rad="63500">
              <a:schemeClr val="bg1">
                <a:lumMod val="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0" rtlCol="0" anchor="ctr"/>
          <a:lstStyle/>
          <a:p>
            <a:r>
              <a:rPr lang="uk-UA" sz="2200" dirty="0" smtClean="0">
                <a:solidFill>
                  <a:srgbClr val="EEECE1">
                    <a:lumMod val="25000"/>
                  </a:srgbClr>
                </a:solidFill>
                <a:latin typeface="Gill Sans MT" pitchFamily="34" charset="0"/>
              </a:rPr>
              <a:t>Запитання </a:t>
            </a:r>
            <a:endParaRPr lang="uk-UA" sz="2200" dirty="0">
              <a:solidFill>
                <a:srgbClr val="EEECE1">
                  <a:lumMod val="25000"/>
                </a:srgbClr>
              </a:solidFill>
              <a:latin typeface="Gill Sans MT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235036" y="2133600"/>
            <a:ext cx="68580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000" dirty="0" smtClean="0">
                <a:solidFill>
                  <a:srgbClr val="EEECE1">
                    <a:lumMod val="75000"/>
                  </a:srgbClr>
                </a:solidFill>
                <a:latin typeface="Calisto MT" pitchFamily="18" charset="0"/>
              </a:rPr>
              <a:t>2</a:t>
            </a:r>
            <a:endParaRPr lang="en-US" sz="5000" dirty="0">
              <a:solidFill>
                <a:srgbClr val="EEECE1">
                  <a:lumMod val="75000"/>
                </a:srgbClr>
              </a:solidFill>
              <a:latin typeface="Calisto MT" pitchFamily="18" charset="0"/>
            </a:endParaRPr>
          </a:p>
        </p:txBody>
      </p:sp>
      <p:cxnSp>
        <p:nvCxnSpPr>
          <p:cNvPr id="13" name="Straight Connector 12"/>
          <p:cNvCxnSpPr/>
          <p:nvPr/>
        </p:nvCxnSpPr>
        <p:spPr>
          <a:xfrm rot="5400000">
            <a:off x="3578730" y="2590006"/>
            <a:ext cx="685800" cy="1588"/>
          </a:xfrm>
          <a:prstGeom prst="line">
            <a:avLst/>
          </a:prstGeom>
          <a:ln w="31750">
            <a:solidFill>
              <a:srgbClr val="FFFFFF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ectangle 14"/>
          <p:cNvSpPr/>
          <p:nvPr/>
        </p:nvSpPr>
        <p:spPr>
          <a:xfrm>
            <a:off x="6096000" y="2133600"/>
            <a:ext cx="2667000" cy="914400"/>
          </a:xfrm>
          <a:prstGeom prst="rect">
            <a:avLst/>
          </a:prstGeom>
          <a:gradFill flip="none" rotWithShape="1">
            <a:gsLst>
              <a:gs pos="32000">
                <a:schemeClr val="bg2"/>
              </a:gs>
              <a:gs pos="100000">
                <a:schemeClr val="bg2">
                  <a:lumMod val="75000"/>
                </a:schemeClr>
              </a:gs>
            </a:gsLst>
            <a:lin ang="5400000" scaled="1"/>
            <a:tileRect/>
          </a:gradFill>
          <a:ln w="12700"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75000"/>
                  </a:schemeClr>
                </a:gs>
              </a:gsLst>
              <a:lin ang="16200000" scaled="1"/>
              <a:tileRect/>
            </a:gradFill>
          </a:ln>
          <a:effectLst>
            <a:glow rad="63500">
              <a:schemeClr val="bg1">
                <a:lumMod val="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0" rtlCol="0" anchor="ctr"/>
          <a:lstStyle/>
          <a:p>
            <a:r>
              <a:rPr lang="uk-UA" sz="2200" dirty="0">
                <a:solidFill>
                  <a:srgbClr val="EEECE1">
                    <a:lumMod val="25000"/>
                  </a:srgbClr>
                </a:solidFill>
                <a:latin typeface="Gill Sans MT" pitchFamily="34" charset="0"/>
              </a:rPr>
              <a:t>Запитання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6096000" y="2133600"/>
            <a:ext cx="68580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000" dirty="0" smtClean="0">
                <a:solidFill>
                  <a:srgbClr val="EEECE1">
                    <a:lumMod val="75000"/>
                  </a:srgbClr>
                </a:solidFill>
                <a:latin typeface="Calisto MT" pitchFamily="18" charset="0"/>
              </a:rPr>
              <a:t>3</a:t>
            </a:r>
            <a:endParaRPr lang="en-US" sz="5000" dirty="0">
              <a:solidFill>
                <a:srgbClr val="EEECE1">
                  <a:lumMod val="75000"/>
                </a:srgbClr>
              </a:solidFill>
              <a:latin typeface="Calisto MT" pitchFamily="18" charset="0"/>
            </a:endParaRPr>
          </a:p>
        </p:txBody>
      </p:sp>
      <p:cxnSp>
        <p:nvCxnSpPr>
          <p:cNvPr id="17" name="Straight Connector 16"/>
          <p:cNvCxnSpPr/>
          <p:nvPr/>
        </p:nvCxnSpPr>
        <p:spPr>
          <a:xfrm rot="5400000">
            <a:off x="6439694" y="2590006"/>
            <a:ext cx="685800" cy="1588"/>
          </a:xfrm>
          <a:prstGeom prst="line">
            <a:avLst/>
          </a:prstGeom>
          <a:ln w="31750">
            <a:solidFill>
              <a:srgbClr val="FFFFFF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9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404664"/>
            <a:ext cx="8382000" cy="15841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2894569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2800" dirty="0" smtClean="0"/>
              <a:t>Завдання без інструкцій. Розмістіть звірів у клітки з відповідними підписами</a:t>
            </a:r>
            <a:endParaRPr lang="uk-UA" sz="2800" dirty="0"/>
          </a:p>
        </p:txBody>
      </p:sp>
      <p:graphicFrame>
        <p:nvGraphicFramePr>
          <p:cNvPr id="8" name="Місце для вмісту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86094696"/>
              </p:ext>
            </p:extLst>
          </p:nvPr>
        </p:nvGraphicFramePr>
        <p:xfrm>
          <a:off x="3711575" y="457200"/>
          <a:ext cx="4594226" cy="4699992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2297113"/>
                <a:gridCol w="2297113"/>
              </a:tblGrid>
              <a:tr h="1566664">
                <a:tc>
                  <a:txBody>
                    <a:bodyPr/>
                    <a:lstStyle/>
                    <a:p>
                      <a:endParaRPr lang="uk-U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uk-UA" dirty="0"/>
                    </a:p>
                  </a:txBody>
                  <a:tcPr/>
                </a:tc>
              </a:tr>
              <a:tr h="1566664">
                <a:tc>
                  <a:txBody>
                    <a:bodyPr/>
                    <a:lstStyle/>
                    <a:p>
                      <a:endParaRPr lang="uk-U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uk-UA" dirty="0"/>
                    </a:p>
                  </a:txBody>
                  <a:tcPr/>
                </a:tc>
              </a:tr>
              <a:tr h="1566664">
                <a:tc>
                  <a:txBody>
                    <a:bodyPr/>
                    <a:lstStyle/>
                    <a:p>
                      <a:endParaRPr lang="uk-U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uk-UA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30BD6E7-8F65-4054-94F5-3FCB4AE66314}" type="datetime1">
              <a:rPr lang="uk-UA" smtClean="0"/>
              <a:t>15.03.2015</a:t>
            </a:fld>
            <a:endParaRPr lang="ru-RU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http://sayt-portfolio.at.ua</a:t>
            </a:r>
            <a:endParaRPr lang="ru-RU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6B15875-2C1E-4A35-AF57-4A323FF6953C}" type="slidenum">
              <a:rPr lang="ru-RU" smtClean="0"/>
              <a:pPr>
                <a:defRPr/>
              </a:pPr>
              <a:t>24</a:t>
            </a:fld>
            <a:endParaRPr lang="ru-RU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52" y="548680"/>
            <a:ext cx="1428950" cy="1428950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6502" y="1484784"/>
            <a:ext cx="1019317" cy="1428950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4668" y="2000050"/>
            <a:ext cx="838317" cy="1428950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7397" y="3135363"/>
            <a:ext cx="1050732" cy="1188136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4575" y="599317"/>
            <a:ext cx="914528" cy="1428950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1800" y="2420888"/>
            <a:ext cx="800212" cy="1428950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3709411" y="1649957"/>
            <a:ext cx="13681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 smtClean="0"/>
              <a:t>Заєць</a:t>
            </a:r>
            <a:endParaRPr lang="uk-UA" dirty="0"/>
          </a:p>
        </p:txBody>
      </p:sp>
      <p:sp>
        <p:nvSpPr>
          <p:cNvPr id="16" name="TextBox 15"/>
          <p:cNvSpPr txBox="1"/>
          <p:nvPr/>
        </p:nvSpPr>
        <p:spPr>
          <a:xfrm>
            <a:off x="7236296" y="1658935"/>
            <a:ext cx="13681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 smtClean="0"/>
              <a:t>Лисиця</a:t>
            </a:r>
            <a:endParaRPr lang="uk-UA" dirty="0"/>
          </a:p>
        </p:txBody>
      </p:sp>
      <p:sp>
        <p:nvSpPr>
          <p:cNvPr id="17" name="TextBox 16"/>
          <p:cNvSpPr txBox="1"/>
          <p:nvPr/>
        </p:nvSpPr>
        <p:spPr>
          <a:xfrm>
            <a:off x="3696885" y="3253981"/>
            <a:ext cx="13681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 smtClean="0"/>
              <a:t>Вовк</a:t>
            </a:r>
            <a:endParaRPr lang="uk-UA" dirty="0"/>
          </a:p>
        </p:txBody>
      </p:sp>
      <p:sp>
        <p:nvSpPr>
          <p:cNvPr id="18" name="TextBox 17"/>
          <p:cNvSpPr txBox="1"/>
          <p:nvPr/>
        </p:nvSpPr>
        <p:spPr>
          <a:xfrm>
            <a:off x="7236296" y="3244334"/>
            <a:ext cx="13681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 smtClean="0"/>
              <a:t>Ведмідь</a:t>
            </a:r>
            <a:endParaRPr lang="uk-UA" dirty="0"/>
          </a:p>
        </p:txBody>
      </p:sp>
      <p:sp>
        <p:nvSpPr>
          <p:cNvPr id="19" name="TextBox 18"/>
          <p:cNvSpPr txBox="1"/>
          <p:nvPr/>
        </p:nvSpPr>
        <p:spPr>
          <a:xfrm>
            <a:off x="3709411" y="4797152"/>
            <a:ext cx="1800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 smtClean="0"/>
              <a:t>Пан Коцький</a:t>
            </a:r>
            <a:endParaRPr lang="uk-UA" dirty="0"/>
          </a:p>
        </p:txBody>
      </p:sp>
      <p:sp>
        <p:nvSpPr>
          <p:cNvPr id="20" name="TextBox 19"/>
          <p:cNvSpPr txBox="1"/>
          <p:nvPr/>
        </p:nvSpPr>
        <p:spPr>
          <a:xfrm>
            <a:off x="7257534" y="4797152"/>
            <a:ext cx="13681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 smtClean="0"/>
              <a:t>Собака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40687800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116632"/>
            <a:ext cx="8229600" cy="1143000"/>
          </a:xfrm>
        </p:spPr>
        <p:txBody>
          <a:bodyPr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uk-UA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 </a:t>
            </a:r>
            <a:endParaRPr lang="uk-UA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827584" y="1916832"/>
            <a:ext cx="7543800" cy="3303240"/>
          </a:xfrm>
        </p:spPr>
        <p:txBody>
          <a:bodyPr>
            <a:normAutofit/>
          </a:bodyPr>
          <a:lstStyle/>
          <a:p>
            <a:r>
              <a:rPr lang="uk-UA" b="1" dirty="0" smtClean="0">
                <a:solidFill>
                  <a:srgbClr val="00B0F0"/>
                </a:solidFill>
              </a:rPr>
              <a:t>Буфер обміну</a:t>
            </a:r>
          </a:p>
          <a:p>
            <a:r>
              <a:rPr lang="uk-UA" b="1" dirty="0" smtClean="0">
                <a:solidFill>
                  <a:srgbClr val="00B050"/>
                </a:solidFill>
              </a:rPr>
              <a:t>Вирізати</a:t>
            </a:r>
          </a:p>
          <a:p>
            <a:r>
              <a:rPr lang="uk-UA" b="1" dirty="0" smtClean="0">
                <a:solidFill>
                  <a:schemeClr val="accent1">
                    <a:lumMod val="75000"/>
                  </a:schemeClr>
                </a:solidFill>
              </a:rPr>
              <a:t>Копіювати</a:t>
            </a:r>
          </a:p>
          <a:p>
            <a:r>
              <a:rPr lang="uk-UA" b="1" dirty="0" smtClean="0">
                <a:solidFill>
                  <a:srgbClr val="7030A0"/>
                </a:solidFill>
              </a:rPr>
              <a:t>Вставити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AC0EAC-8D45-4F62-94A4-5B4A265957F7}" type="datetime1">
              <a:rPr lang="uk-UA" smtClean="0"/>
              <a:t>15.03.2015</a:t>
            </a:fld>
            <a:endParaRPr lang="ru-RU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http://sayt-portfolio.at.ua</a:t>
            </a:r>
            <a:endParaRPr lang="ru-RU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A6A6DD-5B58-4016-A887-94D3FDF2DAA1}" type="slidenum">
              <a:rPr lang="ru-RU" smtClean="0"/>
              <a:pPr/>
              <a:t>25</a:t>
            </a:fld>
            <a:endParaRPr lang="ru-RU"/>
          </a:p>
        </p:txBody>
      </p:sp>
      <p:graphicFrame>
        <p:nvGraphicFramePr>
          <p:cNvPr id="7" name="Схема 6"/>
          <p:cNvGraphicFramePr/>
          <p:nvPr>
            <p:extLst>
              <p:ext uri="{D42A27DB-BD31-4B8C-83A1-F6EECF244321}">
                <p14:modId xmlns:p14="http://schemas.microsoft.com/office/powerpoint/2010/main" val="373802"/>
              </p:ext>
            </p:extLst>
          </p:nvPr>
        </p:nvGraphicFramePr>
        <p:xfrm>
          <a:off x="611560" y="836712"/>
          <a:ext cx="7968208" cy="13839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2852936"/>
            <a:ext cx="3168352" cy="16165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106986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627784" y="633536"/>
            <a:ext cx="4104456" cy="1550994"/>
          </a:xfrm>
        </p:spPr>
        <p:txBody>
          <a:bodyPr>
            <a:normAutofit fontScale="90000"/>
          </a:bodyPr>
          <a:lstStyle/>
          <a:p>
            <a:pPr algn="ctr"/>
            <a:r>
              <a:rPr lang="uk-UA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Домашнє завдання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65274" y="1988840"/>
            <a:ext cx="8229600" cy="3883045"/>
          </a:xfrm>
        </p:spPr>
        <p:txBody>
          <a:bodyPr/>
          <a:lstStyle/>
          <a:p>
            <a:r>
              <a:rPr lang="uk-UA" dirty="0" smtClean="0">
                <a:solidFill>
                  <a:srgbClr val="FF0000"/>
                </a:solidFill>
              </a:rPr>
              <a:t>Читати </a:t>
            </a:r>
            <a:r>
              <a:rPr lang="uk-UA" dirty="0" smtClean="0">
                <a:solidFill>
                  <a:srgbClr val="FF0000"/>
                </a:solidFill>
                <a:latin typeface="Tahoma"/>
                <a:ea typeface="Tahoma"/>
                <a:cs typeface="Tahoma"/>
              </a:rPr>
              <a:t>§ 21</a:t>
            </a:r>
          </a:p>
          <a:p>
            <a:r>
              <a:rPr lang="uk-UA" dirty="0" smtClean="0">
                <a:solidFill>
                  <a:srgbClr val="00B0F0"/>
                </a:solidFill>
              </a:rPr>
              <a:t>Виконати вправу 3</a:t>
            </a:r>
          </a:p>
          <a:p>
            <a:r>
              <a:rPr lang="uk-UA" dirty="0" smtClean="0">
                <a:solidFill>
                  <a:srgbClr val="7030A0"/>
                </a:solidFill>
              </a:rPr>
              <a:t>Розв'язати головоломки (на вибір) ст. 175</a:t>
            </a:r>
          </a:p>
          <a:p>
            <a:r>
              <a:rPr lang="uk-UA" dirty="0" smtClean="0">
                <a:solidFill>
                  <a:schemeClr val="accent6">
                    <a:lumMod val="50000"/>
                  </a:schemeClr>
                </a:solidFill>
              </a:rPr>
              <a:t>Оцінити свої знання та вміння за допомогою тверджень на ст. 173, 176</a:t>
            </a:r>
          </a:p>
          <a:p>
            <a:r>
              <a:rPr lang="uk-UA" dirty="0" smtClean="0">
                <a:solidFill>
                  <a:srgbClr val="00B050"/>
                </a:solidFill>
              </a:rPr>
              <a:t>Записати в зошиті послідовність кольорів веселки</a:t>
            </a:r>
            <a:endParaRPr lang="ru-RU" dirty="0">
              <a:solidFill>
                <a:srgbClr val="00B050"/>
              </a:solidFill>
            </a:endParaRP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8A232E-43D3-4615-BE88-A42E86115E02}" type="datetime1">
              <a:rPr lang="uk-UA" smtClean="0"/>
              <a:t>15.03.2015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http://sayt-portfolio.at.ua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A6A6DD-5B58-4016-A887-94D3FDF2DAA1}" type="slidenum">
              <a:rPr lang="ru-RU" smtClean="0"/>
              <a:pPr/>
              <a:t>26</a:t>
            </a:fld>
            <a:endParaRPr lang="ru-RU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5274" y="527655"/>
            <a:ext cx="1758795" cy="16896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0232" y="2236499"/>
            <a:ext cx="2206749" cy="15837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888542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Заголовок 1"/>
          <p:cNvSpPr>
            <a:spLocks noGrp="1"/>
          </p:cNvSpPr>
          <p:nvPr>
            <p:ph type="ctrTitle"/>
          </p:nvPr>
        </p:nvSpPr>
        <p:spPr>
          <a:xfrm>
            <a:off x="827584" y="2852936"/>
            <a:ext cx="7543800" cy="1524000"/>
          </a:xfrm>
        </p:spPr>
        <p:txBody>
          <a:bodyPr/>
          <a:lstStyle/>
          <a:p>
            <a:r>
              <a:rPr lang="uk-UA" sz="4000" dirty="0" smtClean="0"/>
              <a:t>Розділ</a:t>
            </a:r>
            <a:r>
              <a:rPr lang="en-US" sz="4000" dirty="0" smtClean="0"/>
              <a:t> 3. </a:t>
            </a:r>
            <a:r>
              <a:rPr lang="uk-UA" sz="4000" dirty="0" smtClean="0"/>
              <a:t> Графічний редактор</a:t>
            </a:r>
            <a:endParaRPr lang="ru-RU" sz="4000" dirty="0" smtClean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11560" y="4581128"/>
            <a:ext cx="7698432" cy="990600"/>
          </a:xfrm>
        </p:spPr>
        <p:txBody>
          <a:bodyPr rtlCol="0">
            <a:noAutofit/>
          </a:bodyPr>
          <a:lstStyle/>
          <a:p>
            <a:pPr algn="r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uk-UA" sz="5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ahoma"/>
                <a:ea typeface="Tahoma"/>
                <a:cs typeface="Tahoma"/>
              </a:rPr>
              <a:t>§</a:t>
            </a:r>
            <a:r>
              <a:rPr lang="en-US" sz="5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ahoma"/>
                <a:ea typeface="Tahoma"/>
                <a:cs typeface="Tahoma"/>
              </a:rPr>
              <a:t> 21</a:t>
            </a:r>
            <a:r>
              <a:rPr lang="uk-UA" sz="5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ahoma"/>
                <a:ea typeface="Tahoma"/>
                <a:cs typeface="Tahoma"/>
              </a:rPr>
              <a:t>. Буфер обміну</a:t>
            </a:r>
            <a:endParaRPr lang="ru-RU" sz="5400" b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5" name="Прямоугольник 17"/>
          <p:cNvSpPr/>
          <p:nvPr/>
        </p:nvSpPr>
        <p:spPr>
          <a:xfrm>
            <a:off x="4067944" y="1060633"/>
            <a:ext cx="403244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altLang="uk-UA" sz="1400" dirty="0" smtClean="0">
                <a:solidFill>
                  <a:schemeClr val="bg1"/>
                </a:solidFill>
              </a:rPr>
              <a:t>Робота вчителя Кравчук Г.Т., СЗШ І – ІІІ ступенів №8 м. Хмельницького </a:t>
            </a:r>
            <a:endParaRPr lang="uk-UA" altLang="uk-UA" sz="1400" dirty="0">
              <a:solidFill>
                <a:schemeClr val="bg1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404664"/>
            <a:ext cx="2500313" cy="2139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slow">
    <p:newsflash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 Diagonal Corner Rectangle 5"/>
          <p:cNvSpPr/>
          <p:nvPr/>
        </p:nvSpPr>
        <p:spPr>
          <a:xfrm>
            <a:off x="2514600" y="1219200"/>
            <a:ext cx="4114800" cy="838200"/>
          </a:xfrm>
          <a:prstGeom prst="round2Diag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lIns="914400" rtlCol="0" anchor="ctr"/>
          <a:lstStyle/>
          <a:p>
            <a:r>
              <a:rPr lang="uk-UA" sz="2400" dirty="0" smtClean="0">
                <a:solidFill>
                  <a:schemeClr val="bg1"/>
                </a:solidFill>
                <a:latin typeface="Gill Sans MT" pitchFamily="34" charset="0"/>
              </a:rPr>
              <a:t>Що таке буфер обміну</a:t>
            </a:r>
            <a:endParaRPr lang="uk-UA" sz="2400" dirty="0">
              <a:solidFill>
                <a:schemeClr val="bg1"/>
              </a:solidFill>
              <a:latin typeface="Gill Sans MT" pitchFamily="34" charset="0"/>
            </a:endParaRPr>
          </a:p>
        </p:txBody>
      </p:sp>
      <p:sp>
        <p:nvSpPr>
          <p:cNvPr id="15" name="Round Diagonal Corner Rectangle 14"/>
          <p:cNvSpPr/>
          <p:nvPr/>
        </p:nvSpPr>
        <p:spPr>
          <a:xfrm>
            <a:off x="1691680" y="2286000"/>
            <a:ext cx="6305872" cy="838200"/>
          </a:xfrm>
          <a:prstGeom prst="round2DiagRect">
            <a:avLst/>
          </a:prstGeom>
          <a:gradFill flip="none" rotWithShape="1">
            <a:gsLst>
              <a:gs pos="32000">
                <a:schemeClr val="bg1"/>
              </a:gs>
              <a:gs pos="100000">
                <a:schemeClr val="accent6">
                  <a:lumMod val="40000"/>
                  <a:lumOff val="60000"/>
                </a:schemeClr>
              </a:gs>
            </a:gsLst>
            <a:lin ang="5400000" scaled="1"/>
            <a:tileRect/>
          </a:gradFill>
          <a:ln w="12700"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75000"/>
                  </a:schemeClr>
                </a:gs>
              </a:gsLst>
              <a:lin ang="16200000" scaled="1"/>
              <a:tileRect/>
            </a:gradFill>
          </a:ln>
          <a:effectLst>
            <a:glow rad="63500">
              <a:schemeClr val="bg1">
                <a:lumMod val="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0" rtlCol="0" anchor="ctr"/>
          <a:lstStyle/>
          <a:p>
            <a:r>
              <a:rPr lang="uk-UA" sz="2400" dirty="0" smtClean="0">
                <a:solidFill>
                  <a:schemeClr val="accent6">
                    <a:lumMod val="75000"/>
                  </a:schemeClr>
                </a:solidFill>
                <a:latin typeface="Gill Sans MT" pitchFamily="34" charset="0"/>
              </a:rPr>
              <a:t>Як можна копіювати та вставляти фрагменти зображення</a:t>
            </a:r>
            <a:endParaRPr lang="uk-UA" sz="2400" dirty="0">
              <a:solidFill>
                <a:schemeClr val="accent6">
                  <a:lumMod val="75000"/>
                </a:schemeClr>
              </a:solidFill>
              <a:latin typeface="Gill Sans MT" pitchFamily="34" charset="0"/>
            </a:endParaRPr>
          </a:p>
        </p:txBody>
      </p:sp>
      <p:sp>
        <p:nvSpPr>
          <p:cNvPr id="19" name="Round Diagonal Corner Rectangle 18"/>
          <p:cNvSpPr/>
          <p:nvPr/>
        </p:nvSpPr>
        <p:spPr>
          <a:xfrm>
            <a:off x="2514600" y="3352800"/>
            <a:ext cx="5009728" cy="838200"/>
          </a:xfrm>
          <a:prstGeom prst="round2Diag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914400" rtlCol="0" anchor="ctr"/>
          <a:lstStyle/>
          <a:p>
            <a:r>
              <a:rPr lang="uk-UA" sz="2400" dirty="0" smtClean="0">
                <a:solidFill>
                  <a:srgbClr val="C00000"/>
                </a:solidFill>
                <a:latin typeface="Gill Sans MT" pitchFamily="34" charset="0"/>
              </a:rPr>
              <a:t>Як спланувати дії для створення зображення</a:t>
            </a:r>
            <a:endParaRPr lang="uk-UA" sz="2400" dirty="0">
              <a:solidFill>
                <a:srgbClr val="C00000"/>
              </a:solidFill>
              <a:latin typeface="Gill Sans MT" pitchFamily="34" charset="0"/>
            </a:endParaRPr>
          </a:p>
        </p:txBody>
      </p:sp>
      <p:pic>
        <p:nvPicPr>
          <p:cNvPr id="16" name="Picture 15" descr="Garden.jpg"/>
          <p:cNvPicPr>
            <a:picLocks noChangeAspect="1"/>
          </p:cNvPicPr>
          <p:nvPr/>
        </p:nvPicPr>
        <p:blipFill>
          <a:blip r:embed="rId3" cstate="print">
            <a:duotone>
              <a:schemeClr val="accent6">
                <a:shade val="45000"/>
                <a:satMod val="135000"/>
              </a:schemeClr>
              <a:prstClr val="white"/>
            </a:duotone>
            <a:lum bright="20000" contrast="-20000"/>
          </a:blip>
          <a:stretch>
            <a:fillRect/>
          </a:stretch>
        </p:blipFill>
        <p:spPr>
          <a:xfrm>
            <a:off x="1882294" y="2362200"/>
            <a:ext cx="685800" cy="685800"/>
          </a:xfrm>
          <a:prstGeom prst="round2DiagRect">
            <a:avLst/>
          </a:prstGeom>
          <a:effectLst>
            <a:innerShdw blurRad="63500" dist="50800" dir="13500000">
              <a:prstClr val="black">
                <a:alpha val="35000"/>
              </a:prstClr>
            </a:innerShdw>
          </a:effectLst>
        </p:spPr>
      </p:pic>
      <p:pic>
        <p:nvPicPr>
          <p:cNvPr id="21" name="Picture 20" descr="Winter Leaves.jpg"/>
          <p:cNvPicPr>
            <a:picLocks noChangeAspect="1"/>
          </p:cNvPicPr>
          <p:nvPr/>
        </p:nvPicPr>
        <p:blipFill>
          <a:blip r:embed="rId4" cstate="print">
            <a:lum bright="10000" contrast="10000"/>
            <a:duotone>
              <a:schemeClr val="accent3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2590800" y="1306963"/>
            <a:ext cx="685800" cy="683455"/>
          </a:xfrm>
          <a:prstGeom prst="round2DiagRect">
            <a:avLst/>
          </a:prstGeom>
          <a:effectLst>
            <a:innerShdw blurRad="63500" dist="50800" dir="13500000">
              <a:prstClr val="black">
                <a:alpha val="50000"/>
              </a:prstClr>
            </a:innerShdw>
          </a:effectLst>
        </p:spPr>
      </p:pic>
      <p:pic>
        <p:nvPicPr>
          <p:cNvPr id="22" name="Picture 21" descr="Winter Leaves.jpg"/>
          <p:cNvPicPr>
            <a:picLocks noChangeAspect="1"/>
          </p:cNvPicPr>
          <p:nvPr/>
        </p:nvPicPr>
        <p:blipFill>
          <a:blip r:embed="rId5" cstate="print">
            <a:duotone>
              <a:schemeClr val="accent5">
                <a:shade val="45000"/>
                <a:satMod val="135000"/>
              </a:schemeClr>
              <a:prstClr val="white"/>
            </a:duotone>
            <a:lum bright="20000" contrast="-20000"/>
          </a:blip>
          <a:stretch>
            <a:fillRect/>
          </a:stretch>
        </p:blipFill>
        <p:spPr>
          <a:xfrm>
            <a:off x="2590800" y="3429000"/>
            <a:ext cx="685800" cy="684793"/>
          </a:xfrm>
          <a:prstGeom prst="round2DiagRect">
            <a:avLst/>
          </a:prstGeom>
          <a:effectLst>
            <a:innerShdw blurRad="63500" dist="50800" dir="13500000">
              <a:prstClr val="black">
                <a:alpha val="35000"/>
              </a:prstClr>
            </a:innerShdw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dirty="0"/>
              <a:t>На уроці ми дізнаємося</a:t>
            </a:r>
          </a:p>
        </p:txBody>
      </p:sp>
    </p:spTree>
    <p:extLst>
      <p:ext uri="{BB962C8B-B14F-4D97-AF65-F5344CB8AC3E}">
        <p14:creationId xmlns:p14="http://schemas.microsoft.com/office/powerpoint/2010/main" val="152761386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Буфер обміну</a:t>
            </a:r>
            <a:endParaRPr lang="uk-UA" dirty="0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60D5C18-DC1A-424E-BDB2-D7604B758685}" type="datetime1">
              <a:rPr lang="uk-UA" smtClean="0"/>
              <a:t>15.03.2015</a:t>
            </a:fld>
            <a:endParaRPr lang="ru-RU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http://sayt-portfolio.at.ua</a:t>
            </a:r>
            <a:endParaRPr lang="ru-RU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6B15875-2C1E-4A35-AF57-4A323FF6953C}" type="slidenum">
              <a:rPr lang="ru-RU" smtClean="0"/>
              <a:pPr>
                <a:defRPr/>
              </a:pPr>
              <a:t>5</a:t>
            </a:fld>
            <a:endParaRPr lang="ru-RU"/>
          </a:p>
        </p:txBody>
      </p:sp>
      <p:sp>
        <p:nvSpPr>
          <p:cNvPr id="8" name="Округлений прямокутник 7"/>
          <p:cNvSpPr/>
          <p:nvPr/>
        </p:nvSpPr>
        <p:spPr>
          <a:xfrm>
            <a:off x="827584" y="1268760"/>
            <a:ext cx="3240360" cy="252028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Буфер обміну - </a:t>
            </a:r>
            <a:r>
              <a:rPr lang="uk-UA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це частина </a:t>
            </a:r>
            <a:r>
              <a:rPr lang="uk-UA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пам'яті комп'ютера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</a:t>
            </a:r>
            <a:r>
              <a:rPr lang="uk-UA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uk-UA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призначена для тимчасового зберігання </a:t>
            </a:r>
            <a:r>
              <a:rPr lang="uk-UA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об'єктів, </a:t>
            </a:r>
            <a:r>
              <a:rPr lang="uk-UA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які необхідно перемістити або скопіювати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uk-UA" dirty="0" smtClean="0"/>
              <a:t> </a:t>
            </a:r>
            <a:endParaRPr lang="uk-UA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9952" y="1800221"/>
            <a:ext cx="1428750" cy="142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5724128" y="1097739"/>
            <a:ext cx="324036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 smtClean="0"/>
              <a:t>При створенні та опрацюванні зображень у середовищі графічного редактора є можливість зробити копію виділеного фрагмента і додати її до зображення. Для цього використовують вказівки для роботи з буфером обміну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11054392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4" name="AutoShape 2" descr="data:image/jpeg;base64,/9j/4AAQSkZJRgABAQAAAQABAAD/2wCEAAkGBhQSEBAUEBIUFRQUFBQQFhYVGBQWGBYWGBUXFhQXFhcYHCYeFxsjGRUVHy8gIycpLCwsFiQxNTAqNSYrLCkBCQoKDgwOGg8PGi8lHiQqKS0pLywqLywsLywpLCwsNCosLCwsKSwpKikpLDYtLCksLCksLC0sLCwpKSwsKSwsLP/AABEIAHkBngMBIgACEQEDEQH/xAAbAAACAgMBAAAAAAAAAAAAAAAABgMFAQQHAv/EAFAQAAIBAwECBwoJCwMDAgcAAAECAwAEERIFIQYTFjFBUVUUIjJhcZGT0tPUMzRSYnJzgZKxBxUjNUJTgqGys7QkVIND4/Ci0WOjpMHC4fH/xAAbAQEAAgMBAQAAAAAAAAAAAAAABAUBAgMGB//EADcRAAIBAgUCAgYJBAMAAAAAAAABAgMEBRESITFBURNhBhUiMnHRFDNTgZGSocHhQlKx8BYjcv/aAAwDAQACEQMRAD8A6Gq3NxeXyJevCkDwoqpFbv4UCSMS0iE51Ma2+T132nN6Cz9nWOD3x7a311t/iRUyUAucnrvtOb0Fn7Ojk9d9pzegs/Z0x0UAtng/d9qTegs/Z1WW8ju4VNrzNqcxKwtrYxtIM6kWXidDMNLbgeg9VM237F5rW5iibQ8kUkaNv71mQqDu3jeaXRYzjZXc0VsYpVtltly8QCuVWMujI/MuWfJ0k45smsA3vzBd9pzegs/Z1n8wXfak3oLP2VK3JO8jkDQgnTcTzJqlGFWG07ns9Q1bw74dh0bgcb61p9mSIRBMrB7qa0jVeOTjZYbeM3F0+5wBI8hkUknfxi+I1kDl+YLvtSb0Fn7Kj8wXfak3oLP2VUJ4K3LcTBKT3O/HyyrEy95JLPxgQM7AhVQ6VZVYg6iAp0sLzhPs+a4CJEunipba4SQvgErOOMQop1MBGCcHcdQFDBDdbPuIzHxm1ZxxjrEv+ntDlmBIG6I48E7zuqf8wXfak3oLP2VLlvwevgqsqFZQdpXQLSqy90TEpbBgCQVCHPMQCBzbxWzd8HZwtobaGQESd0yrLMuTJDAwh16XKtrmKsxy2SoJI6Bku/zBd9qTegs/ZUcnrvtSb0Fn7Ol/YfB6eQWSTa+50t7WQFWTPdCu0k5kJbUCXCHKqcjI1KC2roSigF7k9d9pzegs/Z0cnrvtOb0Fn7OmOigFzk9d9pzegs/Z0cnrvtOb0Fn7OmOigFzk9d9pzegs/Z0cnrvtOb0Fn7OmOigFzk9d9pzegs/Z0cnrvtOb0Fn7OmOigFS84H3EugSbSmbQ6yr+itVw6nKnvUGcHoO6pxweu+1JvQWfsqZKKAXOT132nN6Cz9nRyeu+05vQWfs6Y6KAXOT132nN6Cz9nRyeu+05vQWfs6Y6KAXOT132nN6Cz9nRyeu+05vQWfs6Y6KAXOT132nN6Cz9nRyeu+05vQWfs6Y6KAXOT132nN6Cz9nRyeu+05vQWfs6Y6KAXOT132nN6Cz9nRyeu+05vQWfs6Y6KAXOT132nN6Cz9nRyeu+05vQWfs6Y6KAXOT132nN6Cz9nVdtaOa2EZm2rcDjHEKabW3ctI3gqAkJ3nfz06Uo8Jtmy3F7ZjipTbwcbcM8ckaFpuL0Qqvfq4wGffuGSN+M0BDZJNNLNFHtW4LwkJIDaW6hWIDAamhCkkEHcTuOasPzBd9qTegs/ZUrWPBu8FugaElpZr24njeWNg0r4W0419R4yJE5wMnKL3pxWw/Bq+WeLSwlS3hjSJ5GXRqjtnw5AOvjGuCuc97oGDnmoYGEcH7vtSb0Fn7KsfmC77Um9BZ+zqDgzsuW3gmldJJLmRELK7xqXaNMAZDMqkktlixJz0AKoq+Td0lyrBS8IvJ70LxvMTaqqK2o+CZi+APBAHXuGS0s9nXEoYx7VnIV3iP+ntRh0bS4w0Q5iOfmrY5P3fak3oLP2VUthwZnKWcNykjRC2bjMSrqS6eQM8jEtqOAWCFdWkk9OCNMbJvVuWcLpeR9pXEWqQMvHcWIrIEZICCIMeoFjzbhQDNyfu+05vQWfsqzyeu+05vQWfs69cD9itBG7ycZxspRpOMKk5RAg3IzDJxknUxJOSeYBhoBc5PXfac3oLP2dHJ677Tm9BZ+zpjooBc5PXfac3oLP2dR8H5p1ur2Ca4acRJbOjMkSEcYJdQ/RqAR3i0z0tbM/We0vqbH8LigM8Hvj21vrrb/ABIqu76+WJC7k6R1K7nmzuVASdwPMOiqPYLAXu1ydwEtuSfF3HFUG29v29zbvElxpEqlSxgmk7xhjKjAGrByCcjONxoZSb4LNeFlscYmU5WBhgOQRcNpt94GO/PMPt5q9ScKLdZGjMo1KJGIAc4EQUy7wMZXUuRndqA5zSe1hZm4jnNyzOk8EwLQSs3Fww8UkWopzai0hb5Tc1Z2ZDFBIsiX7ZVXjGq2lbdJctcSsSR4bZVS3zAcdFZyZnRLsN8XCi3aMSLKChWJgwD4bjfggne9+zHdpXLZIGN9au0OGdvFDHKGDo+W70NqEatolk06cgISNWrSBvBOcArMNpbpFBHHeuBb3EtxBqt5WEayLKoQjSNRTjWKuelRkHfnw+yLDKqtw4h4mC3eMxTFnWGV5scZp3CR3y/enVp5xk0yGiXYc+U1vrKcaNQeOLGG3tJq4vG7DA6H74bhoOSMGoW4W2nFNNxqFE1ZbS53BBIzKNOWURkPqXIxv5t9J19sWznYPcXTySaXRpDBJqYcQ8MWO8OnRxjv05Zs7gABuPHbM9m0lyH7nh4gobafQ41RsGCcysOKXwtY8WQCMZMaJdhsj4SW7ScWsgL8Y0OAG+EWPjWXOMZCYJ6sjpqOPhbasjOJl0LE9wWOoARKxRnyRzalYDrxuzSjb2VqkwnW6ImxeFn7mk1M9ywKuTp/6ahVA6QOjJqG12PZxLKkV0VSaC3tZALaTUY49XGkNp3PJrbLHOM53nBDcaJdh+2btmKcSGIkiN+LfUkkZVwAxBDqDkBh0dNabcLbcxyukisIwh6V1cZkRFSwAZXIIVlyDjdml6yWzjsbm0Fw+mc3PfrDKpUTljgAJv0hsb+fArVaytCFbun9MJoJ9fc82j9AhjhjWLG5FDFgNR77ec81ZyZjRLsM1nwjkkit3EKM0sxicRySERIpYSMS8SnUhXBVgu/dnO47UfCe3PF4k3SOsUZ0yYkZsldB09+pCsdYyuFJzgVRw3dklk9ok8gVo5Yy+iYuWlDa5CdGC5Z2bymqy6srOSG1ia4KpbrJpEVvLGOMaPi0lUBTpKZZgDnJbxUyZnRLsNMvDS0XTqnUalWQbn8FpRCp8HdmQ6Rnx9AzXqXhhaqjOZ10q0yk4c4MPw24LnC7snGN46xlXvre1mn46e6LnVall7nlCslvqfi8YOFeZhIefwQu8VoDYltp0m/clgVcm2kOvVed1ybsbtZ7xs5yFHVisZMaJdjp6PkA9e+vdVVjwiglcIkmXIJAKyLkDwsalGeerWhrk1yFFFFAFUvC7hB3FayThVcqUUIzaAxd1QDVg4OWHRirqqLhJsF7prbTKqLBMtzpMZcO6Z4sNiRe9BOrHWBQHiHhSq/GGhXUjzRmJ3mWSKNQ0rghB4ORzZz0VrbY4fQQSwoCH1SOkrAtiFY4+MkdsIc6QUyP2dYzitHY3A5o54gdWm3mnuTKxjxcPcp+lCxr8CgYnd80YJycaFvwAd7m4jlLi2CMitiPMqzXLXN0uRISpYiFCxUZVSMA4NMzA43/AAkt4WCyyqrHPWQMRtL3xAIXvEZt+MhTiveytvQ3OriH1adBO51IDoHQ4YA71YH/APhpW29wQcC7aEGV7uTSThA8EcojjnId5ANPFRnAVQSdIJIFMFhwdEaXALEvcZ1uo04GgRIsY36FRAABk9ZJzWAejwsttMxEqkRJxjHOkFdRXUrthWXWpXUCQCCCag2fwrUxK9wYoi8/cqqrSseMLaVRtcSMr56Cu7rqsT8na8SqNLl1FnGrcWNAjtXDxx8Vq8EsCzd9klugAAbQ4EAxmNpnZDJHctuUO04n4+WUuPlkKuOZVGBWQbMvC+IvEsLJIXnktz3zLp4lGadlyvf6NIyBu38+6pRwxtdAfjl0aIpdWHxomcxwt4PMzKwHkzzb6qIeATKiqt0crFeRhuLUESXT6mmADeEBux+HNWpc8AzGtxBbLiK7SKMuOLUWwgVFQ4zql1Ydt3MTv58jBkdbS8WQEochWeM84wyMVYbx0EGtio4Ygo3VJWQFFFFAFQ3d0salmzgY5lZjv5sKoJP2Cpq0NtWLTQSRoyrrUoSycYNLAg97qAzv6d3WDQGmvC+1IUiZSGjimBAfwJnEcJ8HdqdgAOfzGpn4SQCUxGQaxrBADHBRQ7jIGMqpUkZ3ah1jNHJ+TxWkSQylmjktGVnRWbi7ZMLEW+c5Zy2BvPNuqSz4FyRTCSO6II7o06olb4xcieRiS298AJnqUHG7BGC1g4VWzx8YsoMehJA2HwRIdKAErvYtu0jvskbt4rW2jwzgigWYHWh1nAD69MZInbRp1Di8HVqAxjBINacXAcpGiJcHTFdtewqyKyx6hJlCARrAeV3BJGCF3bt8Un5OIu8USOIuIFrKpALSJxxnk7/PemRydeAcjm089BuXZ4TW+spxo1AxLgBjkzOY4tJxhgXVhkZAKnOMVHyuteLkkEylI85YBznCGQlMLmQaAWyuRgE1S3/ACORklu59bId7usa94scqRqDnCaWmaTPSwG4AADVl2ba4sllvrd+5Ymg0EKVdTxYDcWsm5wIl3nUN573mxlIDRDwlt2cIsqli6wgAPvkaIzqucYzxY1eIc/RXmHhXbMCRMmkJLMWOoARwvxcr5IA0q27Pi3ZpVhs7RblbgXicaJLqZm4onU0yhI9/QI0AUYO8Z5s1r2Ww7OJXWLaEKcZaxWcjMsYZgGdppMuw7+QuefOD17sNL7Gupdx52ZtyK4D8USdBCuGSSMqxRXAIkVT4LKftFax4WW+iZlkUiJQ536QVYsqFWbCsrMpUMCRkYrQ2FwdhS0ureCcMk7ztqj0ZjEowApUnJVcAE7+9FQLwAXQv6UGVXtGDcWBGEtfgYuKDeACWYjVnUc9AFYNjfs+EkrwxOsKMz3HEMiSSHi1DFZWYvEpDJgkqyrzYznGdteFFuQpEm5pFhU6ZMO7khRGdOHBIbvlyO9O/caLLg8sVo9urv3wl1SZGtnlLGSQnm1FmJ6hzcwqobgAjW1pbu44uDUcRoI9b8S0SPuY6WXUXzk5bfuwKBFjPwztEGXnUDS0mcP4KSiFm3LzcYQvj6N1epOF9qquxnXSjyxNuY4aJdcu4DOFXeW5gCN++q2/4DcfIHuJtZ02sbDQAGSGTjZF8LcJZAjN9ADfWnL+TYsrjut8yC4V2ManInuUnkwNW7KoIznOVxzYxQDtDKGVWHMQGHONxGRuO8Uu7M/We0vqbH8LimNFwBS5sz9Z7S+psfwuKGSHZvxnbf04f8KOqmxP6KL6uP+gVbbN+M7b+nD/hR1UWHwMP1cf9ArpAs8P5ZPRRSvccN0XaS2m7Rji2fqmPgr5OZT428VSaVKdTNQWeSzfwRZTqRp5anyNFFFFc3sdQooorXMBRRUdxcKiM7nCqpZj1ADJPmFZRh7ElFLXA7hiL3jwQFZGLKvXEThCfGOY+UddMtdK1OdKThNZM0p1I1I6o8Gc1iiiuWZ0CiiisowS7NP8ArLXyT/26dRSVsz45a/8AP/bp1Fcp8lFe/XMzRWM0ZrQhmaxijNGaANNGmjNGaANNGKM0ZoAxRijNGaAMVq7RvhDE0jBmC43KMsckDAHSd9bWaquE/wAVl/g/uJWlSWmDl2TCLC2uVdQyHIPMf5fYfF0VKDS+rtE5eMZUnLoP2vnL1P8A1eXBq7trlXUMhBUjIP8A5zHxdFV+HYlTvqeqPK5Xb+DecHFk1FYFZqzNAoorBNAGKjmmCqWYhVG8kkAAdZJ3CtLa+2lhA3anbOlBuJ8ZJ8FebLH+Z3UrXUjzMGnIbByEGeLTyKfCPzm39WOau9KhKp8CPWuI0ueS3u+Fo5reMyfPbvI/KDvZx4wuPnVVT39xJ4c7KPkxDih97e/2hh5K80VYwtoR6ZlXUu6k+uRrDZ0ecsgZvlPmRvvPk/zrYUY5t3k3Vmiu6SXBHcm+WBPjoyeuorq5WNGdzhVBYnxCqngzwiFyJAQFdDnSPkE94fKOY+MdRFaOpBSUG93wdoW9WdKVaKemOWb7Z8FnJs+Nt7RoT1lRkeQ84qeCSSP4KeVcfsluMT7smSB9ErWaKzKnGXKOUak48MsbXhTIu6eMOPlw5B+2Nj/SxPiq+sNpxzLqicMBuOOdT1MDvU+IgGlCvBi74OpKONwddzAc+D0MvzTkeKolS0T3iTaV61tPcfBWcVQ7I4Q6mWOfCudysNySeIfJfH7JznoJ3gXwNV8ouLyZaQkprOJmlrZn6z2l9TY/hcUy0tbM/We0vqbH8LitTYh2b8Z239OH/CjqosPgYvq4/wCgVb7N+M7b+nD/AIUdVNh8DF9XH/QK6U+Szw/mRXcKtui0tpJd2rwIwelz4P2AZY+SuGPKSxYklidRPSSd5OevNO/5QWubm5KpbzGKHKLiNyGY+G/N07gPEPHSryfuf9tP6J//AGr32BQtqFBzqTjql5rjsQMQqVKtTKKeS8jr3ArhD3XaqzH9In6OT6Q5m/iG/wAoNX9cj4Ed02l0pa3n4uT9HJ+jfAB5m5v2Tv8AJmuuV5XE7eFC4cabTi91l59C5sqrqUlqW65Ciiiq4mhXP/ypcIdKLaoe+fDy46E50X7Tv8gHXT1eXPFxu+lm0KzaVBLNgblAA5zzfbXEdpbPvJ5pJZLecu7Fj+jk3dQG7mAwB5Ku8Et6VS4VStJKMd93yysxGrKNPRFbv/Br8H9sta3Ecyb9J75flIdzr9o/niu72tysiI6HUrqHUjpBGQa4Pyfuf9tP6N//AGro/wCTS5nWN7e4ilRUy8TOjKME9+mSOg7x5TVt6Q06FZKvSmm1s8muCFhlScJeHJPJjtRRRXjsj0AUUUVlcAl2Z8ctf+f+3TrSVsz45a/8/wDbp1rjLkob365lVtbaUiSRJEqEusjkuzAAIUGBpByTxn8q1/zlc/Ig+/J6tetrfGYPqrj+uCs14TGsYurW6dKlLJZLomaU6cZRzZ4/OVz8iD78nq0fnK5+Rb/fk9WqThLwhMBRIlDSEcYQeYIDzeViCo6t56N91bzB0VlzhgGGdxwRkZ8dRKuKYrSoQuJvKM89LyXT7jp4UA/OVz8iD78nq1n85XPyIPvyerXuioX/ACK//uX4L5DwYkf5yufkQffk9Ws/nK5+RB9+T1a91V8JNsC2t3k/a8BAN/ftkL9g5z4ga7W+N4lcVY0qcs3JpL2V1+42jbqTUYrdlh+crn5EH35PVo/OVz8iD78nq0ucB+EJniMcrlpo95JGNSE4VjjcTuIOPF10z12vsVxSyryt6slqi+y/HjqbVLXwpOE1uiP85XPyIPvyerUF/LcTRmNlhUMVyQ0hIAYMcArv5q26Cagy9IL6S0uS38kc/CiYzUKu0TF0yQxy6fK+cvU4A/iAxz4IVb7hWVvRgniUzEwHTnczfYQMeQ9dOCnI665uldYXKnX41LNfDsyVWt5Qita5WaLa2uVdAyHKnmP/AJzHxdFTZpeRmicvGMg73Td33zl6n/q5j0EXVrdLIoZCCDzH8fIQd2OivoeG4lTvqeqOzXK7fwVc4OLJ60NsbTEEWrGWJCIvNqc8w8Q5yT0AE9FbrGk3bF1xty/yYf0S/TIDSt/NF8WluurmjDXNIjV6nhwcjVGSzO51O29m8nMAOhR0Dx9ZJPuisGrqKUVkigk83mwzSvwy4QNEFihYq5w7MOdVB3D+IjzKeur7aN+sMTyPzIM46SeYAeMnArll1dNI7PIcs51Hy9Q8QGAPEKqsTvPBhph7z/Q9b6LYMr+4dWqv+uH6vt+50/Yu1hcQpINxPesvyXHhDydI8RFb9c34J7a4icBj+jkwjdQbmR/OcHxHxU/X8jrG5hTXIFyi7hlujJO7HT9lSLK6Vejq6rn/AHzK3HMKlh146K917xfk/kKXDnbOphAh3Lh5MdLc6L9nOfGR1Uu7L2i0EqSJv0nePlKfCX7R/MDqrdfgveMSWhYkkkkvFkk7yT3/AF1jknd/uD9+L168/XjdVK/iqD24PouHywi2sPoc60Hmva35b5/j4HSLadXRXQ5RgGB6walpb4H21xEHjnjKp4aEshwT4S96x3HwvLnrpkr1NGbnBSayZ8ovKEaFedOElJJ7NcNBRRRXUinmSMMCCNx/88/jq+4O7XLEwynLqMqx/wCom4Z+kuQG8oPTuo6imcpiRPDiPGKOvAOpf4kLL9oPRUevSU459STbVnTn5D+DS3sz9Z7S+psfwuKYLaYOqspyrKGB6wRkHzGl/Zn6z2l9TY/hcVTl6Q7N+M7b+nD/AIUdVFh8FF9XH/QKt9m/Gdt/Th/wo6qLD4GL6uP+gV0gWeH8yJ6KKK3zLcKKKKwArTi2tG07wBhxqIsjL81ju+3mJ+kOuvO29rLbQSTPzINw+Ux3Kv2sRXFbDhFJHdi6Jy+su/Uwbw18hBx5qt7DDKl5Cco/0rbzfYgXV4qEoxfV7/A7xRUVpdrLGkkZyjqHU+I8321LVU00ycnmswoorS2xtVbaCSaTwUGcdZ5lUeMkgfbWYxcnkuWYk1FZsym1ozcNAGzKqCUr1KTjz8xx1MOutyuEWvCGVLwXROZOMMjdTA7mTyFSV8mOqu4WF6s0UcsZyjqHU+I9fj6KtMRw2djp1bpr9eqIVpdq4zXb/BPRRRVUieS7M+OWv/P/AG6daStmfHLX/n/t061xlyUN79cyk2t8Zg+quP64K8XNysaM7sFVQWLE4AA5yTXva3xmD6qf+uClvhbK7gRLDKyjTM7KrkEhjoQBQdZyNRA5tK18/wAStFeYuqLkop6c29sl1Yo+6L1xdPK7PId7MSBzhRnvVXxAY8pyemrngftEIzQsT37M8YxuBxmRQfHvcD6dUps5NIPEzYJI+BmzuxzrpyBv58V6W1mV4ysMmsFXQmGUqG51JOnA8YJGOmvo+KWuHXeH/Q4VILSvY9pbNcfj1O2Z0WitfZ9yXijZkKMygsjbirftDz5rYr4ROLjJxfQAa5Xw021x9xhT+jiyikHIYnGpurnGPs8ddE28sxt5BbaeNI0rqOBvIDc+7OnOM1z3kBdjcEiwAMfpOfxDvd2PNXuvQ76Db1pXV3UjFraKb/F/ItsLdCFR1K0ksuCs2NtZredJRqIU98oONancV/nkeMCuxQShlDKchgGB8RGRXMTwBuxnvIjgAj9Jz+LePxpx4H2E8EbRTqgRTmNlbVkMSzgjG7B5vL4qm+mU8PvYxubarFzWzSfK6fgdsVlb1WqlKSb4YwVTcKNrcTCdJ798ovi+U32Crmk/b2wbmeZmATQO9QF/2evGOcmvGYPSoVLmP0iSUFu8+vkVtrGnKqvEeSX+5ClTzwN2vrj4pj30Y3eNOjzc3mqj5GXPyU+//wDqtnZvBu6hlSRQm47xr51PhDm6q93jVzh99aunGrHUt4/Ht95e31W2r0dKks1wO9edjIxkeRN0TDHikbIAdR0AAEav2vIATHa2vdG8/Af3v+3/AFfR8K/VcVWej+ETpP6TV2fRfP5Hjqs8/ZQGufWMmpS553eVz5WkYmugtSDBFoMkf7uWVPs1lk/9DKftr39n77Ke/wDcXxJaKKKsypKThHsJ7riwJQiLliugtluYHOoYwM+c1Sn8njfv1+4fWp1oqJVsqNWWqcc2W9pjd7Z0/CoT0x+C+QlH8nrfv19GT/8AnTXsy2eOJEkfjGUadeCNQHg5GTvxgePGa2qK2o2tKi86ayOV7it1fJK4nqy42X7BVPt/hIlqYgw1Fz3wHOsY3M3jIPMOnB6qs7q4WNHdzhUUsT4gK5XtLaLTyvI+4sdw+So8FR5B/MnrqNiF59Gh7PvMs/R3BVidd6/cit359F+51eNgQCDkHeCN4I6CK9UpcBds6lNu53oC0fjTpX+E83iPiNNtS7etGtTU49SoxCyqWVxKhU5T/To/vCiiiu5BCjNFeXkABJ3ADUT4hvNAMvBFs2cHzQ0f3HZB/Ja0tmfrPaX1Nj+FxVjwYgKWkAbcdAc9G9+/P82qu2Z+s9pfU2P4XFUEuWekjwiHZvxnbf04f8KOqiw+Bi+rj/oFW+zfjO2/pw/4UdVFh8DF9XH/AECt4Frh/vSJ6KKK2LcKKKzQwco/Kbwi42cW6HvIT32P2pTuP3Ru8pNJNdvfgNZEkm2QknJJMm8neT4VY5B2P+1TzyetXrrHHaFnRVKNN7c7rd9yir4dWrTc3JCv+S3hD4VrIeuSHP8A8xPwYfbXRqp7XgfaROrx26K6nUpBfcfvVcV5++rUq9Z1KUck98vMtLWnOlT0TeeQE1y38qHCHjJRbIe8iOX8cuMY/hXd5WNdSqjk4EWTMWa2QliWJzJvJOSfCrfD7mlbVlVqRzy4+Jrd0p1YaIPI4fXRPyW8IcFrSQ7jmSLy87p9oGoeQ9dNXIOx/wBqnnk9apLbgZZxurx26qykMpBfII5jvarrEMboXlB0nTefR58Mr7bD6tGopJouqKKK8tmXhLsz45a/8/8Abp1pK2Z8ctf+f+3TqK4y5KG9+uZobR2SsrIxZ1ZAygoQNzaSQcg58BfNWrydH7+4++nqVdUVEqWlCrLVOCb80mRFJrhlLydH7+4+8nqUcnR+/uPvp6lXVFc/V9r9lH8qM6pdyl5Oj9/cffT1KOTo/f3H309Srqinq+1+yj+VDVLuUvJ0fv7j76epRydH7+4++nqVdUU9X2v2Ufyoapdyl5Oj9/cffT1KOTo/f3H309Srqinq+1+yj+VDVLuUvJ0fv7j76epWptbZRhhaRZ5iVKnvmUje6g5GnqJplqp4TfFZf4P7iVyrWFsqcmqceH/SuxmMnnyRVFa2vdG8/A/3f+3/AFfR8LNta90HJ3Q5yP8A4v8A2/6sfJ8K9Va85gmB5ZXFwv8Ayv3fyO1Sr0QIuBur1RRXtSMYNKnCSyMcwmHgS6Y38Ug3RsfpDvM9ap102VDd2qyIyOAysMEHpFdKc3CWpHOrTVSLixKBor3e2TQOEfJUn9G/yvmt1OAD9Ibx0gR5q5hNTWaKCcJU5aZGaKKK3NAooooBV4acfJphhhkZNzuyjIZv2Vz4uc+PHVSp+YLn/bTfdrquKxpHVVXcYbC4nrnJnqMM9Jq+HUPBo045ctvPN/Hc5ha7Ku43R0t5gyHUve9PUd/MRuPiNdKtJi6KxUoSoJVudSRvB8YqXSOqs4qRa2kbZNRbafcgYti9TFJxnVhFSW2az3XmFFFFTCmCsQWXHyrEPBOHk8UYO8fxkaPIWPRWASzBEXU7eCo/mxP7Kjpb7N5IBbNjbJECHfqdjqdsY1NjG4dCgDAH/wByTUS5rKK0rkmWtBzep8G+tLmzP1ntL6mx/C4plFLWzP1ntL6mx/C4qqLoi2YM3W2gOl4R/wDRR1QWd4ojjB1ghEBBjlyCFGQe9pl4Pj/XbW+utv8AEipjArKeRIoV3RbyRz3u9Pnejl9Wju9Pnejl9WuhYoxW2tkn1hPsjnvd6fO9HL6tHd6fO9HL6tdCxRimtj1hPsjnvd6fO9HL6tHd6fO9HL6tdCxRimtj1hPsjnvd6fO9HL6tHd6fO9HL6tdCxRimtj1hPsjnvd6fO9HL6tHd6fO9HL6tdCxRimtj1hPsjnvd6fO9HL6tHd6fO9HL6tdCxRimtj1hPsjnvd6fO9HL6tHd6fO9HL6tdCxRimtj1hPshH2NLrvLfSGOkTEnRIAMpgZJUDnp5rGms1q3mQ6tR1ZamFFFFYOQUUUUAUUUUAUUUUAUUUUAVFc2qyIySKGVtxVhkEeMdNS0UBgLWaKKAKKKKAKKKKAhurRJEZJFDKRgg7wen8d/2Ur3/B+SIkxZlj+Tn9Ko8RJxIPM30jTdWCtdIVJQecTnUpRqLKQgxXCtnB3jcwwQVPUykAqfKBUlNu0NixTYMiAsOZxlXX6Lrhh56pLjgpIu+GfI+TMurzOmk+cNU+F5F+9sVk7GS915lbRUsuzLleeDWOuKRG/k+g1rs7jwoLgf8Mp/mqkVIVaD6kZ0Ki/pPdFQ90/Mm9Bc+zr0spPgxTnyQTj8UFbeJDua+FU/tZJRWUtJ28G2k8rmOMeYsW/9Nb0HBmdvhJI4x1RhpG+++lR9w1zlcU49TpG1qS6FdJIFBLEADnJ3AeUncKlsrCWf4NdKH/qyAgY+Ym5n8u5fGaYbDgxDGQxUyOOZ5TrIPWoxpT+ECrXTUSpdt7RJ1KyS3maWzNkJApCZJOCzscsxHWeodAG4dArfooqE3nyT0stkFLWzP1ntL6mx/C4plpa2Z+s9pfU2P4XFYMmrFczW17ft3FczJM8Do8PEFcLbxxsDxkqkHUp6K3uVMvZt95rT3ir8VmgF/lTL2bfea094o5Uy9m33mtPeKYKKAX+VMvZt95rT3ijlTL2bfea094pgooBf5Uy9m33mtPeKOVMvZt95rT3imCigF/lTL2bfea094o5Uy9m33mtPeKYKKAX+VMvZt95rT3ijlTL2bfea094pgooBf5Uy9m33mtPeKOVMvZt95rT3imCigF/lTL2bfea094o5Uy9m33mtPeKYKKAX+VMvZt95rT3ijlTL2bfea094pgooBf5Uy9m33mtPeKOVMvZt95rT3imCigF/lTL2bfea094o5Uy9m33mtPeKYKKAX+VMvZt95rT3ijlTL2bfea094pgooBf5Uy9m33mtPeKOVMvZt95rT3imCigF/lTL2bfea094o5Uy9m33mtPeKYKKAX+VMvZt95rT3ijlTL2bfea094pgooBf5Uy9m33mtPeKOVMvZt95rT3imCigF/lTL2bfea094o5Uy9m33mtPeKYKKAX+VMvZt95rT3ijlTL2bfea094pgooBf5Uy9m33mtPeKOVMvZt95rT3imCigF/lTL2bfea094rHKiXs2+81p7xTDRQC9yol7NvvNae8UcqJezb7zWnvFMNFAL3KiXs2+81p7xWTwol7NvvNae8UwUUAvcqJezb7zWnvFHKiXs2+81p7xTDRQC/ypl7NvvNae8VHJwinzkWN1jBbBWAnwSAhxLz5GrcTzgZzupkrFALrcJJtQ/0VyN5GNMRJ8Pql+au8fKB3jOMcpZ9w7iuATq/Zi5wVGfheYZO/fnHRTEecVjpoBdPCK4GD3FcncARoi3nRqJ3S9eF6d45iN9R8HUme7vppYJIlkS1ROMCgtxYm1bldubWo5/JnnLRRQH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5125" name="AutoShape 4" descr="data:image/jpeg;base64,/9j/4AAQSkZJRgABAQAAAQABAAD/2wCEAAkGBhQSEBAUEBIUFRQUFBQQFhYVGBQWGBYWGBUXFhQXFhcYHCYeFxsjGRUVHy8gIycpLCwsFiQxNTAqNSYrLCkBCQoKDgwOGg8PGi8lHiQqKS0pLywqLywsLywpLCwsNCosLCwsKSwpKikpLDYtLCksLCksLC0sLCwpKSwsKSwsLP/AABEIAHkBngMBIgACEQEDEQH/xAAbAAACAgMBAAAAAAAAAAAAAAAABgMFAQQHAv/EAFAQAAIBAwECBwoJCwMDAgcAAAECAwAEERIFIQYTFjFBUVUUIjJhcZGT0tPUMzRSYnJzgZKxBxUjNUJTgqGys7QkVIND4/Ci0WOjpMHC4fH/xAAbAQEAAgMBAQAAAAAAAAAAAAAABAUBAgMGB//EADcRAAIBAgUCAgYJBAMAAAAAAAABAgMEBRESITFBURNhBhUiMnHRFDNTgZGSocHhQlKx8BYjcv/aAAwDAQACEQMRAD8A6Gq3NxeXyJevCkDwoqpFbv4UCSMS0iE51Ma2+T132nN6Cz9nWOD3x7a311t/iRUyUAucnrvtOb0Fn7Ojk9d9pzegs/Z0x0UAtng/d9qTegs/Z1WW8ju4VNrzNqcxKwtrYxtIM6kWXidDMNLbgeg9VM237F5rW5iibQ8kUkaNv71mQqDu3jeaXRYzjZXc0VsYpVtltly8QCuVWMujI/MuWfJ0k45smsA3vzBd9pzegs/Z1n8wXfak3oLP2VK3JO8jkDQgnTcTzJqlGFWG07ns9Q1bw74dh0bgcb61p9mSIRBMrB7qa0jVeOTjZYbeM3F0+5wBI8hkUknfxi+I1kDl+YLvtSb0Fn7Kj8wXfak3oLP2VUJ4K3LcTBKT3O/HyyrEy95JLPxgQM7AhVQ6VZVYg6iAp0sLzhPs+a4CJEunipba4SQvgErOOMQop1MBGCcHcdQFDBDdbPuIzHxm1ZxxjrEv+ntDlmBIG6I48E7zuqf8wXfak3oLP2VLlvwevgqsqFZQdpXQLSqy90TEpbBgCQVCHPMQCBzbxWzd8HZwtobaGQESd0yrLMuTJDAwh16XKtrmKsxy2SoJI6Bku/zBd9qTegs/ZUcnrvtSb0Fn7Ol/YfB6eQWSTa+50t7WQFWTPdCu0k5kJbUCXCHKqcjI1KC2roSigF7k9d9pzegs/Z0cnrvtOb0Fn7OmOigFzk9d9pzegs/Z0cnrvtOb0Fn7OmOigFzk9d9pzegs/Z0cnrvtOb0Fn7OmOigFzk9d9pzegs/Z0cnrvtOb0Fn7OmOigFS84H3EugSbSmbQ6yr+itVw6nKnvUGcHoO6pxweu+1JvQWfsqZKKAXOT132nN6Cz9nRyeu+05vQWfs6Y6KAXOT132nN6Cz9nRyeu+05vQWfs6Y6KAXOT132nN6Cz9nRyeu+05vQWfs6Y6KAXOT132nN6Cz9nRyeu+05vQWfs6Y6KAXOT132nN6Cz9nRyeu+05vQWfs6Y6KAXOT132nN6Cz9nRyeu+05vQWfs6Y6KAXOT132nN6Cz9nRyeu+05vQWfs6Y6KAXOT132nN6Cz9nVdtaOa2EZm2rcDjHEKabW3ctI3gqAkJ3nfz06Uo8Jtmy3F7ZjipTbwcbcM8ckaFpuL0Qqvfq4wGffuGSN+M0BDZJNNLNFHtW4LwkJIDaW6hWIDAamhCkkEHcTuOasPzBd9qTegs/ZUrWPBu8FugaElpZr24njeWNg0r4W0419R4yJE5wMnKL3pxWw/Bq+WeLSwlS3hjSJ5GXRqjtnw5AOvjGuCuc97oGDnmoYGEcH7vtSb0Fn7KsfmC77Um9BZ+zqDgzsuW3gmldJJLmRELK7xqXaNMAZDMqkktlixJz0AKoq+Td0lyrBS8IvJ70LxvMTaqqK2o+CZi+APBAHXuGS0s9nXEoYx7VnIV3iP+ntRh0bS4w0Q5iOfmrY5P3fak3oLP2VUthwZnKWcNykjRC2bjMSrqS6eQM8jEtqOAWCFdWkk9OCNMbJvVuWcLpeR9pXEWqQMvHcWIrIEZICCIMeoFjzbhQDNyfu+05vQWfsqzyeu+05vQWfs69cD9itBG7ycZxspRpOMKk5RAg3IzDJxknUxJOSeYBhoBc5PXfac3oLP2dHJ677Tm9BZ+zpjooBc5PXfac3oLP2dR8H5p1ur2Ca4acRJbOjMkSEcYJdQ/RqAR3i0z0tbM/We0vqbH8LigM8Hvj21vrrb/ABIqu76+WJC7k6R1K7nmzuVASdwPMOiqPYLAXu1ydwEtuSfF3HFUG29v29zbvElxpEqlSxgmk7xhjKjAGrByCcjONxoZSb4LNeFlscYmU5WBhgOQRcNpt94GO/PMPt5q9ScKLdZGjMo1KJGIAc4EQUy7wMZXUuRndqA5zSe1hZm4jnNyzOk8EwLQSs3Fww8UkWopzai0hb5Tc1Z2ZDFBIsiX7ZVXjGq2lbdJctcSsSR4bZVS3zAcdFZyZnRLsN8XCi3aMSLKChWJgwD4bjfggne9+zHdpXLZIGN9au0OGdvFDHKGDo+W70NqEatolk06cgISNWrSBvBOcArMNpbpFBHHeuBb3EtxBqt5WEayLKoQjSNRTjWKuelRkHfnw+yLDKqtw4h4mC3eMxTFnWGV5scZp3CR3y/enVp5xk0yGiXYc+U1vrKcaNQeOLGG3tJq4vG7DA6H74bhoOSMGoW4W2nFNNxqFE1ZbS53BBIzKNOWURkPqXIxv5t9J19sWznYPcXTySaXRpDBJqYcQ8MWO8OnRxjv05Zs7gABuPHbM9m0lyH7nh4gobafQ41RsGCcysOKXwtY8WQCMZMaJdhsj4SW7ScWsgL8Y0OAG+EWPjWXOMZCYJ6sjpqOPhbasjOJl0LE9wWOoARKxRnyRzalYDrxuzSjb2VqkwnW6ImxeFn7mk1M9ywKuTp/6ahVA6QOjJqG12PZxLKkV0VSaC3tZALaTUY49XGkNp3PJrbLHOM53nBDcaJdh+2btmKcSGIkiN+LfUkkZVwAxBDqDkBh0dNabcLbcxyukisIwh6V1cZkRFSwAZXIIVlyDjdml6yWzjsbm0Fw+mc3PfrDKpUTljgAJv0hsb+fArVaytCFbun9MJoJ9fc82j9AhjhjWLG5FDFgNR77ec81ZyZjRLsM1nwjkkit3EKM0sxicRySERIpYSMS8SnUhXBVgu/dnO47UfCe3PF4k3SOsUZ0yYkZsldB09+pCsdYyuFJzgVRw3dklk9ok8gVo5Yy+iYuWlDa5CdGC5Z2bymqy6srOSG1ia4KpbrJpEVvLGOMaPi0lUBTpKZZgDnJbxUyZnRLsNMvDS0XTqnUalWQbn8FpRCp8HdmQ6Rnx9AzXqXhhaqjOZ10q0yk4c4MPw24LnC7snGN46xlXvre1mn46e6LnVall7nlCslvqfi8YOFeZhIefwQu8VoDYltp0m/clgVcm2kOvVed1ybsbtZ7xs5yFHVisZMaJdjp6PkA9e+vdVVjwiglcIkmXIJAKyLkDwsalGeerWhrk1yFFFFAFUvC7hB3FayThVcqUUIzaAxd1QDVg4OWHRirqqLhJsF7prbTKqLBMtzpMZcO6Z4sNiRe9BOrHWBQHiHhSq/GGhXUjzRmJ3mWSKNQ0rghB4ORzZz0VrbY4fQQSwoCH1SOkrAtiFY4+MkdsIc6QUyP2dYzitHY3A5o54gdWm3mnuTKxjxcPcp+lCxr8CgYnd80YJycaFvwAd7m4jlLi2CMitiPMqzXLXN0uRISpYiFCxUZVSMA4NMzA43/AAkt4WCyyqrHPWQMRtL3xAIXvEZt+MhTiveytvQ3OriH1adBO51IDoHQ4YA71YH/APhpW29wQcC7aEGV7uTSThA8EcojjnId5ANPFRnAVQSdIJIFMFhwdEaXALEvcZ1uo04GgRIsY36FRAABk9ZJzWAejwsttMxEqkRJxjHOkFdRXUrthWXWpXUCQCCCag2fwrUxK9wYoi8/cqqrSseMLaVRtcSMr56Cu7rqsT8na8SqNLl1FnGrcWNAjtXDxx8Vq8EsCzd9klugAAbQ4EAxmNpnZDJHctuUO04n4+WUuPlkKuOZVGBWQbMvC+IvEsLJIXnktz3zLp4lGadlyvf6NIyBu38+6pRwxtdAfjl0aIpdWHxomcxwt4PMzKwHkzzb6qIeATKiqt0crFeRhuLUESXT6mmADeEBux+HNWpc8AzGtxBbLiK7SKMuOLUWwgVFQ4zql1Ydt3MTv58jBkdbS8WQEochWeM84wyMVYbx0EGtio4Ygo3VJWQFFFFAFQ3d0salmzgY5lZjv5sKoJP2Cpq0NtWLTQSRoyrrUoSycYNLAg97qAzv6d3WDQGmvC+1IUiZSGjimBAfwJnEcJ8HdqdgAOfzGpn4SQCUxGQaxrBADHBRQ7jIGMqpUkZ3ah1jNHJ+TxWkSQylmjktGVnRWbi7ZMLEW+c5Zy2BvPNuqSz4FyRTCSO6II7o06olb4xcieRiS298AJnqUHG7BGC1g4VWzx8YsoMehJA2HwRIdKAErvYtu0jvskbt4rW2jwzgigWYHWh1nAD69MZInbRp1Di8HVqAxjBINacXAcpGiJcHTFdtewqyKyx6hJlCARrAeV3BJGCF3bt8Un5OIu8USOIuIFrKpALSJxxnk7/PemRydeAcjm089BuXZ4TW+spxo1AxLgBjkzOY4tJxhgXVhkZAKnOMVHyuteLkkEylI85YBznCGQlMLmQaAWyuRgE1S3/ACORklu59bId7usa94scqRqDnCaWmaTPSwG4AADVl2ba4sllvrd+5Ymg0EKVdTxYDcWsm5wIl3nUN573mxlIDRDwlt2cIsqli6wgAPvkaIzqucYzxY1eIc/RXmHhXbMCRMmkJLMWOoARwvxcr5IA0q27Pi3ZpVhs7RblbgXicaJLqZm4onU0yhI9/QI0AUYO8Z5s1r2Ww7OJXWLaEKcZaxWcjMsYZgGdppMuw7+QuefOD17sNL7Gupdx52ZtyK4D8USdBCuGSSMqxRXAIkVT4LKftFax4WW+iZlkUiJQ536QVYsqFWbCsrMpUMCRkYrQ2FwdhS0ureCcMk7ztqj0ZjEowApUnJVcAE7+9FQLwAXQv6UGVXtGDcWBGEtfgYuKDeACWYjVnUc9AFYNjfs+EkrwxOsKMz3HEMiSSHi1DFZWYvEpDJgkqyrzYznGdteFFuQpEm5pFhU6ZMO7khRGdOHBIbvlyO9O/caLLg8sVo9urv3wl1SZGtnlLGSQnm1FmJ6hzcwqobgAjW1pbu44uDUcRoI9b8S0SPuY6WXUXzk5bfuwKBFjPwztEGXnUDS0mcP4KSiFm3LzcYQvj6N1epOF9qquxnXSjyxNuY4aJdcu4DOFXeW5gCN++q2/4DcfIHuJtZ02sbDQAGSGTjZF8LcJZAjN9ADfWnL+TYsrjut8yC4V2ManInuUnkwNW7KoIznOVxzYxQDtDKGVWHMQGHONxGRuO8Uu7M/We0vqbH8LimNFwBS5sz9Z7S+psfwuKGSHZvxnbf04f8KOqmxP6KL6uP+gVbbN+M7b+nD/hR1UWHwMP1cf9ArpAs8P5ZPRRSvccN0XaS2m7Rji2fqmPgr5OZT428VSaVKdTNQWeSzfwRZTqRp5anyNFFFFc3sdQooorXMBRRUdxcKiM7nCqpZj1ADJPmFZRh7ElFLXA7hiL3jwQFZGLKvXEThCfGOY+UddMtdK1OdKThNZM0p1I1I6o8Gc1iiiuWZ0CiiisowS7NP8ArLXyT/26dRSVsz45a/8AP/bp1Fcp8lFe/XMzRWM0ZrQhmaxijNGaANNGmjNGaANNGKM0ZoAxRijNGaAMVq7RvhDE0jBmC43KMsckDAHSd9bWaquE/wAVl/g/uJWlSWmDl2TCLC2uVdQyHIPMf5fYfF0VKDS+rtE5eMZUnLoP2vnL1P8A1eXBq7trlXUMhBUjIP8A5zHxdFV+HYlTvqeqPK5Xb+DecHFk1FYFZqzNAoorBNAGKjmmCqWYhVG8kkAAdZJ3CtLa+2lhA3anbOlBuJ8ZJ8FebLH+Z3UrXUjzMGnIbByEGeLTyKfCPzm39WOau9KhKp8CPWuI0ueS3u+Fo5reMyfPbvI/KDvZx4wuPnVVT39xJ4c7KPkxDih97e/2hh5K80VYwtoR6ZlXUu6k+uRrDZ0ecsgZvlPmRvvPk/zrYUY5t3k3Vmiu6SXBHcm+WBPjoyeuorq5WNGdzhVBYnxCqngzwiFyJAQFdDnSPkE94fKOY+MdRFaOpBSUG93wdoW9WdKVaKemOWb7Z8FnJs+Nt7RoT1lRkeQ84qeCSSP4KeVcfsluMT7smSB9ErWaKzKnGXKOUak48MsbXhTIu6eMOPlw5B+2Nj/SxPiq+sNpxzLqicMBuOOdT1MDvU+IgGlCvBi74OpKONwddzAc+D0MvzTkeKolS0T3iTaV61tPcfBWcVQ7I4Q6mWOfCudysNySeIfJfH7JznoJ3gXwNV8ouLyZaQkprOJmlrZn6z2l9TY/hcUy0tbM/We0vqbH8LitTYh2b8Z239OH/CjqosPgYvq4/wCgVb7N+M7b+nD/AIUdVNh8DF9XH/QK6U+Szw/mRXcKtui0tpJd2rwIwelz4P2AZY+SuGPKSxYklidRPSSd5OevNO/5QWubm5KpbzGKHKLiNyGY+G/N07gPEPHSryfuf9tP6J//AGr32BQtqFBzqTjql5rjsQMQqVKtTKKeS8jr3ArhD3XaqzH9In6OT6Q5m/iG/wAoNX9cj4Ed02l0pa3n4uT9HJ+jfAB5m5v2Tv8AJmuuV5XE7eFC4cabTi91l59C5sqrqUlqW65Ciiiq4mhXP/ypcIdKLaoe+fDy46E50X7Tv8gHXT1eXPFxu+lm0KzaVBLNgblAA5zzfbXEdpbPvJ5pJZLecu7Fj+jk3dQG7mAwB5Ku8Et6VS4VStJKMd93yysxGrKNPRFbv/Br8H9sta3Ecyb9J75flIdzr9o/niu72tysiI6HUrqHUjpBGQa4Pyfuf9tP6N//AGro/wCTS5nWN7e4ilRUy8TOjKME9+mSOg7x5TVt6Q06FZKvSmm1s8muCFhlScJeHJPJjtRRRXjsj0AUUUVlcAl2Z8ctf+f+3TrSVsz45a/8/wDbp1rjLkob365lVtbaUiSRJEqEusjkuzAAIUGBpByTxn8q1/zlc/Ig+/J6tetrfGYPqrj+uCs14TGsYurW6dKlLJZLomaU6cZRzZ4/OVz8iD78nq0fnK5+Rb/fk9WqThLwhMBRIlDSEcYQeYIDzeViCo6t56N91bzB0VlzhgGGdxwRkZ8dRKuKYrSoQuJvKM89LyXT7jp4UA/OVz8iD78nq1n85XPyIPvyerXuioX/ACK//uX4L5DwYkf5yufkQffk9Ws/nK5+RB9+T1a91V8JNsC2t3k/a8BAN/ftkL9g5z4ga7W+N4lcVY0qcs3JpL2V1+42jbqTUYrdlh+crn5EH35PVo/OVz8iD78nq0ucB+EJniMcrlpo95JGNSE4VjjcTuIOPF10z12vsVxSyryt6slqi+y/HjqbVLXwpOE1uiP85XPyIPvyerUF/LcTRmNlhUMVyQ0hIAYMcArv5q26Cagy9IL6S0uS38kc/CiYzUKu0TF0yQxy6fK+cvU4A/iAxz4IVb7hWVvRgniUzEwHTnczfYQMeQ9dOCnI665uldYXKnX41LNfDsyVWt5Qita5WaLa2uVdAyHKnmP/AJzHxdFTZpeRmicvGMg73Td33zl6n/q5j0EXVrdLIoZCCDzH8fIQd2OivoeG4lTvqeqOzXK7fwVc4OLJ60NsbTEEWrGWJCIvNqc8w8Q5yT0AE9FbrGk3bF1xty/yYf0S/TIDSt/NF8WluurmjDXNIjV6nhwcjVGSzO51O29m8nMAOhR0Dx9ZJPuisGrqKUVkigk83mwzSvwy4QNEFihYq5w7MOdVB3D+IjzKeur7aN+sMTyPzIM46SeYAeMnArll1dNI7PIcs51Hy9Q8QGAPEKqsTvPBhph7z/Q9b6LYMr+4dWqv+uH6vt+50/Yu1hcQpINxPesvyXHhDydI8RFb9c34J7a4icBj+jkwjdQbmR/OcHxHxU/X8jrG5hTXIFyi7hlujJO7HT9lSLK6Vejq6rn/AHzK3HMKlh146K917xfk/kKXDnbOphAh3Lh5MdLc6L9nOfGR1Uu7L2i0EqSJv0nePlKfCX7R/MDqrdfgveMSWhYkkkkvFkk7yT3/AF1jknd/uD9+L168/XjdVK/iqD24PouHywi2sPoc60Hmva35b5/j4HSLadXRXQ5RgGB6walpb4H21xEHjnjKp4aEshwT4S96x3HwvLnrpkr1NGbnBSayZ8ovKEaFedOElJJ7NcNBRRRXUinmSMMCCNx/88/jq+4O7XLEwynLqMqx/wCom4Z+kuQG8oPTuo6imcpiRPDiPGKOvAOpf4kLL9oPRUevSU459STbVnTn5D+DS3sz9Z7S+psfwuKYLaYOqspyrKGB6wRkHzGl/Zn6z2l9TY/hcVTl6Q7N+M7b+nD/AIUdVFh8FF9XH/QKt9m/Gdt/Th/wo6qLD4GL6uP+gV0gWeH8yJ6KKK3zLcKKKKwArTi2tG07wBhxqIsjL81ju+3mJ+kOuvO29rLbQSTPzINw+Ux3Kv2sRXFbDhFJHdi6Jy+su/Uwbw18hBx5qt7DDKl5Cco/0rbzfYgXV4qEoxfV7/A7xRUVpdrLGkkZyjqHU+I8321LVU00ycnmswoorS2xtVbaCSaTwUGcdZ5lUeMkgfbWYxcnkuWYk1FZsym1ozcNAGzKqCUr1KTjz8xx1MOutyuEWvCGVLwXROZOMMjdTA7mTyFSV8mOqu4WF6s0UcsZyjqHU+I9fj6KtMRw2djp1bpr9eqIVpdq4zXb/BPRRRVUieS7M+OWv/P/AG6daStmfHLX/n/t061xlyUN79cyk2t8Zg+quP64K8XNysaM7sFVQWLE4AA5yTXva3xmD6qf+uClvhbK7gRLDKyjTM7KrkEhjoQBQdZyNRA5tK18/wAStFeYuqLkop6c29sl1Yo+6L1xdPK7PId7MSBzhRnvVXxAY8pyemrngftEIzQsT37M8YxuBxmRQfHvcD6dUps5NIPEzYJI+BmzuxzrpyBv58V6W1mV4ysMmsFXQmGUqG51JOnA8YJGOmvo+KWuHXeH/Q4VILSvY9pbNcfj1O2Z0WitfZ9yXijZkKMygsjbirftDz5rYr4ROLjJxfQAa5Xw021x9xhT+jiyikHIYnGpurnGPs8ddE28sxt5BbaeNI0rqOBvIDc+7OnOM1z3kBdjcEiwAMfpOfxDvd2PNXuvQ76Db1pXV3UjFraKb/F/ItsLdCFR1K0ksuCs2NtZredJRqIU98oONancV/nkeMCuxQShlDKchgGB8RGRXMTwBuxnvIjgAj9Jz+LePxpx4H2E8EbRTqgRTmNlbVkMSzgjG7B5vL4qm+mU8PvYxubarFzWzSfK6fgdsVlb1WqlKSb4YwVTcKNrcTCdJ798ovi+U32Crmk/b2wbmeZmATQO9QF/2evGOcmvGYPSoVLmP0iSUFu8+vkVtrGnKqvEeSX+5ClTzwN2vrj4pj30Y3eNOjzc3mqj5GXPyU+//wDqtnZvBu6hlSRQm47xr51PhDm6q93jVzh99aunGrHUt4/Ht95e31W2r0dKks1wO9edjIxkeRN0TDHikbIAdR0AAEav2vIATHa2vdG8/Af3v+3/AFfR8K/VcVWej+ETpP6TV2fRfP5Hjqs8/ZQGufWMmpS553eVz5WkYmugtSDBFoMkf7uWVPs1lk/9DKftr39n77Ke/wDcXxJaKKKsypKThHsJ7riwJQiLliugtluYHOoYwM+c1Sn8njfv1+4fWp1oqJVsqNWWqcc2W9pjd7Z0/CoT0x+C+QlH8nrfv19GT/8AnTXsy2eOJEkfjGUadeCNQHg5GTvxgePGa2qK2o2tKi86ayOV7it1fJK4nqy42X7BVPt/hIlqYgw1Fz3wHOsY3M3jIPMOnB6qs7q4WNHdzhUUsT4gK5XtLaLTyvI+4sdw+So8FR5B/MnrqNiF59Gh7PvMs/R3BVidd6/cit359F+51eNgQCDkHeCN4I6CK9UpcBds6lNu53oC0fjTpX+E83iPiNNtS7etGtTU49SoxCyqWVxKhU5T/To/vCiiiu5BCjNFeXkABJ3ADUT4hvNAMvBFs2cHzQ0f3HZB/Ja0tmfrPaX1Nj+FxVjwYgKWkAbcdAc9G9+/P82qu2Z+s9pfU2P4XFUEuWekjwiHZvxnbf04f8KOqiw+Bi+rj/oFW+zfjO2/pw/4UdVFh8DF9XH/AECt4Frh/vSJ6KKK2LcKKKzQwco/Kbwi42cW6HvIT32P2pTuP3Ru8pNJNdvfgNZEkm2QknJJMm8neT4VY5B2P+1TzyetXrrHHaFnRVKNN7c7rd9yir4dWrTc3JCv+S3hD4VrIeuSHP8A8xPwYfbXRqp7XgfaROrx26K6nUpBfcfvVcV5++rUq9Z1KUck98vMtLWnOlT0TeeQE1y38qHCHjJRbIe8iOX8cuMY/hXd5WNdSqjk4EWTMWa2QliWJzJvJOSfCrfD7mlbVlVqRzy4+Jrd0p1YaIPI4fXRPyW8IcFrSQ7jmSLy87p9oGoeQ9dNXIOx/wBqnnk9apLbgZZxurx26qykMpBfII5jvarrEMboXlB0nTefR58Mr7bD6tGopJouqKKK8tmXhLsz45a/8/8Abp1pK2Z8ctf+f+3TqK4y5KG9+uZobR2SsrIxZ1ZAygoQNzaSQcg58BfNWrydH7+4++nqVdUVEqWlCrLVOCb80mRFJrhlLydH7+4+8nqUcnR+/uPvp6lXVFc/V9r9lH8qM6pdyl5Oj9/cffT1KOTo/f3H309Srqinq+1+yj+VDVLuUvJ0fv7j76epRydH7+4++nqVdUU9X2v2Ufyoapdyl5Oj9/cffT1KOTo/f3H309Srqinq+1+yj+VDVLuUvJ0fv7j76epWptbZRhhaRZ5iVKnvmUje6g5GnqJplqp4TfFZf4P7iVyrWFsqcmqceH/SuxmMnnyRVFa2vdG8/A/3f+3/AFfR8LNta90HJ3Q5yP8A4v8A2/6sfJ8K9Va85gmB5ZXFwv8Ayv3fyO1Sr0QIuBur1RRXtSMYNKnCSyMcwmHgS6Y38Ug3RsfpDvM9ap102VDd2qyIyOAysMEHpFdKc3CWpHOrTVSLixKBor3e2TQOEfJUn9G/yvmt1OAD9Ibx0gR5q5hNTWaKCcJU5aZGaKKK3NAooooBV4acfJphhhkZNzuyjIZv2Vz4uc+PHVSp+YLn/bTfdrquKxpHVVXcYbC4nrnJnqMM9Jq+HUPBo045ctvPN/Hc5ha7Ku43R0t5gyHUve9PUd/MRuPiNdKtJi6KxUoSoJVudSRvB8YqXSOqs4qRa2kbZNRbafcgYti9TFJxnVhFSW2az3XmFFFFTCmCsQWXHyrEPBOHk8UYO8fxkaPIWPRWASzBEXU7eCo/mxP7Kjpb7N5IBbNjbJECHfqdjqdsY1NjG4dCgDAH/wByTUS5rKK0rkmWtBzep8G+tLmzP1ntL6mx/C4plFLWzP1ntL6mx/C4qqLoi2YM3W2gOl4R/wDRR1QWd4ojjB1ghEBBjlyCFGQe9pl4Pj/XbW+utv8AEipjArKeRIoV3RbyRz3u9Pnejl9Wju9Pnejl9WuhYoxW2tkn1hPsjnvd6fO9HL6tHd6fO9HL6tdCxRimtj1hPsjnvd6fO9HL6tHd6fO9HL6tdCxRimtj1hPsjnvd6fO9HL6tHd6fO9HL6tdCxRimtj1hPsjnvd6fO9HL6tHd6fO9HL6tdCxRimtj1hPsjnvd6fO9HL6tHd6fO9HL6tdCxRimtj1hPsjnvd6fO9HL6tHd6fO9HL6tdCxRimtj1hPshH2NLrvLfSGOkTEnRIAMpgZJUDnp5rGms1q3mQ6tR1ZamFFFFYOQUUUUAUUUUAUUUUAUUUUAVFc2qyIySKGVtxVhkEeMdNS0UBgLWaKKAKKKKAKKKKAhurRJEZJFDKRgg7wen8d/2Ur3/B+SIkxZlj+Tn9Ko8RJxIPM30jTdWCtdIVJQecTnUpRqLKQgxXCtnB3jcwwQVPUykAqfKBUlNu0NixTYMiAsOZxlXX6Lrhh56pLjgpIu+GfI+TMurzOmk+cNU+F5F+9sVk7GS915lbRUsuzLleeDWOuKRG/k+g1rs7jwoLgf8Mp/mqkVIVaD6kZ0Ki/pPdFQ90/Mm9Bc+zr0spPgxTnyQTj8UFbeJDua+FU/tZJRWUtJ28G2k8rmOMeYsW/9Nb0HBmdvhJI4x1RhpG+++lR9w1zlcU49TpG1qS6FdJIFBLEADnJ3AeUncKlsrCWf4NdKH/qyAgY+Ym5n8u5fGaYbDgxDGQxUyOOZ5TrIPWoxpT+ECrXTUSpdt7RJ1KyS3maWzNkJApCZJOCzscsxHWeodAG4dArfooqE3nyT0stkFLWzP1ntL6mx/C4plpa2Z+s9pfU2P4XFYMmrFczW17ft3FczJM8Do8PEFcLbxxsDxkqkHUp6K3uVMvZt95rT3ir8VmgF/lTL2bfea094o5Uy9m33mtPeKYKKAX+VMvZt95rT3ijlTL2bfea094pgooBf5Uy9m33mtPeKOVMvZt95rT3imCigF/lTL2bfea094o5Uy9m33mtPeKYKKAX+VMvZt95rT3ijlTL2bfea094pgooBf5Uy9m33mtPeKOVMvZt95rT3imCigF/lTL2bfea094o5Uy9m33mtPeKYKKAX+VMvZt95rT3ijlTL2bfea094pgooBf5Uy9m33mtPeKOVMvZt95rT3imCigF/lTL2bfea094o5Uy9m33mtPeKYKKAX+VMvZt95rT3ijlTL2bfea094pgooBf5Uy9m33mtPeKOVMvZt95rT3imCigF/lTL2bfea094o5Uy9m33mtPeKYKKAX+VMvZt95rT3ijlTL2bfea094pgooBf5Uy9m33mtPeKOVMvZt95rT3imCigF/lTL2bfea094o5Uy9m33mtPeKYKKAX+VMvZt95rT3ijlTL2bfea094pgooBf5Uy9m33mtPeKOVMvZt95rT3imCigF/lTL2bfea094rHKiXs2+81p7xTDRQC9yol7NvvNae8UcqJezb7zWnvFMNFAL3KiXs2+81p7xWTwol7NvvNae8UwUUAvcqJezb7zWnvFHKiXs2+81p7xTDRQC/ypl7NvvNae8VHJwinzkWN1jBbBWAnwSAhxLz5GrcTzgZzupkrFALrcJJtQ/0VyN5GNMRJ8Pql+au8fKB3jOMcpZ9w7iuATq/Zi5wVGfheYZO/fnHRTEecVjpoBdPCK4GD3FcncARoi3nRqJ3S9eF6d45iN9R8HUme7vppYJIlkS1ROMCgtxYm1bldubWo5/JnnLRRQH//2Q=="/>
          <p:cNvSpPr>
            <a:spLocks noChangeAspect="1" noChangeArrowheads="1"/>
          </p:cNvSpPr>
          <p:nvPr/>
        </p:nvSpPr>
        <p:spPr bwMode="auto">
          <a:xfrm>
            <a:off x="307975" y="7938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pic>
        <p:nvPicPr>
          <p:cNvPr id="5126" name="Picture 6" descr="http://informat.in.ua/wp-content/uploads/2011/11/4.bufer_obminu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0375" y="1133476"/>
            <a:ext cx="8301038" cy="2439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58F9E5B-AF37-4D47-BF80-2AB069A45A69}" type="datetime1">
              <a:rPr lang="uk-UA" smtClean="0"/>
              <a:t>15.03.2015</a:t>
            </a:fld>
            <a:endParaRPr lang="ru-RU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http://sayt-portfolio.at.ua</a:t>
            </a:r>
            <a:endParaRPr lang="ru-RU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6B15875-2C1E-4A35-AF57-4A323FF6953C}" type="slidenum">
              <a:rPr lang="ru-RU" smtClean="0"/>
              <a:pPr>
                <a:defRPr/>
              </a:pPr>
              <a:t>6</a:t>
            </a:fld>
            <a:endParaRPr lang="ru-RU"/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uk-UA" sz="3600" dirty="0" smtClean="0"/>
              <a:t>Для чого ж використовують цю пам'ять?</a:t>
            </a:r>
            <a:endParaRPr lang="ru-RU" sz="3600" dirty="0" smtClean="0"/>
          </a:p>
        </p:txBody>
      </p:sp>
      <p:graphicFrame>
        <p:nvGraphicFramePr>
          <p:cNvPr id="6" name="Объект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38128896"/>
              </p:ext>
            </p:extLst>
          </p:nvPr>
        </p:nvGraphicFramePr>
        <p:xfrm>
          <a:off x="539552" y="54868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B85425B-5C15-40F2-8BA1-B74ADF0AD155}" type="datetime1">
              <a:rPr lang="uk-UA" smtClean="0"/>
              <a:t>15.03.2015</a:t>
            </a:fld>
            <a:endParaRPr lang="ru-RU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http://sayt-portfolio.at.ua</a:t>
            </a:r>
            <a:endParaRPr lang="ru-RU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6B15875-2C1E-4A35-AF57-4A323FF6953C}" type="slidenum">
              <a:rPr lang="ru-RU" smtClean="0"/>
              <a:pPr>
                <a:defRPr/>
              </a:pPr>
              <a:t>7</a:t>
            </a:fld>
            <a:endParaRPr lang="ru-RU"/>
          </a:p>
        </p:txBody>
      </p:sp>
    </p:spTree>
  </p:cSld>
  <p:clrMapOvr>
    <a:masterClrMapping/>
  </p:clrMapOvr>
  <p:transition spd="slow">
    <p:cover dir="ld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Копіювання </a:t>
            </a:r>
            <a:endParaRPr lang="ru-RU" smtClean="0"/>
          </a:p>
        </p:txBody>
      </p:sp>
      <p:sp>
        <p:nvSpPr>
          <p:cNvPr id="7171" name="Объект 2"/>
          <p:cNvSpPr>
            <a:spLocks noGrp="1"/>
          </p:cNvSpPr>
          <p:nvPr>
            <p:ph idx="1"/>
          </p:nvPr>
        </p:nvSpPr>
        <p:spPr>
          <a:xfrm>
            <a:off x="395536" y="476672"/>
            <a:ext cx="8229600" cy="1401019"/>
          </a:xfrm>
        </p:spPr>
        <p:txBody>
          <a:bodyPr/>
          <a:lstStyle/>
          <a:p>
            <a:pPr marL="0" indent="0">
              <a:buFont typeface="Arial" charset="0"/>
              <a:buNone/>
            </a:pPr>
            <a:r>
              <a:rPr lang="uk-UA" dirty="0" smtClean="0"/>
              <a:t>Копіювання - процес отримання копій відтворення даних зі зберіганням вихідної інформації.</a:t>
            </a:r>
          </a:p>
          <a:p>
            <a:pPr marL="0" indent="0">
              <a:buFont typeface="Arial" charset="0"/>
              <a:buNone/>
            </a:pPr>
            <a:endParaRPr lang="ru-RU" dirty="0" smtClean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988839"/>
            <a:ext cx="1971369" cy="171469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367" y="2000240"/>
            <a:ext cx="1971369" cy="171469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9895EF0-409F-493C-BAA7-DAA5E2ACD751}" type="datetime1">
              <a:rPr lang="uk-UA" smtClean="0"/>
              <a:t>15.03.2015</a:t>
            </a:fld>
            <a:endParaRPr lang="ru-RU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http://sayt-portfolio.at.ua</a:t>
            </a:r>
            <a:endParaRPr lang="ru-RU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6B15875-2C1E-4A35-AF57-4A323FF6953C}" type="slidenum">
              <a:rPr lang="ru-RU" smtClean="0"/>
              <a:pPr>
                <a:defRPr/>
              </a:pPr>
              <a:t>8</a:t>
            </a:fld>
            <a:endParaRPr lang="ru-RU"/>
          </a:p>
        </p:txBody>
      </p:sp>
    </p:spTree>
  </p:cSld>
  <p:clrMapOvr>
    <a:masterClrMapping/>
  </p:clrMapOvr>
  <p:transition spd="slow"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-1.11111E-6 C 0.23177 0.0493 0.46354 0.09861 0.56875 0.10416 C 0.67396 0.10972 0.61875 0.04768 0.63125 0.03333 C 0.64375 0.01898 0.64375 0.01852 0.64375 0.01805 " pathEditMode="relative" ptsTypes="aaaA">
                                      <p:cBhvr>
                                        <p:cTn id="15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dirty="0" smtClean="0"/>
              <a:t>Група інструментів Буферу обміну</a:t>
            </a:r>
            <a:endParaRPr lang="uk-UA" dirty="0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60D5C18-DC1A-424E-BDB2-D7604B758685}" type="datetime1">
              <a:rPr lang="uk-UA" smtClean="0"/>
              <a:t>15.03.2015</a:t>
            </a:fld>
            <a:endParaRPr lang="ru-RU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http://sayt-portfolio.at.ua</a:t>
            </a:r>
            <a:endParaRPr lang="ru-RU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6B15875-2C1E-4A35-AF57-4A323FF6953C}" type="slidenum">
              <a:rPr lang="ru-RU" smtClean="0"/>
              <a:pPr>
                <a:defRPr/>
              </a:pPr>
              <a:t>9</a:t>
            </a:fld>
            <a:endParaRPr lang="ru-RU"/>
          </a:p>
        </p:txBody>
      </p:sp>
      <p:pic>
        <p:nvPicPr>
          <p:cNvPr id="5123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484784"/>
            <a:ext cx="3344091" cy="25232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851715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NewsPrint">
  <a:themeElements>
    <a:clrScheme name="NewsPrint">
      <a:dk1>
        <a:sysClr val="windowText" lastClr="000000"/>
      </a:dk1>
      <a:lt1>
        <a:sysClr val="window" lastClr="FFFFFF"/>
      </a:lt1>
      <a:dk2>
        <a:srgbClr val="303030"/>
      </a:dk2>
      <a:lt2>
        <a:srgbClr val="DEDEE0"/>
      </a:lt2>
      <a:accent1>
        <a:srgbClr val="AD0101"/>
      </a:accent1>
      <a:accent2>
        <a:srgbClr val="726056"/>
      </a:accent2>
      <a:accent3>
        <a:srgbClr val="AC956E"/>
      </a:accent3>
      <a:accent4>
        <a:srgbClr val="808DA9"/>
      </a:accent4>
      <a:accent5>
        <a:srgbClr val="424E5B"/>
      </a:accent5>
      <a:accent6>
        <a:srgbClr val="730E00"/>
      </a:accent6>
      <a:hlink>
        <a:srgbClr val="D26900"/>
      </a:hlink>
      <a:folHlink>
        <a:srgbClr val="D89243"/>
      </a:folHlink>
    </a:clrScheme>
    <a:fontScheme name="NewsPrint">
      <a:majorFont>
        <a:latin typeface="Impact"/>
        <a:ea typeface=""/>
        <a:cs typeface=""/>
        <a:font script="Jpan" typeface="HGP創英角ｺﾞｼｯｸUB"/>
        <a:font script="Hang" typeface="HY견고딕"/>
        <a:font script="Hans" typeface="微软雅黑"/>
        <a:font script="Hant" typeface="微軟正黑體"/>
        <a:font script="Arab" typeface="Tahoma"/>
        <a:font script="Hebr" typeface="To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NewsPrint">
      <a:fillStyleLst>
        <a:solidFill>
          <a:schemeClr val="phClr"/>
        </a:solidFill>
        <a:gradFill rotWithShape="1">
          <a:gsLst>
            <a:gs pos="0">
              <a:schemeClr val="phClr">
                <a:tint val="37000"/>
                <a:hueMod val="100000"/>
                <a:satMod val="200000"/>
                <a:lumMod val="88000"/>
              </a:schemeClr>
            </a:gs>
            <a:gs pos="100000">
              <a:schemeClr val="phClr">
                <a:tint val="53000"/>
                <a:shade val="100000"/>
                <a:hueMod val="100000"/>
                <a:satMod val="350000"/>
                <a:lumMod val="79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83000"/>
                <a:shade val="100000"/>
                <a:alpha val="100000"/>
                <a:hueMod val="100000"/>
                <a:satMod val="220000"/>
                <a:lumMod val="90000"/>
              </a:schemeClr>
            </a:gs>
            <a:gs pos="76000">
              <a:schemeClr val="phClr">
                <a:shade val="100000"/>
              </a:schemeClr>
            </a:gs>
            <a:gs pos="100000">
              <a:schemeClr val="phClr">
                <a:shade val="93000"/>
                <a:alpha val="100000"/>
                <a:satMod val="100000"/>
                <a:lumMod val="93000"/>
              </a:schemeClr>
            </a:gs>
          </a:gsLst>
          <a:path path="circle">
            <a:fillToRect l="15000" t="15000" r="100000" b="100000"/>
          </a:path>
        </a:gradFill>
      </a:fillStyleLst>
      <a:lnStyleLst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12700" dir="528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12700">
            <a:bevelT w="31750" h="127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3000"/>
              </a:schemeClr>
            </a:gs>
            <a:gs pos="100000">
              <a:schemeClr val="phClr">
                <a:shade val="55000"/>
              </a:schemeClr>
            </a:gs>
          </a:gsLst>
          <a:lin ang="5400000" scaled="1"/>
        </a:gradFill>
        <a:blipFill rotWithShape="1">
          <a:blip xmlns:r="http://schemas.openxmlformats.org/officeDocument/2006/relationships" r:embed="rId1">
            <a:duotone>
              <a:schemeClr val="phClr">
                <a:shade val="20000"/>
                <a:satMod val="350000"/>
                <a:lumMod val="125000"/>
              </a:schemeClr>
              <a:schemeClr val="phClr">
                <a:tint val="90000"/>
                <a:satMod val="25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Newsprint</Template>
  <TotalTime>479</TotalTime>
  <Words>729</Words>
  <Application>Microsoft Office PowerPoint</Application>
  <PresentationFormat>Экран (4:3)</PresentationFormat>
  <Paragraphs>178</Paragraphs>
  <Slides>26</Slides>
  <Notes>3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26</vt:i4>
      </vt:variant>
    </vt:vector>
  </HeadingPairs>
  <TitlesOfParts>
    <vt:vector size="27" baseType="lpstr">
      <vt:lpstr>NewsPrint</vt:lpstr>
      <vt:lpstr>Інформатика.  5 клас</vt:lpstr>
      <vt:lpstr>Розгадавши ребус, ви прочитаєте назву тимчасової пам'яті комп'ютера, призначеної для зберігання об'єктів, які необхідно перемістити або скопіювати.</vt:lpstr>
      <vt:lpstr>Розділ 3.  Графічний редактор</vt:lpstr>
      <vt:lpstr>На уроці ми дізнаємося</vt:lpstr>
      <vt:lpstr>Буфер обміну</vt:lpstr>
      <vt:lpstr>Презентация PowerPoint</vt:lpstr>
      <vt:lpstr>Для чого ж використовують цю пам'ять?</vt:lpstr>
      <vt:lpstr>Копіювання </vt:lpstr>
      <vt:lpstr>Група інструментів Буферу обміну</vt:lpstr>
      <vt:lpstr>Вказівки роботи з виділеним фрагментом</vt:lpstr>
      <vt:lpstr>Копіювання зображення</vt:lpstr>
      <vt:lpstr>Вирізання </vt:lpstr>
      <vt:lpstr>Як вирізати фрагмент зображення?</vt:lpstr>
      <vt:lpstr>Вставляння фрагментів зображення</vt:lpstr>
      <vt:lpstr>Вставляння з буферу обміну</vt:lpstr>
      <vt:lpstr>Презентация PowerPoint</vt:lpstr>
      <vt:lpstr>Вправа  1</vt:lpstr>
      <vt:lpstr>Вправа 2. Створення малюнка з фрагментів, що зберігаються в різних файлах</vt:lpstr>
      <vt:lpstr>Вправа 3. Створення малюнка за планом</vt:lpstr>
      <vt:lpstr>Обговорення вивченого</vt:lpstr>
      <vt:lpstr>Працюємо в парах</vt:lpstr>
      <vt:lpstr>Повторюємо</vt:lpstr>
      <vt:lpstr>Презентация PowerPoint</vt:lpstr>
      <vt:lpstr>Завдання без інструкцій. Розмістіть звірів у клітки з відповідними підписами</vt:lpstr>
      <vt:lpstr> </vt:lpstr>
      <vt:lpstr>Домашнє завдання</vt:lpstr>
    </vt:vector>
  </TitlesOfParts>
  <Company>Home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Інформатика 5-клас</dc:title>
  <dc:creator>Дмитрий Каленюк</dc:creator>
  <cp:lastModifiedBy>Ира</cp:lastModifiedBy>
  <cp:revision>42</cp:revision>
  <dcterms:created xsi:type="dcterms:W3CDTF">2013-11-13T17:10:48Z</dcterms:created>
  <dcterms:modified xsi:type="dcterms:W3CDTF">2015-03-15T11:44:15Z</dcterms:modified>
</cp:coreProperties>
</file>