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2" r:id="rId7"/>
    <p:sldId id="263" r:id="rId8"/>
    <p:sldId id="265" r:id="rId9"/>
    <p:sldId id="266" r:id="rId10"/>
    <p:sldId id="264" r:id="rId11"/>
    <p:sldId id="26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21.02.2012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mussolini.net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eoples.ru/" TargetMode="External"/><Relationship Id="rId4" Type="http://schemas.openxmlformats.org/officeDocument/2006/relationships/hyperlink" Target="http://uk.wikipedia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4429132"/>
            <a:ext cx="8743952" cy="1222375"/>
          </a:xfrm>
        </p:spPr>
        <p:txBody>
          <a:bodyPr>
            <a:normAutofit/>
          </a:bodyPr>
          <a:lstStyle/>
          <a:p>
            <a:r>
              <a:rPr lang="uk-UA" sz="5400" spc="-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Беніто</a:t>
            </a:r>
            <a:r>
              <a:rPr lang="uk-UA" sz="5400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r>
              <a:rPr lang="uk-UA" sz="5400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Муссоліні</a:t>
            </a:r>
            <a:endParaRPr lang="ru-RU" sz="5400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5429264"/>
            <a:ext cx="8072494" cy="914400"/>
          </a:xfrm>
        </p:spPr>
        <p:txBody>
          <a:bodyPr>
            <a:noAutofit/>
          </a:bodyPr>
          <a:lstStyle/>
          <a:p>
            <a:pPr algn="r"/>
            <a:r>
              <a:rPr lang="uk-UA" sz="1600" dirty="0" smtClean="0"/>
              <a:t>Підготувала учениця </a:t>
            </a:r>
            <a:r>
              <a:rPr lang="en-US" sz="1600" dirty="0" smtClean="0"/>
              <a:t>I</a:t>
            </a:r>
            <a:r>
              <a:rPr lang="uk-UA" sz="1600" dirty="0" smtClean="0"/>
              <a:t> курсу </a:t>
            </a:r>
          </a:p>
          <a:p>
            <a:pPr algn="r"/>
            <a:r>
              <a:rPr lang="uk-UA" sz="1600" dirty="0" smtClean="0"/>
              <a:t>фізико-математичного класу</a:t>
            </a:r>
          </a:p>
          <a:p>
            <a:pPr algn="r"/>
            <a:r>
              <a:rPr lang="uk-UA" sz="1600" dirty="0" smtClean="0"/>
              <a:t>Кучерявець Ірина</a:t>
            </a:r>
            <a:endParaRPr lang="ru-RU" sz="1600" dirty="0"/>
          </a:p>
        </p:txBody>
      </p:sp>
      <p:pic>
        <p:nvPicPr>
          <p:cNvPr id="4" name="Содержимое 3" descr="mussolini_benito-19800501030R.2_gif_300x523_q8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7950" y="1071546"/>
            <a:ext cx="2385046" cy="41579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Содержимое 16" descr="205px-Benito_Mussolini_Signature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336779">
            <a:off x="5144797" y="4446264"/>
            <a:ext cx="3472234" cy="1050139"/>
          </a:xfrm>
          <a:prstGeom prst="rect">
            <a:avLst/>
          </a:prstGeom>
        </p:spPr>
      </p:pic>
      <p:pic>
        <p:nvPicPr>
          <p:cNvPr id="20" name="Содержимое 19" descr="Mussolini.gif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rcRect l="-54" r="17373" b="883"/>
          <a:stretch>
            <a:fillRect/>
          </a:stretch>
        </p:blipFill>
        <p:spPr>
          <a:xfrm>
            <a:off x="1000100" y="840788"/>
            <a:ext cx="2928958" cy="4731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err="1" smtClean="0"/>
              <a:t>створення</a:t>
            </a:r>
            <a:r>
              <a:rPr lang="ru-RU" dirty="0" smtClean="0"/>
              <a:t> фашизму</a:t>
            </a:r>
            <a:endParaRPr lang="ru-RU" dirty="0"/>
          </a:p>
        </p:txBody>
      </p:sp>
      <p:sp>
        <p:nvSpPr>
          <p:cNvPr id="14" name="Содержимое 1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закінчення</a:t>
            </a:r>
            <a:r>
              <a:rPr lang="ru-RU" dirty="0" smtClean="0"/>
              <a:t>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вирішив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соціалізм</a:t>
            </a:r>
            <a:r>
              <a:rPr lang="ru-RU" dirty="0" smtClean="0"/>
              <a:t> як доктрина </a:t>
            </a:r>
            <a:r>
              <a:rPr lang="ru-RU" dirty="0" err="1" smtClean="0"/>
              <a:t>зазнав</a:t>
            </a:r>
            <a:r>
              <a:rPr lang="ru-RU" dirty="0" smtClean="0"/>
              <a:t> краху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23 </a:t>
            </a:r>
            <a:r>
              <a:rPr lang="ru-RU" dirty="0" err="1" smtClean="0"/>
              <a:t>березня</a:t>
            </a:r>
            <a:r>
              <a:rPr lang="ru-RU" dirty="0" smtClean="0"/>
              <a:t> 1919 в </a:t>
            </a:r>
            <a:r>
              <a:rPr lang="ru-RU" dirty="0" err="1" smtClean="0"/>
              <a:t>Мілані</a:t>
            </a:r>
            <a:r>
              <a:rPr lang="ru-RU" dirty="0" smtClean="0"/>
              <a:t> </a:t>
            </a:r>
            <a:r>
              <a:rPr lang="ru-RU" dirty="0" err="1" smtClean="0"/>
              <a:t>Беніто</a:t>
            </a:r>
            <a:r>
              <a:rPr lang="ru-RU" dirty="0" smtClean="0"/>
              <a:t>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провів</a:t>
            </a:r>
            <a:r>
              <a:rPr lang="ru-RU" dirty="0" smtClean="0"/>
              <a:t> </a:t>
            </a:r>
            <a:r>
              <a:rPr lang="ru-RU" dirty="0" err="1" smtClean="0"/>
              <a:t>установчі</a:t>
            </a:r>
            <a:r>
              <a:rPr lang="ru-RU" dirty="0" smtClean="0"/>
              <a:t> </a:t>
            </a:r>
            <a:r>
              <a:rPr lang="ru-RU" dirty="0" err="1" smtClean="0"/>
              <a:t>збори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«</a:t>
            </a:r>
            <a:r>
              <a:rPr lang="ru-RU" dirty="0" err="1" smtClean="0"/>
              <a:t>Італійський</a:t>
            </a:r>
            <a:r>
              <a:rPr lang="ru-RU" dirty="0" smtClean="0"/>
              <a:t> союз </a:t>
            </a:r>
            <a:r>
              <a:rPr lang="ru-RU" dirty="0" err="1" smtClean="0"/>
              <a:t>боротьби</a:t>
            </a:r>
            <a:r>
              <a:rPr lang="ru-RU" dirty="0" smtClean="0"/>
              <a:t>»</a:t>
            </a:r>
            <a:r>
              <a:rPr lang="ru-RU" dirty="0" smtClean="0"/>
              <a:t> </a:t>
            </a:r>
            <a:r>
              <a:rPr lang="ru-RU" sz="1600" dirty="0" smtClean="0"/>
              <a:t>(«</a:t>
            </a:r>
            <a:r>
              <a:rPr lang="ru-RU" sz="1600" dirty="0" err="1" smtClean="0"/>
              <a:t>Фаши</a:t>
            </a:r>
            <a:r>
              <a:rPr lang="ru-RU" sz="1600" dirty="0" smtClean="0"/>
              <a:t> </a:t>
            </a:r>
            <a:r>
              <a:rPr lang="ru-RU" sz="1600" dirty="0" err="1" smtClean="0"/>
              <a:t>італьяні</a:t>
            </a:r>
            <a:r>
              <a:rPr lang="ru-RU" sz="1600" dirty="0" smtClean="0"/>
              <a:t> </a:t>
            </a:r>
            <a:r>
              <a:rPr lang="ru-RU" sz="1600" dirty="0" err="1" smtClean="0"/>
              <a:t>ді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комбаттіменто</a:t>
            </a:r>
            <a:r>
              <a:rPr lang="ru-RU" sz="1600" dirty="0" smtClean="0"/>
              <a:t>»; </a:t>
            </a:r>
            <a:r>
              <a:rPr lang="ru-RU" sz="1600" dirty="0" err="1" smtClean="0"/>
              <a:t>Fasci</a:t>
            </a:r>
            <a:r>
              <a:rPr lang="ru-RU" sz="1600" dirty="0" smtClean="0"/>
              <a:t> </a:t>
            </a:r>
            <a:r>
              <a:rPr lang="ru-RU" sz="1600" dirty="0" err="1" smtClean="0"/>
              <a:t>italiani</a:t>
            </a:r>
            <a:r>
              <a:rPr lang="ru-RU" sz="1600" dirty="0" smtClean="0"/>
              <a:t> </a:t>
            </a:r>
            <a:r>
              <a:rPr lang="ru-RU" sz="1600" dirty="0" err="1" smtClean="0"/>
              <a:t>di</a:t>
            </a:r>
            <a:r>
              <a:rPr lang="ru-RU" sz="1600" dirty="0" smtClean="0"/>
              <a:t> </a:t>
            </a:r>
            <a:r>
              <a:rPr lang="ru-RU" sz="1600" dirty="0" err="1" smtClean="0"/>
              <a:t>combattimento</a:t>
            </a:r>
            <a:r>
              <a:rPr lang="ru-RU" sz="1600" dirty="0" smtClean="0"/>
              <a:t>)</a:t>
            </a:r>
            <a:endParaRPr lang="ru-RU" sz="16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Содержимое 16" descr="205px-Benito_Mussolini_Signature.sv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20336779">
            <a:off x="5144797" y="4446264"/>
            <a:ext cx="3472234" cy="1050139"/>
          </a:xfrm>
        </p:spPr>
      </p:pic>
      <p:sp>
        <p:nvSpPr>
          <p:cNvPr id="16" name="Заголовок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посилання</a:t>
            </a:r>
            <a:endParaRPr lang="ru-RU" dirty="0"/>
          </a:p>
        </p:txBody>
      </p:sp>
      <p:sp>
        <p:nvSpPr>
          <p:cNvPr id="20" name="Содержимое 2"/>
          <p:cNvSpPr txBox="1">
            <a:spLocks/>
          </p:cNvSpPr>
          <p:nvPr/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http://www.bmussolini.net/</a:t>
            </a:r>
            <a:endParaRPr kumimoji="0" lang="uk-UA" sz="32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  <a:hlinkClick r:id="rId3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4"/>
              </a:rPr>
              <a:t>http://uk.wikipedia.org</a:t>
            </a:r>
            <a:endParaRPr kumimoji="0" lang="uk-UA" sz="32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5"/>
              </a:rPr>
              <a:t>http://www.peoples.ru</a:t>
            </a: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  <a:hlinkClick r:id="rId3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План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Народження</a:t>
            </a:r>
          </a:p>
          <a:p>
            <a:r>
              <a:rPr lang="uk-UA" dirty="0" smtClean="0"/>
              <a:t>Ранні роки</a:t>
            </a:r>
          </a:p>
          <a:p>
            <a:r>
              <a:rPr lang="uk-UA" dirty="0" smtClean="0"/>
              <a:t>Сім'я </a:t>
            </a:r>
          </a:p>
          <a:p>
            <a:r>
              <a:rPr lang="uk-UA" dirty="0" smtClean="0"/>
              <a:t>Навчання</a:t>
            </a:r>
          </a:p>
          <a:p>
            <a:r>
              <a:rPr lang="uk-UA" dirty="0" smtClean="0"/>
              <a:t>Арешт</a:t>
            </a:r>
          </a:p>
          <a:p>
            <a:pPr lvl="0"/>
            <a:r>
              <a:rPr lang="ru-RU" dirty="0" err="1" smtClean="0">
                <a:solidFill>
                  <a:schemeClr val="tx2">
                    <a:shade val="75000"/>
                  </a:schemeClr>
                </a:solidFill>
              </a:rPr>
              <a:t>Політичний</a:t>
            </a:r>
            <a:r>
              <a:rPr lang="ru-RU" dirty="0" smtClean="0">
                <a:solidFill>
                  <a:schemeClr val="tx2">
                    <a:shade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tx2">
                    <a:shade val="75000"/>
                  </a:schemeClr>
                </a:solidFill>
              </a:rPr>
              <a:t>журналіст</a:t>
            </a:r>
            <a:r>
              <a:rPr lang="ru-RU" dirty="0" smtClean="0">
                <a:solidFill>
                  <a:schemeClr val="tx2">
                    <a:shade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shade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shade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tx2">
                    <a:shade val="75000"/>
                  </a:schemeClr>
                </a:solidFill>
              </a:rPr>
              <a:t>соціаліст</a:t>
            </a:r>
            <a:endParaRPr lang="ru-RU" dirty="0" smtClean="0">
              <a:solidFill>
                <a:schemeClr val="tx2">
                  <a:shade val="75000"/>
                </a:schemeClr>
              </a:solidFill>
            </a:endParaRPr>
          </a:p>
          <a:p>
            <a:pPr lvl="0"/>
            <a:r>
              <a:rPr lang="ru-RU" dirty="0" smtClean="0"/>
              <a:t>Участь у </a:t>
            </a:r>
            <a:r>
              <a:rPr lang="ru-RU" dirty="0" err="1" smtClean="0"/>
              <a:t>Першій</a:t>
            </a:r>
            <a:r>
              <a:rPr lang="ru-RU" dirty="0" smtClean="0"/>
              <a:t> </a:t>
            </a:r>
            <a:r>
              <a:rPr lang="ru-RU" dirty="0" err="1" smtClean="0"/>
              <a:t>світовій</a:t>
            </a:r>
            <a:r>
              <a:rPr lang="ru-RU" dirty="0" smtClean="0"/>
              <a:t> </a:t>
            </a:r>
            <a:r>
              <a:rPr lang="ru-RU" dirty="0" err="1" smtClean="0"/>
              <a:t>війні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розрив</a:t>
            </a:r>
            <a:r>
              <a:rPr lang="ru-RU" dirty="0" smtClean="0"/>
              <a:t> </a:t>
            </a:r>
            <a:r>
              <a:rPr lang="ru-RU" dirty="0" err="1" smtClean="0"/>
              <a:t>з</a:t>
            </a:r>
            <a:r>
              <a:rPr lang="ru-RU" dirty="0" smtClean="0"/>
              <a:t> </a:t>
            </a:r>
            <a:r>
              <a:rPr lang="ru-RU" dirty="0" err="1" smtClean="0"/>
              <a:t>соціалістами</a:t>
            </a:r>
            <a:endParaRPr lang="ru-RU" dirty="0" smtClean="0"/>
          </a:p>
          <a:p>
            <a:pPr lvl="0"/>
            <a:r>
              <a:rPr lang="ru-RU" dirty="0" err="1" smtClean="0"/>
              <a:t>Створення</a:t>
            </a:r>
            <a:r>
              <a:rPr lang="ru-RU" dirty="0" smtClean="0"/>
              <a:t> </a:t>
            </a:r>
            <a:r>
              <a:rPr lang="ru-RU" dirty="0" smtClean="0"/>
              <a:t>фашизму</a:t>
            </a:r>
          </a:p>
          <a:p>
            <a:pPr lvl="0"/>
            <a:r>
              <a:rPr lang="uk-UA" dirty="0" smtClean="0">
                <a:solidFill>
                  <a:schemeClr val="tx2">
                    <a:shade val="75000"/>
                  </a:schemeClr>
                </a:solidFill>
              </a:rPr>
              <a:t>Посилання</a:t>
            </a:r>
            <a:endParaRPr lang="ru-RU" dirty="0" smtClean="0">
              <a:solidFill>
                <a:schemeClr val="tx2">
                  <a:shade val="75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Содержимое 7" descr="205px-Benito_Mussolini_Signature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310945">
            <a:off x="5564985" y="4323799"/>
            <a:ext cx="3114490" cy="941943"/>
          </a:xfrm>
          <a:prstGeom prst="rect">
            <a:avLst/>
          </a:prstGeom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57158" y="4429132"/>
            <a:ext cx="5867400" cy="522288"/>
          </a:xfrm>
        </p:spPr>
        <p:txBody>
          <a:bodyPr>
            <a:normAutofit/>
          </a:bodyPr>
          <a:lstStyle/>
          <a:p>
            <a:r>
              <a:rPr lang="uk-UA" dirty="0" smtClean="0"/>
              <a:t>Народження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8596" y="4929198"/>
            <a:ext cx="5976950" cy="1357322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Беніто</a:t>
            </a:r>
            <a:r>
              <a:rPr lang="ru-RU" dirty="0" smtClean="0"/>
              <a:t>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народився</a:t>
            </a:r>
            <a:r>
              <a:rPr lang="ru-RU" dirty="0" smtClean="0"/>
              <a:t> 29 </a:t>
            </a:r>
            <a:r>
              <a:rPr lang="ru-RU" dirty="0" err="1" smtClean="0"/>
              <a:t>липня</a:t>
            </a:r>
            <a:r>
              <a:rPr lang="ru-RU" dirty="0" smtClean="0"/>
              <a:t> 1883 року в </a:t>
            </a:r>
            <a:r>
              <a:rPr lang="ru-RU" dirty="0" err="1" smtClean="0"/>
              <a:t>селищі</a:t>
            </a:r>
            <a:r>
              <a:rPr lang="ru-RU" dirty="0" smtClean="0"/>
              <a:t> </a:t>
            </a:r>
            <a:r>
              <a:rPr lang="ru-RU" dirty="0" err="1" smtClean="0"/>
              <a:t>Довіа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поряд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селом </a:t>
            </a:r>
            <a:r>
              <a:rPr lang="ru-RU" dirty="0" err="1" smtClean="0"/>
              <a:t>Предаппіо</a:t>
            </a:r>
            <a:r>
              <a:rPr lang="ru-RU" dirty="0" smtClean="0"/>
              <a:t> (</a:t>
            </a:r>
            <a:r>
              <a:rPr lang="ru-RU" dirty="0" err="1" smtClean="0"/>
              <a:t>італ</a:t>
            </a:r>
            <a:r>
              <a:rPr lang="ru-RU" dirty="0" smtClean="0"/>
              <a:t>. </a:t>
            </a:r>
            <a:r>
              <a:rPr lang="ru-RU" dirty="0" err="1" smtClean="0"/>
              <a:t>Predappio</a:t>
            </a:r>
            <a:r>
              <a:rPr lang="ru-RU" dirty="0" smtClean="0"/>
              <a:t>) </a:t>
            </a:r>
            <a:r>
              <a:rPr lang="ru-RU" dirty="0" err="1" smtClean="0"/>
              <a:t>провінції</a:t>
            </a:r>
            <a:r>
              <a:rPr lang="ru-RU" dirty="0" smtClean="0"/>
              <a:t> </a:t>
            </a:r>
            <a:r>
              <a:rPr lang="ru-RU" dirty="0" err="1" smtClean="0"/>
              <a:t>Форлі-Чезена</a:t>
            </a:r>
            <a:r>
              <a:rPr lang="ru-RU" dirty="0" smtClean="0"/>
              <a:t> в </a:t>
            </a:r>
            <a:r>
              <a:rPr lang="ru-RU" dirty="0" err="1" smtClean="0"/>
              <a:t>Емілії-Романьї</a:t>
            </a:r>
            <a:r>
              <a:rPr lang="ru-RU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Батько</a:t>
            </a:r>
            <a:r>
              <a:rPr lang="ru-RU" dirty="0" smtClean="0"/>
              <a:t> не </a:t>
            </a:r>
            <a:r>
              <a:rPr lang="ru-RU" dirty="0" err="1" smtClean="0"/>
              <a:t>мав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активно </a:t>
            </a:r>
            <a:r>
              <a:rPr lang="ru-RU" dirty="0" err="1" smtClean="0"/>
              <a:t>цікавився</a:t>
            </a:r>
            <a:r>
              <a:rPr lang="ru-RU" dirty="0" smtClean="0"/>
              <a:t> </a:t>
            </a:r>
            <a:r>
              <a:rPr lang="ru-RU" dirty="0" err="1" smtClean="0"/>
              <a:t>політичним</a:t>
            </a:r>
            <a:r>
              <a:rPr lang="ru-RU" dirty="0" smtClean="0"/>
              <a:t> </a:t>
            </a:r>
            <a:r>
              <a:rPr lang="ru-RU" dirty="0" err="1" smtClean="0"/>
              <a:t>життям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дав </a:t>
            </a:r>
            <a:r>
              <a:rPr lang="ru-RU" dirty="0" smtClean="0"/>
              <a:t>старшому </a:t>
            </a:r>
            <a:r>
              <a:rPr lang="ru-RU" dirty="0" err="1" smtClean="0"/>
              <a:t>синові</a:t>
            </a:r>
            <a:r>
              <a:rPr lang="ru-RU" dirty="0" smtClean="0"/>
              <a:t> </a:t>
            </a:r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dirty="0" err="1" smtClean="0"/>
              <a:t>Беніто</a:t>
            </a:r>
            <a:r>
              <a:rPr lang="ru-RU" dirty="0" smtClean="0"/>
              <a:t> в честь </a:t>
            </a:r>
            <a:r>
              <a:rPr lang="ru-RU" dirty="0" err="1" smtClean="0"/>
              <a:t>мексиканського</a:t>
            </a:r>
            <a:r>
              <a:rPr lang="ru-RU" dirty="0" smtClean="0"/>
              <a:t> реформатора-президента </a:t>
            </a:r>
            <a:r>
              <a:rPr lang="ru-RU" dirty="0" err="1" smtClean="0"/>
              <a:t>Беніто</a:t>
            </a:r>
            <a:r>
              <a:rPr lang="ru-RU" dirty="0" smtClean="0"/>
              <a:t> </a:t>
            </a:r>
            <a:r>
              <a:rPr lang="ru-RU" dirty="0" err="1" smtClean="0"/>
              <a:t>Хуареса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два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- </a:t>
            </a:r>
            <a:r>
              <a:rPr lang="ru-RU" dirty="0" err="1" smtClean="0"/>
              <a:t>Андреа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Амількаре</a:t>
            </a:r>
            <a:r>
              <a:rPr lang="ru-RU" dirty="0" smtClean="0"/>
              <a:t>, в честь </a:t>
            </a:r>
            <a:r>
              <a:rPr lang="ru-RU" dirty="0" err="1" smtClean="0"/>
              <a:t>соціалістів</a:t>
            </a:r>
            <a:r>
              <a:rPr lang="ru-RU" dirty="0" smtClean="0"/>
              <a:t> </a:t>
            </a:r>
            <a:r>
              <a:rPr lang="ru-RU" dirty="0" err="1" smtClean="0"/>
              <a:t>Андреа</a:t>
            </a:r>
            <a:r>
              <a:rPr lang="ru-RU" dirty="0" smtClean="0"/>
              <a:t> Кости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Амількаре</a:t>
            </a:r>
            <a:r>
              <a:rPr lang="ru-RU" dirty="0" smtClean="0"/>
              <a:t> </a:t>
            </a:r>
            <a:r>
              <a:rPr lang="ru-RU" dirty="0" err="1" smtClean="0"/>
              <a:t>Чіпріані</a:t>
            </a:r>
            <a:r>
              <a:rPr lang="ru-RU" dirty="0" smtClean="0"/>
              <a:t> 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Рисунок 4" descr="babydictators051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4542" r="4542"/>
          <a:stretch>
            <a:fillRect/>
          </a:stretch>
        </p:blipFill>
        <p:spPr>
          <a:xfrm rot="20815888">
            <a:off x="3500430" y="571480"/>
            <a:ext cx="5029200" cy="3657600"/>
          </a:xfrm>
          <a:prstGeom prst="rect">
            <a:avLst/>
          </a:prstGeom>
          <a:ln w="6350">
            <a:solidFill>
              <a:schemeClr val="accent1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16" descr="205px-Benito_Mussolini_Signature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336779">
            <a:off x="5144797" y="4446264"/>
            <a:ext cx="3472234" cy="105013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Ранн</a:t>
            </a:r>
            <a:r>
              <a:rPr lang="uk-UA" dirty="0" smtClean="0"/>
              <a:t>і</a:t>
            </a:r>
            <a:r>
              <a:rPr lang="ru-RU" dirty="0" smtClean="0"/>
              <a:t> роки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1" y="609600"/>
            <a:ext cx="2614602" cy="4800600"/>
          </a:xfrm>
        </p:spPr>
        <p:txBody>
          <a:bodyPr anchor="ctr">
            <a:normAutofit/>
          </a:bodyPr>
          <a:lstStyle/>
          <a:p>
            <a:r>
              <a:rPr lang="ru-RU" dirty="0" err="1" smtClean="0"/>
              <a:t>Сім'я</a:t>
            </a:r>
            <a:r>
              <a:rPr lang="ru-RU" dirty="0" smtClean="0"/>
              <a:t>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займала</a:t>
            </a:r>
            <a:r>
              <a:rPr lang="ru-RU" dirty="0" smtClean="0"/>
              <a:t> три </a:t>
            </a:r>
            <a:r>
              <a:rPr lang="ru-RU" dirty="0" err="1" smtClean="0"/>
              <a:t>невеликі</a:t>
            </a:r>
            <a:r>
              <a:rPr lang="ru-RU" dirty="0" smtClean="0"/>
              <a:t> </a:t>
            </a:r>
            <a:r>
              <a:rPr lang="ru-RU" dirty="0" err="1" smtClean="0"/>
              <a:t>кімнати</a:t>
            </a:r>
            <a:r>
              <a:rPr lang="ru-RU" dirty="0" smtClean="0"/>
              <a:t> на другому </a:t>
            </a:r>
            <a:r>
              <a:rPr lang="ru-RU" dirty="0" err="1" smtClean="0"/>
              <a:t>поверсі</a:t>
            </a:r>
            <a:r>
              <a:rPr lang="ru-RU" dirty="0" smtClean="0"/>
              <a:t> </a:t>
            </a:r>
            <a:r>
              <a:rPr lang="ru-RU" dirty="0" err="1" smtClean="0"/>
              <a:t>триповерхового</a:t>
            </a:r>
            <a:r>
              <a:rPr lang="ru-RU" dirty="0" smtClean="0"/>
              <a:t> </a:t>
            </a:r>
            <a:r>
              <a:rPr lang="ru-RU" dirty="0" err="1" smtClean="0"/>
              <a:t>будинку</a:t>
            </a:r>
            <a:r>
              <a:rPr lang="ru-RU" dirty="0" smtClean="0"/>
              <a:t> </a:t>
            </a:r>
            <a:r>
              <a:rPr lang="ru-RU" dirty="0" smtClean="0"/>
              <a:t>.</a:t>
            </a:r>
            <a:r>
              <a:rPr lang="ru-RU" dirty="0" smtClean="0"/>
              <a:t> 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Роза </a:t>
            </a:r>
            <a:r>
              <a:rPr lang="ru-RU" dirty="0" err="1" smtClean="0"/>
              <a:t>Мальтон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вчителькою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побожною</a:t>
            </a:r>
            <a:r>
              <a:rPr lang="ru-RU" dirty="0" smtClean="0"/>
              <a:t> католичкою </a:t>
            </a:r>
            <a:r>
              <a:rPr lang="ru-RU" dirty="0" smtClean="0"/>
              <a:t>.</a:t>
            </a:r>
            <a:r>
              <a:rPr lang="ru-RU" dirty="0" smtClean="0"/>
              <a:t> </a:t>
            </a:r>
            <a:r>
              <a:rPr lang="ru-RU" dirty="0" err="1" smtClean="0"/>
              <a:t>Батько</a:t>
            </a:r>
            <a:r>
              <a:rPr lang="ru-RU" dirty="0" smtClean="0"/>
              <a:t>, </a:t>
            </a:r>
            <a:r>
              <a:rPr lang="ru-RU" dirty="0" err="1" smtClean="0"/>
              <a:t>Алессандро</a:t>
            </a:r>
            <a:r>
              <a:rPr lang="ru-RU" dirty="0" smtClean="0"/>
              <a:t> </a:t>
            </a:r>
            <a:r>
              <a:rPr lang="ru-RU" dirty="0" err="1" smtClean="0"/>
              <a:t>Муссоліні</a:t>
            </a:r>
            <a:r>
              <a:rPr lang="ru-RU" dirty="0" smtClean="0"/>
              <a:t> (1854-1910), </a:t>
            </a:r>
            <a:r>
              <a:rPr lang="ru-RU" dirty="0" err="1" smtClean="0"/>
              <a:t>заробляв</a:t>
            </a:r>
            <a:r>
              <a:rPr lang="ru-RU" dirty="0" smtClean="0"/>
              <a:t> на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ковальським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столярним</a:t>
            </a:r>
            <a:r>
              <a:rPr lang="ru-RU" dirty="0" smtClean="0"/>
              <a:t> ремеслами. </a:t>
            </a:r>
            <a:endParaRPr lang="ru-RU" dirty="0"/>
          </a:p>
        </p:txBody>
      </p:sp>
      <p:pic>
        <p:nvPicPr>
          <p:cNvPr id="5" name="Содержимое 4" descr="Casa_Natale_Benito_Mussolini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357554" y="1428736"/>
            <a:ext cx="5371279" cy="3571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Содержимое 16" descr="205px-Benito_Mussolini_Signature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336779">
            <a:off x="5144797" y="4446264"/>
            <a:ext cx="3472234" cy="1050139"/>
          </a:xfrm>
          <a:prstGeom prst="rect">
            <a:avLst/>
          </a:prstGeom>
        </p:spPr>
      </p:pic>
      <p:sp>
        <p:nvSpPr>
          <p:cNvPr id="9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Сім'я </a:t>
            </a:r>
            <a:endParaRPr lang="ru-RU" dirty="0"/>
          </a:p>
        </p:txBody>
      </p:sp>
      <p:pic>
        <p:nvPicPr>
          <p:cNvPr id="4" name="Содержимое 3" descr="Rosa_maltoni_mussolini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57290" y="1857364"/>
            <a:ext cx="2857500" cy="3505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Содержимое 7" descr="Alessandro_mussolin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57752" y="1857364"/>
            <a:ext cx="2857500" cy="3467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Содержимое 8"/>
          <p:cNvSpPr txBox="1">
            <a:spLocks/>
          </p:cNvSpPr>
          <p:nvPr/>
        </p:nvSpPr>
        <p:spPr>
          <a:xfrm>
            <a:off x="1285852" y="5572140"/>
            <a:ext cx="3000396" cy="5715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Роза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Мальтон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9"/>
          <p:cNvSpPr txBox="1">
            <a:spLocks/>
          </p:cNvSpPr>
          <p:nvPr/>
        </p:nvSpPr>
        <p:spPr>
          <a:xfrm>
            <a:off x="4429124" y="5572140"/>
            <a:ext cx="3786214" cy="507985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Алессандро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Муссоліні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16" descr="205px-Benito_Mussolini_Signature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336779">
            <a:off x="5144797" y="4446264"/>
            <a:ext cx="3472234" cy="1050139"/>
          </a:xfrm>
          <a:prstGeom prst="rect">
            <a:avLst/>
          </a:prstGeom>
        </p:spPr>
      </p:pic>
      <p:sp>
        <p:nvSpPr>
          <p:cNvPr id="7" name="Заголовок 13"/>
          <p:cNvSpPr>
            <a:spLocks noGrp="1"/>
          </p:cNvSpPr>
          <p:nvPr>
            <p:ph type="title"/>
          </p:nvPr>
        </p:nvSpPr>
        <p:spPr>
          <a:xfrm>
            <a:off x="457200" y="5286388"/>
            <a:ext cx="8686800" cy="838200"/>
          </a:xfrm>
        </p:spPr>
        <p:txBody>
          <a:bodyPr/>
          <a:lstStyle/>
          <a:p>
            <a:r>
              <a:rPr lang="uk-UA" dirty="0" smtClean="0"/>
              <a:t>Навчання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28662" y="642918"/>
            <a:ext cx="2828916" cy="4800600"/>
          </a:xfrm>
        </p:spPr>
        <p:txBody>
          <a:bodyPr anchor="ctr">
            <a:normAutofit/>
          </a:bodyPr>
          <a:lstStyle/>
          <a:p>
            <a:r>
              <a:rPr lang="ru-RU" sz="1800" dirty="0" err="1" smtClean="0"/>
              <a:t>Муссоліні</a:t>
            </a:r>
            <a:r>
              <a:rPr lang="ru-RU" sz="1800" dirty="0" smtClean="0"/>
              <a:t> жили </a:t>
            </a:r>
            <a:r>
              <a:rPr lang="ru-RU" sz="1800" dirty="0" err="1" smtClean="0"/>
              <a:t>небагато</a:t>
            </a:r>
            <a:r>
              <a:rPr lang="ru-RU" sz="1800" dirty="0" smtClean="0"/>
              <a:t>, </a:t>
            </a:r>
            <a:r>
              <a:rPr lang="ru-RU" sz="1800" dirty="0" err="1" smtClean="0"/>
              <a:t>але</a:t>
            </a:r>
            <a:r>
              <a:rPr lang="ru-RU" sz="1800" dirty="0" smtClean="0"/>
              <a:t> могли </a:t>
            </a:r>
            <a:r>
              <a:rPr lang="ru-RU" sz="1800" dirty="0" err="1" smtClean="0"/>
              <a:t>дозволити</a:t>
            </a:r>
            <a:r>
              <a:rPr lang="ru-RU" sz="1800" dirty="0" smtClean="0"/>
              <a:t> </a:t>
            </a:r>
            <a:r>
              <a:rPr lang="ru-RU" sz="1800" dirty="0" err="1" smtClean="0"/>
              <a:t>собі</a:t>
            </a:r>
            <a:r>
              <a:rPr lang="ru-RU" sz="1800" dirty="0" smtClean="0"/>
              <a:t> </a:t>
            </a:r>
            <a:r>
              <a:rPr lang="ru-RU" sz="1800" dirty="0" err="1" smtClean="0"/>
              <a:t>оплатити</a:t>
            </a:r>
            <a:r>
              <a:rPr lang="ru-RU" sz="1800" dirty="0" smtClean="0"/>
              <a:t> </a:t>
            </a:r>
            <a:r>
              <a:rPr lang="ru-RU" sz="1800" dirty="0" err="1" smtClean="0"/>
              <a:t>навчання</a:t>
            </a:r>
            <a:r>
              <a:rPr lang="ru-RU" sz="1800" dirty="0" smtClean="0"/>
              <a:t> старшого </a:t>
            </a:r>
            <a:r>
              <a:rPr lang="ru-RU" sz="1800" dirty="0" err="1" smtClean="0"/>
              <a:t>сина</a:t>
            </a:r>
            <a:r>
              <a:rPr lang="ru-RU" sz="1800" dirty="0" smtClean="0"/>
              <a:t>, </a:t>
            </a:r>
            <a:r>
              <a:rPr lang="ru-RU" sz="1800" dirty="0" err="1" smtClean="0"/>
              <a:t>якого</a:t>
            </a:r>
            <a:r>
              <a:rPr lang="ru-RU" sz="1800" dirty="0" smtClean="0"/>
              <a:t> вони </a:t>
            </a:r>
            <a:r>
              <a:rPr lang="ru-RU" sz="1800" dirty="0" err="1" smtClean="0"/>
              <a:t>віддали</a:t>
            </a:r>
            <a:r>
              <a:rPr lang="ru-RU" sz="1800" dirty="0" smtClean="0"/>
              <a:t> </a:t>
            </a:r>
            <a:r>
              <a:rPr lang="ru-RU" sz="1800" dirty="0" smtClean="0"/>
              <a:t>в школу </a:t>
            </a:r>
            <a:r>
              <a:rPr lang="ru-RU" sz="1800" dirty="0" err="1" smtClean="0"/>
              <a:t>ченців</a:t>
            </a:r>
            <a:r>
              <a:rPr lang="ru-RU" sz="1800" dirty="0" smtClean="0"/>
              <a:t> у </a:t>
            </a:r>
            <a:r>
              <a:rPr lang="ru-RU" sz="1800" dirty="0" err="1" smtClean="0"/>
              <a:t>Фаенца</a:t>
            </a:r>
            <a:r>
              <a:rPr lang="ru-RU" sz="1800" dirty="0" smtClean="0"/>
              <a:t> в 1892 </a:t>
            </a:r>
            <a:r>
              <a:rPr lang="ru-RU" sz="1800" dirty="0" err="1" smtClean="0"/>
              <a:t>році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6" name="Содержимое 5" descr="Mussolini_1897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357686" y="428604"/>
            <a:ext cx="3678241" cy="4606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Содержимое 12"/>
          <p:cNvSpPr txBox="1">
            <a:spLocks/>
          </p:cNvSpPr>
          <p:nvPr/>
        </p:nvSpPr>
        <p:spPr>
          <a:xfrm>
            <a:off x="4429124" y="5072074"/>
            <a:ext cx="3552820" cy="8032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фотографії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1897 року, у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віці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14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років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в той час 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ще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був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студентом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16" descr="205px-Benito_Mussolini_Signature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336779">
            <a:off x="5144797" y="4446264"/>
            <a:ext cx="3472234" cy="1050139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1482" y="4572008"/>
            <a:ext cx="8472518" cy="1338258"/>
          </a:xfrm>
        </p:spPr>
        <p:txBody>
          <a:bodyPr/>
          <a:lstStyle/>
          <a:p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уникнути</a:t>
            </a:r>
            <a:r>
              <a:rPr lang="ru-RU" dirty="0" smtClean="0"/>
              <a:t> </a:t>
            </a:r>
            <a:r>
              <a:rPr lang="ru-RU" dirty="0" err="1" smtClean="0"/>
              <a:t>військової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, </a:t>
            </a:r>
            <a:r>
              <a:rPr lang="ru-RU" dirty="0" err="1" smtClean="0"/>
              <a:t>Муссоліні</a:t>
            </a:r>
            <a:r>
              <a:rPr lang="ru-RU" dirty="0" smtClean="0"/>
              <a:t> в 1902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емігрував</a:t>
            </a:r>
            <a:r>
              <a:rPr lang="ru-RU" dirty="0" smtClean="0"/>
              <a:t> до </a:t>
            </a:r>
            <a:r>
              <a:rPr lang="ru-RU" dirty="0" err="1" smtClean="0"/>
              <a:t>Швейцарії</a:t>
            </a:r>
            <a:r>
              <a:rPr lang="ru-RU" dirty="0" smtClean="0"/>
              <a:t> 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1903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Муссоліні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заарештований</a:t>
            </a:r>
            <a:r>
              <a:rPr lang="ru-RU" dirty="0" smtClean="0"/>
              <a:t> </a:t>
            </a:r>
            <a:r>
              <a:rPr lang="ru-RU" dirty="0" err="1" smtClean="0"/>
              <a:t>швейцарською</a:t>
            </a:r>
            <a:r>
              <a:rPr lang="ru-RU" dirty="0" smtClean="0"/>
              <a:t> </a:t>
            </a:r>
            <a:r>
              <a:rPr lang="ru-RU" dirty="0" err="1" smtClean="0"/>
              <a:t>поліцією</a:t>
            </a:r>
            <a:r>
              <a:rPr lang="ru-RU" dirty="0" smtClean="0"/>
              <a:t> </a:t>
            </a:r>
            <a:r>
              <a:rPr lang="ru-RU" dirty="0" smtClean="0"/>
              <a:t>(на </a:t>
            </a:r>
            <a:r>
              <a:rPr lang="ru-RU" dirty="0" err="1" smtClean="0"/>
              <a:t>вимогу</a:t>
            </a:r>
            <a:r>
              <a:rPr lang="ru-RU" dirty="0" smtClean="0"/>
              <a:t> </a:t>
            </a:r>
            <a:r>
              <a:rPr lang="ru-RU" dirty="0" err="1" smtClean="0"/>
              <a:t>Італії</a:t>
            </a:r>
            <a:r>
              <a:rPr lang="ru-RU" dirty="0" smtClean="0"/>
              <a:t>) за </a:t>
            </a:r>
            <a:r>
              <a:rPr lang="ru-RU" dirty="0" err="1" smtClean="0"/>
              <a:t>ухилення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призову,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в </a:t>
            </a:r>
            <a:r>
              <a:rPr lang="ru-RU" dirty="0" err="1" smtClean="0"/>
              <a:t>листопаді</a:t>
            </a:r>
            <a:r>
              <a:rPr lang="ru-RU" dirty="0" smtClean="0"/>
              <a:t> 1904 року,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погашення</a:t>
            </a:r>
            <a:r>
              <a:rPr lang="ru-RU" dirty="0" smtClean="0"/>
              <a:t> </a:t>
            </a:r>
            <a:r>
              <a:rPr lang="ru-RU" dirty="0" err="1" smtClean="0"/>
              <a:t>судимості</a:t>
            </a:r>
            <a:r>
              <a:rPr lang="ru-RU" dirty="0" smtClean="0"/>
              <a:t>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амністії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нагоди</a:t>
            </a:r>
            <a:r>
              <a:rPr lang="ru-RU" dirty="0" smtClean="0"/>
              <a:t> дня </a:t>
            </a:r>
            <a:r>
              <a:rPr lang="ru-RU" dirty="0" err="1" smtClean="0"/>
              <a:t>народження</a:t>
            </a:r>
            <a:r>
              <a:rPr lang="ru-RU" dirty="0" smtClean="0"/>
              <a:t> принца Умберто,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депортований</a:t>
            </a:r>
            <a:r>
              <a:rPr lang="ru-RU" dirty="0" smtClean="0"/>
              <a:t> до </a:t>
            </a:r>
            <a:r>
              <a:rPr lang="ru-RU" dirty="0" err="1" smtClean="0"/>
              <a:t>Італії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згодом</a:t>
            </a:r>
            <a:r>
              <a:rPr lang="ru-RU" dirty="0" smtClean="0"/>
              <a:t> добровольцем </a:t>
            </a:r>
            <a:r>
              <a:rPr lang="ru-RU" dirty="0" err="1" smtClean="0"/>
              <a:t>записався</a:t>
            </a:r>
            <a:r>
              <a:rPr lang="ru-RU" dirty="0" smtClean="0"/>
              <a:t> в </a:t>
            </a:r>
            <a:r>
              <a:rPr lang="ru-RU" dirty="0" err="1" smtClean="0"/>
              <a:t>італійську</a:t>
            </a:r>
            <a:r>
              <a:rPr lang="ru-RU" dirty="0" smtClean="0"/>
              <a:t> </a:t>
            </a:r>
            <a:r>
              <a:rPr lang="ru-RU" dirty="0" err="1" smtClean="0"/>
              <a:t>армію</a:t>
            </a:r>
            <a:r>
              <a:rPr lang="ru-RU" dirty="0" smtClean="0"/>
              <a:t> .</a:t>
            </a:r>
            <a:endParaRPr lang="ru-RU" dirty="0"/>
          </a:p>
        </p:txBody>
      </p:sp>
      <p:pic>
        <p:nvPicPr>
          <p:cNvPr id="5" name="Содержимое 4" descr="Benito_Mussolini_mugshot_1903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785918" y="642918"/>
            <a:ext cx="5911854" cy="3726326"/>
          </a:xfr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16" descr="205px-Benito_Mussolini_Signature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336779">
            <a:off x="5144797" y="4446264"/>
            <a:ext cx="3472234" cy="1050139"/>
          </a:xfrm>
          <a:prstGeom prst="rect">
            <a:avLst/>
          </a:prstGeom>
        </p:spPr>
      </p:pic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714876" y="3571876"/>
            <a:ext cx="4243358" cy="571504"/>
          </a:xfrm>
        </p:spPr>
        <p:txBody>
          <a:bodyPr>
            <a:noAutofit/>
          </a:bodyPr>
          <a:lstStyle/>
          <a:p>
            <a:r>
              <a:rPr lang="ru-RU" sz="1400" dirty="0" err="1" smtClean="0"/>
              <a:t>Муссоліні</a:t>
            </a:r>
            <a:r>
              <a:rPr lang="ru-RU" sz="1400" dirty="0" smtClean="0"/>
              <a:t> в </a:t>
            </a:r>
            <a:r>
              <a:rPr lang="ru-RU" sz="1400" dirty="0" err="1" smtClean="0"/>
              <a:t>якості</a:t>
            </a:r>
            <a:r>
              <a:rPr lang="ru-RU" sz="1400" dirty="0" smtClean="0"/>
              <a:t> директора </a:t>
            </a:r>
            <a:r>
              <a:rPr lang="en-US" sz="1400" dirty="0" smtClean="0"/>
              <a:t>Avanti! (1912-1914), </a:t>
            </a:r>
            <a:r>
              <a:rPr lang="ru-RU" sz="1400" dirty="0" smtClean="0"/>
              <a:t>газета </a:t>
            </a:r>
            <a:r>
              <a:rPr lang="ru-RU" sz="1400" dirty="0" err="1" smtClean="0"/>
              <a:t>Італійської</a:t>
            </a:r>
            <a:r>
              <a:rPr lang="ru-RU" sz="1400" dirty="0" smtClean="0"/>
              <a:t> </a:t>
            </a:r>
            <a:r>
              <a:rPr lang="ru-RU" sz="1400" dirty="0" err="1" smtClean="0"/>
              <a:t>соціалістичної</a:t>
            </a:r>
            <a:r>
              <a:rPr lang="ru-RU" sz="1400" dirty="0" smtClean="0"/>
              <a:t> </a:t>
            </a:r>
            <a:r>
              <a:rPr lang="ru-RU" sz="1400" dirty="0" err="1" smtClean="0"/>
              <a:t>партії</a:t>
            </a:r>
            <a:endParaRPr lang="ru-RU" sz="1400" dirty="0"/>
          </a:p>
        </p:txBody>
      </p:sp>
      <p:pic>
        <p:nvPicPr>
          <p:cNvPr id="5" name="Содержимое 14" descr="484px-Mussolini_direttore_dell'Avanti!.jpg"/>
          <p:cNvPicPr>
            <a:picLocks noChangeAspect="1"/>
          </p:cNvPicPr>
          <p:nvPr/>
        </p:nvPicPr>
        <p:blipFill>
          <a:blip r:embed="rId3" cstate="print"/>
          <a:srcRect l="11089" b="151"/>
          <a:stretch>
            <a:fillRect/>
          </a:stretch>
        </p:blipFill>
        <p:spPr>
          <a:xfrm>
            <a:off x="642910" y="571480"/>
            <a:ext cx="4009115" cy="5572164"/>
          </a:xfrm>
          <a:prstGeom prst="rect">
            <a:avLst/>
          </a:prstGeom>
        </p:spPr>
      </p:pic>
      <p:sp>
        <p:nvSpPr>
          <p:cNvPr id="6" name="Текст 10"/>
          <p:cNvSpPr txBox="1">
            <a:spLocks/>
          </p:cNvSpPr>
          <p:nvPr/>
        </p:nvSpPr>
        <p:spPr>
          <a:xfrm>
            <a:off x="4714876" y="2786058"/>
            <a:ext cx="4290556" cy="63976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Політичний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журналіст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соціаліст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16" descr="205px-Benito_Mussolini_Signature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336779">
            <a:off x="5144797" y="4446264"/>
            <a:ext cx="3472234" cy="105013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Участь у </a:t>
            </a:r>
            <a:r>
              <a:rPr lang="ru-RU" dirty="0" err="1" smtClean="0"/>
              <a:t>Першій</a:t>
            </a:r>
            <a:r>
              <a:rPr lang="ru-RU" dirty="0" smtClean="0"/>
              <a:t> </a:t>
            </a:r>
            <a:r>
              <a:rPr lang="ru-RU" dirty="0" err="1" smtClean="0"/>
              <a:t>світовій</a:t>
            </a:r>
            <a:r>
              <a:rPr lang="ru-RU" dirty="0" smtClean="0"/>
              <a:t> </a:t>
            </a:r>
            <a:r>
              <a:rPr lang="ru-RU" dirty="0" err="1" smtClean="0"/>
              <a:t>війні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розрив</a:t>
            </a:r>
            <a:r>
              <a:rPr lang="ru-RU" dirty="0" smtClean="0"/>
              <a:t> </a:t>
            </a:r>
            <a:r>
              <a:rPr lang="ru-RU" dirty="0" err="1" smtClean="0"/>
              <a:t>з</a:t>
            </a:r>
            <a:r>
              <a:rPr lang="ru-RU" dirty="0" smtClean="0"/>
              <a:t> </a:t>
            </a:r>
            <a:r>
              <a:rPr lang="ru-RU" dirty="0" err="1" smtClean="0"/>
              <a:t>соціалістами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857364"/>
            <a:ext cx="4286280" cy="4214842"/>
          </a:xfrm>
        </p:spPr>
        <p:txBody>
          <a:bodyPr>
            <a:normAutofit fontScale="70000" lnSpcReduction="20000"/>
          </a:bodyPr>
          <a:lstStyle/>
          <a:p>
            <a:r>
              <a:rPr lang="uk-UA" sz="2600" dirty="0" smtClean="0"/>
              <a:t>Відстоюючи спочатку нейтралітет Італії, він раптово змінив свою позицію і помістив в «</a:t>
            </a:r>
            <a:r>
              <a:rPr lang="uk-UA" sz="2600" dirty="0" err="1" smtClean="0"/>
              <a:t>Аванті</a:t>
            </a:r>
            <a:r>
              <a:rPr lang="uk-UA" sz="2600" dirty="0" smtClean="0"/>
              <a:t>!» Статтю, де висловився за вступ у війну проти Німеччини: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i="1" dirty="0" smtClean="0"/>
              <a:t>Відмовлятися проводити розходження між однією війною та </a:t>
            </a:r>
            <a:r>
              <a:rPr lang="uk-UA" i="1" dirty="0" smtClean="0"/>
              <a:t>іншою </a:t>
            </a:r>
            <a:r>
              <a:rPr lang="uk-UA" i="1" dirty="0" smtClean="0"/>
              <a:t>війною, дозволяти собі виступати проти всіх воєн взагалі - це свідчення дурості, що межує з ідіотизмом. Тут, як мовиться, буква вбиває розум. Перемога Німеччини означала б кінець свободи в </a:t>
            </a:r>
            <a:r>
              <a:rPr lang="uk-UA" i="1" dirty="0" err="1" smtClean="0"/>
              <a:t>Європі.Необхідно</a:t>
            </a:r>
            <a:r>
              <a:rPr lang="uk-UA" i="1" dirty="0" smtClean="0"/>
              <a:t>, щоб наша країна зайняла позицію, вигідну Франції</a:t>
            </a: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5" name="Содержимое 4" descr="150px-Benito_Mussolini_1917.jpg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lum contrast="10000"/>
          </a:blip>
          <a:stretch>
            <a:fillRect/>
          </a:stretch>
        </p:blipFill>
        <p:spPr>
          <a:xfrm>
            <a:off x="5357818" y="1785926"/>
            <a:ext cx="2571768" cy="39262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Содержимое 15"/>
          <p:cNvSpPr txBox="1">
            <a:spLocks/>
          </p:cNvSpPr>
          <p:nvPr/>
        </p:nvSpPr>
        <p:spPr>
          <a:xfrm>
            <a:off x="4572000" y="5786454"/>
            <a:ext cx="4290556" cy="68420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Муссоліні в італійській військовій формі, 1917 р.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Words>299</Words>
  <Application>Microsoft Office PowerPoint</Application>
  <PresentationFormat>Экран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Беніто Муссоліні</vt:lpstr>
      <vt:lpstr>План</vt:lpstr>
      <vt:lpstr>Народження</vt:lpstr>
      <vt:lpstr>Ранні роки</vt:lpstr>
      <vt:lpstr>Сім'я </vt:lpstr>
      <vt:lpstr>Навчання</vt:lpstr>
      <vt:lpstr>Слайд 7</vt:lpstr>
      <vt:lpstr>Слайд 8</vt:lpstr>
      <vt:lpstr>Участь у Першій світовій війні і розрив з соціалістами</vt:lpstr>
      <vt:lpstr>створення фашизму</vt:lpstr>
      <vt:lpstr>посилання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administrator</cp:lastModifiedBy>
  <cp:revision>39</cp:revision>
  <dcterms:modified xsi:type="dcterms:W3CDTF">2012-02-21T08:52:25Z</dcterms:modified>
</cp:coreProperties>
</file>