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6" r:id="rId4"/>
    <p:sldId id="268" r:id="rId5"/>
    <p:sldId id="270" r:id="rId6"/>
    <p:sldId id="271" r:id="rId7"/>
    <p:sldId id="273" r:id="rId8"/>
    <p:sldId id="272" r:id="rId9"/>
    <p:sldId id="274" r:id="rId10"/>
    <p:sldId id="257" r:id="rId11"/>
    <p:sldId id="256" r:id="rId12"/>
    <p:sldId id="283" r:id="rId13"/>
    <p:sldId id="285" r:id="rId14"/>
    <p:sldId id="260" r:id="rId15"/>
    <p:sldId id="261" r:id="rId16"/>
    <p:sldId id="265" r:id="rId17"/>
    <p:sldId id="266" r:id="rId18"/>
    <p:sldId id="278" r:id="rId19"/>
    <p:sldId id="277" r:id="rId20"/>
    <p:sldId id="27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7A14-9994-4E7A-A457-75D426BC22D9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128FD-9804-4B10-AD4F-585A59F0F4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t.bookstreet.ru/prod_show.php?object_uid=214177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zv.innovaterussia.ru/attach/833507/w6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0536" y="0"/>
            <a:ext cx="86800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</a:t>
            </a:r>
            <a:r>
              <a:rPr lang="uk-UA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’ютерна</a:t>
            </a:r>
            <a:r>
              <a:rPr lang="uk-UA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мережа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Кащенко Ірина Петрівна, вчитель початкових класів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Уманської загальноосвітньої школи І-ІІІ ступенів №5 ім. В.І.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Чуйкова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81366"/>
            <a:ext cx="899592" cy="106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0"/>
            <a:ext cx="603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Граматична задача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196752"/>
            <a:ext cx="4745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 + на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132856"/>
            <a:ext cx="6070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межа –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ре +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068960"/>
            <a:ext cx="6497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комп’ютерна мережа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6322" name="Picture 2" descr="http://www.cartoonclipartfree.info/Cliparts_Free/Computer_Free/Computer_Clipart_Free_18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122"/>
          <a:stretch>
            <a:fillRect/>
          </a:stretch>
        </p:blipFill>
        <p:spPr bwMode="auto">
          <a:xfrm>
            <a:off x="2339752" y="3861048"/>
            <a:ext cx="4594052" cy="28083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699792" y="4005064"/>
            <a:ext cx="648072" cy="410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4869160"/>
            <a:ext cx="648072" cy="410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96136" y="5301208"/>
            <a:ext cx="648072" cy="410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5877272"/>
            <a:ext cx="648072" cy="4103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260648"/>
            <a:ext cx="87484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Комп’ютерна мережа </a:t>
            </a:r>
            <a:r>
              <a:rPr lang="uk-U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група </a:t>
            </a:r>
          </a:p>
          <a:p>
            <a:r>
              <a:rPr lang="uk-U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з’єднаних між собою комп’ютерів для обміну інформацією та спільного використання ресурсів  (принтер, модем, дискова пам’ять).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4365104"/>
            <a:ext cx="936104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35896" y="4365104"/>
            <a:ext cx="936104" cy="5040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C:\Users\Irina\Desktop\343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103765"/>
            <a:ext cx="4464496" cy="3754235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6588224" y="350100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524328" y="3501008"/>
            <a:ext cx="432048" cy="4320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://content.foto.mail.ru/mail/elen1090/_answers/i-49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006080"/>
            <a:ext cx="3851920" cy="3851920"/>
          </a:xfrm>
          <a:prstGeom prst="rect">
            <a:avLst/>
          </a:prstGeom>
          <a:noFill/>
        </p:spPr>
      </p:pic>
      <p:pic>
        <p:nvPicPr>
          <p:cNvPr id="53251" name="Picture 3" descr="C:\Users\Irina\Desktop\12121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476672"/>
            <a:ext cx="1259632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2.frame.ozstatic.by/1000/783/143/10/10143783_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95536" y="260648"/>
            <a:ext cx="2966011" cy="2067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276872"/>
            <a:ext cx="32720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Закрий-відкрий очі.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Повтори 5-6 разів.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s2.frame.ozstatic.by/1000/783/143/10/10143783_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5508104" y="188640"/>
            <a:ext cx="3168352" cy="214847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39952" y="2276872"/>
            <a:ext cx="523797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Міцно замруж очі, порахуй до 3.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Відкрий очі, подивись вдалину.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Повтори 4-5 разів.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http://s2.frame.ozstatic.by/1000/783/143/10/10143783_0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979712" y="3573016"/>
            <a:ext cx="5112568" cy="20882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Витягни праву руку вперед. Повільно відсунь палень, рухай ним вправо-вліво, вверх-вниз, спостерігай за ним поглядом. Голову тримай нерухомо. Повтори 4-5 разів.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2.frame.ozstatic.by/1000/783/143/10/10143783_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539552" y="332656"/>
            <a:ext cx="3756848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852936"/>
            <a:ext cx="385278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Витягни руку вперед,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зігни її в лікті.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Подивись на вказівний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палець, порахуй до 4.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Переведи погляд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вдалину, порахуй до 6.  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Повтори 4-5 разів.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s2.frame.ozstatic.by/1000/783/143/10/10143783_0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4788024" y="332656"/>
            <a:ext cx="3816424" cy="2376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36712" y="2852936"/>
            <a:ext cx="31986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Кругові рухи очима </a:t>
            </a:r>
          </a:p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вправо-вліво. </a:t>
            </a:r>
          </a:p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Подивись вдалину, </a:t>
            </a:r>
          </a:p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порахуй до 6.</a:t>
            </a:r>
          </a:p>
          <a:p>
            <a:pPr algn="ctr"/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Повтори 1-2 рази.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http://img-fotki.yandex.ru/get/6500/127850699.76/0_94b08_722804d2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149080"/>
            <a:ext cx="1311117" cy="2708920"/>
          </a:xfrm>
          <a:prstGeom prst="rect">
            <a:avLst/>
          </a:prstGeom>
          <a:noFill/>
        </p:spPr>
      </p:pic>
      <p:pic>
        <p:nvPicPr>
          <p:cNvPr id="11" name="Picture 4" descr="C:\Users\Irina\Desktop\9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4149080"/>
            <a:ext cx="504056" cy="33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79512" y="188640"/>
            <a:ext cx="884660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94116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Якщо</a:t>
            </a:r>
            <a:r>
              <a:rPr lang="ru-RU" sz="2800" dirty="0" smtClean="0"/>
              <a:t> в </a:t>
            </a:r>
            <a:r>
              <a:rPr lang="ru-RU" sz="2800" dirty="0" err="1" smtClean="0"/>
              <a:t>класі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один  принтер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комп’ютери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з’єднано</a:t>
            </a:r>
            <a:r>
              <a:rPr lang="ru-RU" sz="2800" dirty="0" smtClean="0"/>
              <a:t> в одну мережу, то </a:t>
            </a:r>
            <a:r>
              <a:rPr lang="ru-RU" sz="2800" dirty="0" err="1" smtClean="0"/>
              <a:t>користувач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будь­якого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роздруковувати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документи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flipH="1">
            <a:off x="7720135" y="4581128"/>
            <a:ext cx="142386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091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Директор великого </a:t>
            </a:r>
            <a:r>
              <a:rPr lang="ru-RU" sz="2800" dirty="0" err="1" smtClean="0"/>
              <a:t>підприємства</a:t>
            </a:r>
            <a:r>
              <a:rPr lang="ru-RU" sz="2800" dirty="0" smtClean="0"/>
              <a:t> проводить </a:t>
            </a:r>
            <a:r>
              <a:rPr lang="ru-RU" sz="2800" dirty="0" err="1" smtClean="0"/>
              <a:t>нараду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не в </a:t>
            </a:r>
            <a:r>
              <a:rPr lang="ru-RU" sz="2800" dirty="0" err="1" smtClean="0"/>
              <a:t>своєму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кабінеті</a:t>
            </a:r>
            <a:r>
              <a:rPr lang="ru-RU" sz="2800" dirty="0" smtClean="0"/>
              <a:t>, а </a:t>
            </a:r>
            <a:r>
              <a:rPr lang="ru-RU" sz="2800" dirty="0" err="1" smtClean="0"/>
              <a:t>спілкується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запрошеними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використовуючи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комп’ютерну</a:t>
            </a:r>
            <a:r>
              <a:rPr lang="ru-RU" sz="2800" dirty="0" smtClean="0"/>
              <a:t> мережу.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179512" y="188640"/>
            <a:ext cx="878497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0000" contrast="10000"/>
          </a:blip>
          <a:srcRect/>
          <a:stretch>
            <a:fillRect/>
          </a:stretch>
        </p:blipFill>
        <p:spPr bwMode="auto">
          <a:xfrm>
            <a:off x="7787742" y="4797152"/>
            <a:ext cx="135625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9150606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речення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Комп’ютерна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мережа – </a:t>
            </a:r>
            <a:r>
              <a:rPr lang="ru-RU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…».</a:t>
            </a:r>
          </a:p>
          <a:p>
            <a:pPr marL="514350" indent="-514350">
              <a:buAutoNum type="arabicPeriod"/>
            </a:pP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з’єднані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мережу?</a:t>
            </a:r>
          </a:p>
          <a:p>
            <a:pPr marL="514350" indent="-514350">
              <a:buAutoNum type="arabicPeriod"/>
            </a:pP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Наведи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комп’ютерної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у:</a:t>
            </a:r>
          </a:p>
          <a:p>
            <a:pPr marL="514350" indent="-514350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шкільній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бібліотеці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б)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шкільному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в)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класних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кімнатах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14350" indent="-514350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Обговоріть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товаришем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матимете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marL="514350" indent="-514350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об’єднаєте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мережу.</a:t>
            </a:r>
          </a:p>
          <a:p>
            <a:pPr marL="514350" indent="-514350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Роздивись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уважно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відповідь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</a:p>
          <a:p>
            <a:pPr marL="514350" indent="-51435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зображено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marL="514350" indent="-51435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якими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номерами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отримають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файл,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</a:p>
          <a:p>
            <a:pPr marL="514350" indent="-51435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зберігаються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файлі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pPr marL="514350" indent="-51435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 Опиши,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користувачу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’ютерна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514350" indent="-514350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мережа,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користувача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514350" indent="-514350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з’єднано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вбудованим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пральну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машину, </a:t>
            </a:r>
          </a:p>
          <a:p>
            <a:pPr marL="514350" indent="-514350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вбудованим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хлібопічку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комп’ютером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marL="514350" indent="-514350"/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керує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системою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системою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опалення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будинку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Запитання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Комп’юшка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0" descr="C:\Users\Irina\Desktop\1234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5" y="2800460"/>
            <a:ext cx="1475656" cy="166127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4868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3671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98072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0080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2768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242088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9969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14096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7971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94116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50851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*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92896"/>
            <a:ext cx="295387" cy="2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85184"/>
            <a:ext cx="288032" cy="2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6516216" y="3068960"/>
            <a:ext cx="648072" cy="466352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1" y="620688"/>
            <a:ext cx="878497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previousslide" highlightClick="1"/>
          </p:cNvPr>
          <p:cNvSpPr/>
          <p:nvPr/>
        </p:nvSpPr>
        <p:spPr>
          <a:xfrm>
            <a:off x="8028384" y="5301208"/>
            <a:ext cx="792088" cy="56574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0"/>
            <a:ext cx="570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Фізкультхвилинка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371313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uk-UA" sz="2400" dirty="0" smtClean="0"/>
              <a:t>З інформатикою </a:t>
            </a:r>
            <a:r>
              <a:rPr lang="uk-UA" sz="2400" dirty="0" err="1" smtClean="0"/>
              <a:t>дружим</a:t>
            </a:r>
            <a:r>
              <a:rPr lang="uk-UA" sz="2400" dirty="0" smtClean="0"/>
              <a:t>,</a:t>
            </a:r>
            <a:endParaRPr lang="ru-RU" sz="2400" dirty="0" smtClean="0"/>
          </a:p>
          <a:p>
            <a:r>
              <a:rPr lang="uk-UA" sz="2400" dirty="0" smtClean="0"/>
              <a:t>Але й вправи любим дуже.</a:t>
            </a:r>
            <a:endParaRPr lang="ru-RU" sz="2400" dirty="0" smtClean="0"/>
          </a:p>
          <a:p>
            <a:r>
              <a:rPr lang="uk-UA" sz="2400" dirty="0" smtClean="0"/>
              <a:t>Підборіддя вверх підняли,</a:t>
            </a:r>
            <a:endParaRPr lang="ru-RU" sz="2400" dirty="0" smtClean="0"/>
          </a:p>
          <a:p>
            <a:r>
              <a:rPr lang="uk-UA" sz="2400" dirty="0" smtClean="0"/>
              <a:t>Головою похитали.</a:t>
            </a:r>
            <a:endParaRPr lang="ru-RU" sz="2400" dirty="0" smtClean="0"/>
          </a:p>
          <a:p>
            <a:r>
              <a:rPr lang="uk-UA" sz="2400" dirty="0" smtClean="0"/>
              <a:t>Сонце й друзів привітали!</a:t>
            </a:r>
            <a:endParaRPr lang="ru-RU" sz="2400" dirty="0" smtClean="0"/>
          </a:p>
          <a:p>
            <a:r>
              <a:rPr lang="uk-UA" sz="2400" dirty="0" smtClean="0"/>
              <a:t>Плечі вгору, плечі вниз,</a:t>
            </a:r>
            <a:endParaRPr lang="ru-RU" sz="2400" dirty="0" smtClean="0"/>
          </a:p>
          <a:p>
            <a:r>
              <a:rPr lang="uk-UA" sz="2400" dirty="0" smtClean="0"/>
              <a:t>На сусідів подивись.</a:t>
            </a:r>
            <a:endParaRPr lang="ru-RU" sz="2400" dirty="0" smtClean="0"/>
          </a:p>
          <a:p>
            <a:r>
              <a:rPr lang="uk-UA" sz="2400" dirty="0" smtClean="0"/>
              <a:t>Добру справу ми утнемо</a:t>
            </a:r>
            <a:endParaRPr lang="ru-RU" sz="2400" dirty="0" smtClean="0"/>
          </a:p>
          <a:p>
            <a:r>
              <a:rPr lang="uk-UA" sz="2400" dirty="0" smtClean="0"/>
              <a:t>І кущі ми підстрижемо.</a:t>
            </a:r>
            <a:endParaRPr lang="ru-RU" sz="2400" dirty="0" smtClean="0"/>
          </a:p>
          <a:p>
            <a:r>
              <a:rPr lang="uk-UA" sz="2400" dirty="0" smtClean="0"/>
              <a:t>Руки, як ножі в нас гострі</a:t>
            </a:r>
            <a:endParaRPr lang="ru-RU" sz="2400" dirty="0" smtClean="0"/>
          </a:p>
          <a:p>
            <a:r>
              <a:rPr lang="uk-UA" sz="2400" dirty="0" smtClean="0"/>
              <a:t>І працюють дуже просто.</a:t>
            </a:r>
            <a:endParaRPr lang="ru-RU" sz="2400" dirty="0" smtClean="0"/>
          </a:p>
          <a:p>
            <a:r>
              <a:rPr lang="uk-UA" sz="2400" dirty="0" smtClean="0"/>
              <a:t>Руки вгору всі підняли,</a:t>
            </a:r>
            <a:endParaRPr lang="ru-RU" sz="2400" dirty="0" smtClean="0"/>
          </a:p>
          <a:p>
            <a:r>
              <a:rPr lang="uk-UA" sz="2400" dirty="0" smtClean="0"/>
              <a:t>Ними дружно заплескали.</a:t>
            </a:r>
            <a:endParaRPr lang="ru-RU" sz="2400" dirty="0" smtClean="0"/>
          </a:p>
          <a:p>
            <a:r>
              <a:rPr lang="uk-UA" sz="2400" dirty="0" smtClean="0"/>
              <a:t>Виконали вправи вміло,</a:t>
            </a:r>
            <a:endParaRPr lang="ru-RU" sz="2400" dirty="0" smtClean="0"/>
          </a:p>
          <a:p>
            <a:r>
              <a:rPr lang="uk-UA" sz="2400" dirty="0" smtClean="0"/>
              <a:t>А тепер за парти сіли.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4274" name="Picture 2" descr="http://easyen.ru/_fr/1/66198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1124744"/>
            <a:ext cx="4600575" cy="5495926"/>
          </a:xfrm>
          <a:prstGeom prst="rect">
            <a:avLst/>
          </a:prstGeom>
          <a:noFill/>
        </p:spPr>
      </p:pic>
      <p:pic>
        <p:nvPicPr>
          <p:cNvPr id="56322" name="Picture 2" descr="http://files.web2edu.ru/97069913-81a5-473e-b7aa-58b1195d2e92/b17b1795-ee3a-48d9-84a1-6502ac3656c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25144"/>
            <a:ext cx="1872208" cy="236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klyaksa.net/htm/kopilka/uroki1/images/image160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3600399" cy="1932848"/>
          </a:xfrm>
          <a:prstGeom prst="rect">
            <a:avLst/>
          </a:prstGeom>
          <a:noFill/>
        </p:spPr>
      </p:pic>
      <p:pic>
        <p:nvPicPr>
          <p:cNvPr id="55300" name="Picture 4" descr="http://www.klyaksa.net/htm/kopilka/uroki1/images/image160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1476070"/>
            <a:ext cx="2808312" cy="2396903"/>
          </a:xfrm>
          <a:prstGeom prst="rect">
            <a:avLst/>
          </a:prstGeom>
          <a:noFill/>
        </p:spPr>
      </p:pic>
      <p:pic>
        <p:nvPicPr>
          <p:cNvPr id="55302" name="Picture 6" descr="http://www.klyaksa.net/htm/kopilka/uroki1/images/image160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3933056"/>
            <a:ext cx="3246098" cy="21667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6440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Хвилинка-цікавинка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 з’єднань комп’ютерів між собою: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789040"/>
            <a:ext cx="1784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“шина”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3933056"/>
            <a:ext cx="1692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зірка</a:t>
            </a:r>
            <a:r>
              <a:rPr lang="uk-UA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6150114"/>
            <a:ext cx="1997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uk-U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кільце</a:t>
            </a:r>
            <a:r>
              <a:rPr lang="uk-UA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403206" y="4365104"/>
            <a:ext cx="1658451" cy="249289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683568" y="5085184"/>
            <a:ext cx="138874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0706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/>
              <a:t>Правила поводження </a:t>
            </a:r>
          </a:p>
          <a:p>
            <a:pPr algn="ctr"/>
            <a:r>
              <a:rPr lang="uk-UA" sz="5400" b="1" dirty="0" smtClean="0"/>
              <a:t>за комп’ютером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 l="26942" t="27950" r="31100" b="28686"/>
          <a:stretch>
            <a:fillRect/>
          </a:stretch>
        </p:blipFill>
        <p:spPr bwMode="auto">
          <a:xfrm>
            <a:off x="2195736" y="1628800"/>
            <a:ext cx="5112568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0" y="4005064"/>
            <a:ext cx="344174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876256" y="3573016"/>
            <a:ext cx="2185404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2"/>
          <p:cNvSpPr/>
          <p:nvPr/>
        </p:nvSpPr>
        <p:spPr>
          <a:xfrm>
            <a:off x="539552" y="764704"/>
            <a:ext cx="8449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/>
              <a:t>І комп'ютери порою </a:t>
            </a:r>
            <a:endParaRPr lang="ru-RU" sz="4000" dirty="0"/>
          </a:p>
          <a:p>
            <a:r>
              <a:rPr lang="uk-UA" sz="4000" dirty="0"/>
              <a:t>Розмовляють між </a:t>
            </a:r>
            <a:r>
              <a:rPr lang="uk-UA" sz="4000" dirty="0" smtClean="0"/>
              <a:t>собою,</a:t>
            </a:r>
            <a:endParaRPr lang="ru-RU" sz="4000" dirty="0"/>
          </a:p>
          <a:p>
            <a:r>
              <a:rPr lang="uk-UA" sz="4000" dirty="0"/>
              <a:t>А для цього їм потрібна </a:t>
            </a:r>
            <a:endParaRPr lang="ru-RU" sz="4000" dirty="0"/>
          </a:p>
          <a:p>
            <a:r>
              <a:rPr lang="uk-UA" sz="4000" dirty="0"/>
              <a:t>Річ відома не </a:t>
            </a:r>
            <a:r>
              <a:rPr lang="uk-UA" sz="4000" dirty="0" smtClean="0"/>
              <a:t>усім.</a:t>
            </a:r>
            <a:endParaRPr lang="ru-RU" sz="4000" dirty="0"/>
          </a:p>
          <a:p>
            <a:r>
              <a:rPr lang="uk-UA" sz="4000" dirty="0"/>
              <a:t>До телефону підключай</a:t>
            </a:r>
            <a:endParaRPr lang="ru-RU" sz="4000" dirty="0"/>
          </a:p>
          <a:p>
            <a:r>
              <a:rPr lang="uk-UA" sz="4000" dirty="0"/>
              <a:t>І повідомлення приймай,</a:t>
            </a:r>
            <a:endParaRPr lang="ru-RU" sz="4000" dirty="0"/>
          </a:p>
          <a:p>
            <a:r>
              <a:rPr lang="uk-UA" sz="4000" dirty="0"/>
              <a:t>Адже мову ми </a:t>
            </a:r>
            <a:r>
              <a:rPr lang="uk-UA" sz="4000" dirty="0" err="1"/>
              <a:t>ведем</a:t>
            </a:r>
            <a:endParaRPr lang="ru-RU" sz="4000" dirty="0"/>
          </a:p>
          <a:p>
            <a:r>
              <a:rPr lang="uk-UA" sz="4000" dirty="0"/>
              <a:t>Про зв'язок через </a:t>
            </a:r>
            <a:r>
              <a:rPr lang="uk-UA" sz="4000" dirty="0" smtClean="0"/>
              <a:t>...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5085184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(</a:t>
            </a:r>
            <a:r>
              <a:rPr lang="uk-UA" sz="4000" b="1" i="1" dirty="0" smtClean="0">
                <a:solidFill>
                  <a:srgbClr val="FF0000"/>
                </a:solidFill>
              </a:rPr>
              <a:t>модем)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8" descr="C:\Users\Irina\Desktop\комп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" y="5517232"/>
            <a:ext cx="1202581" cy="1340768"/>
          </a:xfrm>
          <a:prstGeom prst="rect">
            <a:avLst/>
          </a:prstGeom>
          <a:noFill/>
        </p:spPr>
      </p:pic>
      <p:pic>
        <p:nvPicPr>
          <p:cNvPr id="9" name="Picture 6" descr="http://img.quemensajes.com/amor/3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3917" y="1124744"/>
            <a:ext cx="3320083" cy="23957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08797" y="0"/>
            <a:ext cx="2566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3" descr="C:\Users\Irina\Desktop\модем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3645024"/>
            <a:ext cx="1728193" cy="1440160"/>
          </a:xfrm>
          <a:prstGeom prst="rect">
            <a:avLst/>
          </a:prstGeom>
          <a:noFill/>
        </p:spPr>
      </p:pic>
      <p:pic>
        <p:nvPicPr>
          <p:cNvPr id="55298" name="Picture 2" descr="http://mcorpnet.com/images/ej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092280" y="5373216"/>
            <a:ext cx="1791851" cy="87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8316416" y="5661248"/>
            <a:ext cx="576064" cy="2663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uk-UA" dirty="0" smtClean="0"/>
              <a:t>Коршунова О.В. Сходинки до інформатики: </a:t>
            </a:r>
            <a:r>
              <a:rPr lang="uk-UA" dirty="0" err="1" smtClean="0"/>
              <a:t>підр</a:t>
            </a:r>
            <a:r>
              <a:rPr lang="uk-UA" dirty="0" smtClean="0"/>
              <a:t>. для 3-го кл. </a:t>
            </a:r>
            <a:r>
              <a:rPr lang="uk-UA" dirty="0" err="1" smtClean="0"/>
              <a:t>загальноосвіт</a:t>
            </a:r>
            <a:r>
              <a:rPr lang="uk-UA" dirty="0" smtClean="0"/>
              <a:t>. </a:t>
            </a:r>
            <a:r>
              <a:rPr lang="uk-UA" dirty="0" err="1"/>
              <a:t>н</a:t>
            </a:r>
            <a:r>
              <a:rPr lang="uk-UA" dirty="0" err="1" smtClean="0"/>
              <a:t>авч</a:t>
            </a:r>
            <a:r>
              <a:rPr lang="uk-UA" dirty="0" smtClean="0"/>
              <a:t>. </a:t>
            </a:r>
            <a:r>
              <a:rPr lang="uk-UA" dirty="0" err="1"/>
              <a:t>з</a:t>
            </a:r>
            <a:r>
              <a:rPr lang="uk-UA" dirty="0" err="1" smtClean="0"/>
              <a:t>акл</a:t>
            </a:r>
            <a:r>
              <a:rPr lang="uk-UA" dirty="0" smtClean="0"/>
              <a:t>./ О.В.Коршунова. – К.: </a:t>
            </a:r>
            <a:r>
              <a:rPr lang="uk-UA" dirty="0" err="1" smtClean="0"/>
              <a:t>Генеза</a:t>
            </a:r>
            <a:r>
              <a:rPr lang="uk-UA" dirty="0" smtClean="0"/>
              <a:t>, 2014. – 176 с.: іл.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908720"/>
            <a:ext cx="22180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284984"/>
            <a:ext cx="3343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Інтернет-ресурси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0"/>
            <a:ext cx="6808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Використані джерела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4274" name="Picture 2" descr="http://cs4944.userapi.com/u98063441/-14/x_cd216eb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5146823"/>
            <a:ext cx="1547664" cy="171117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0" y="4883873"/>
            <a:ext cx="1296144" cy="197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467544" y="3789040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Картинки</a:t>
            </a:r>
            <a:r>
              <a:rPr kumimoji="0" lang="uk-UA" sz="1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ресурси </a:t>
            </a:r>
            <a:r>
              <a:rPr lang="uk-UA" sz="12800" noProof="0" dirty="0" smtClean="0"/>
              <a:t>І</a:t>
            </a:r>
            <a:r>
              <a:rPr kumimoji="0" lang="uk-UA" sz="1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нтернету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12800" noProof="0" dirty="0" smtClean="0"/>
              <a:t>Плакат </a:t>
            </a:r>
            <a:r>
              <a:rPr lang="uk-UA" sz="12800" noProof="0" dirty="0" err="1" smtClean="0"/>
              <a:t>“Гімнастика</a:t>
            </a:r>
            <a:r>
              <a:rPr lang="uk-UA" sz="12800" noProof="0" dirty="0" smtClean="0"/>
              <a:t> для </a:t>
            </a:r>
            <a:r>
              <a:rPr lang="uk-UA" sz="12800" noProof="0" dirty="0" err="1" smtClean="0"/>
              <a:t>очей”</a:t>
            </a:r>
            <a:r>
              <a:rPr lang="uk-UA" sz="12800" noProof="0" dirty="0" smtClean="0"/>
              <a:t>  </a:t>
            </a:r>
            <a:r>
              <a:rPr lang="en-US" sz="12800" dirty="0" smtClean="0">
                <a:hlinkClick r:id="rId4"/>
              </a:rPr>
              <a:t>http://ant.bookstreet.ru/prod_show.php?object_uid=2141774</a:t>
            </a:r>
            <a:endParaRPr lang="uk-UA" sz="128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uk-UA" sz="3200" noProof="0" dirty="0" smtClean="0"/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ия\Documents\Информатика\2-4 класс\мой урок\21074_html_m2bf7b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7920880" cy="5644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69398" y="0"/>
            <a:ext cx="6932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Допомож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іть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Незнайці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7834352" y="5013176"/>
            <a:ext cx="1227308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Irina\Desktop\1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0"/>
            <a:ext cx="4807952" cy="5733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534561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торкайся розеток,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роводів живлення, задньої стінки комп’ютера.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938" name="Picture 2" descr="http://img1.liveinternet.ru/images/attach/c/3/77/864/77864293_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804247" y="1988840"/>
            <a:ext cx="2339752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23728" y="188640"/>
          <a:ext cx="5040560" cy="6048673"/>
        </p:xfrm>
        <a:graphic>
          <a:graphicData uri="http://schemas.openxmlformats.org/presentationml/2006/ole">
            <p:oleObj spid="_x0000_s22530" name="Точечный рисунок" r:id="rId3" imgW="3285714" imgH="3943901" progId="PBrush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можна їсти та пити за комп’ютером.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2" name="Picture 4" descr="http://img0.liveinternet.ru/images/attach/c/2/69/703/69703413_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2276872"/>
            <a:ext cx="2051720" cy="301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39752" y="0"/>
          <a:ext cx="4897727" cy="5877272"/>
        </p:xfrm>
        <a:graphic>
          <a:graphicData uri="http://schemas.openxmlformats.org/presentationml/2006/ole">
            <p:oleObj spid="_x0000_s23554" name="Точечный рисунок" r:id="rId3" imgW="3285714" imgH="3943901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73325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працюй з мокрими руками або </a:t>
            </a:r>
          </a:p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вологому одязі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60" name="Picture 8" descr="http://img1.liveinternet.ru/images/attach/c/3/77/864/77864329_6230acab5e9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46848"/>
            <a:ext cx="2555776" cy="311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699792" y="2276872"/>
            <a:ext cx="792088" cy="7200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Забороняється самостійно ремонтувати та пересувати комп’ютер з місця на місце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4077072"/>
            <a:ext cx="914400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carrosserienice.com/old/images/Fotolia_10056460_Subscription_L7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988840"/>
            <a:ext cx="3672408" cy="3816424"/>
          </a:xfrm>
          <a:prstGeom prst="rect">
            <a:avLst/>
          </a:prstGeom>
          <a:noFill/>
        </p:spPr>
      </p:pic>
      <p:pic>
        <p:nvPicPr>
          <p:cNvPr id="4" name="Picture 2" descr="C:\Users\Irina\Desktop\6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3933056"/>
            <a:ext cx="1982132" cy="203278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 rot="21063558">
            <a:off x="896743" y="5118705"/>
            <a:ext cx="521467" cy="115212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0" descr="C:\Users\Irina\Desktop\1234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18" y="4941168"/>
            <a:ext cx="1410595" cy="1608797"/>
          </a:xfrm>
          <a:prstGeom prst="rect">
            <a:avLst/>
          </a:prstGeom>
          <a:noFill/>
        </p:spPr>
      </p:pic>
      <p:pic>
        <p:nvPicPr>
          <p:cNvPr id="11" name="Picture 2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4499992" y="2132856"/>
            <a:ext cx="2251527" cy="3384376"/>
          </a:xfrm>
          <a:prstGeom prst="rect">
            <a:avLst/>
          </a:prstGeom>
          <a:noFill/>
        </p:spPr>
      </p:pic>
      <p:pic>
        <p:nvPicPr>
          <p:cNvPr id="52226" name="Picture 2" descr="http://www.clker.com/cliparts/4/1/e/6/11949838211786721468lcd_monitor_the_structor_.svg.hi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3573016"/>
            <a:ext cx="1944216" cy="146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411760" y="1340768"/>
          <a:ext cx="4104456" cy="4926334"/>
        </p:xfrm>
        <a:graphic>
          <a:graphicData uri="http://schemas.openxmlformats.org/presentationml/2006/ole">
            <p:oleObj spid="_x0000_s51202" name="Точечный рисунок" r:id="rId3" imgW="3285714" imgH="3943901" progId="PBrush">
              <p:embed/>
            </p:oleObj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3" y="0"/>
            <a:ext cx="89644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Сидіти </a:t>
            </a:r>
            <a:r>
              <a:rPr lang="uk-UA" sz="4000" dirty="0" smtClean="0">
                <a:ea typeface="Times New Roman" pitchFamily="18" charset="0"/>
              </a:rPr>
              <a:t>за комп’ютером потрібно так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щоб лінія зору припадала на центр екрана.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4002"/>
            <a:ext cx="9144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Якою має бути відстань від очей до екрана монітору? </a:t>
            </a:r>
            <a:endParaRPr lang="ru-RU" sz="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http://img-fotki.yandex.ru/get/4518/28257045.682/0_72b7c_f92daf72_L.j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804248" y="3429000"/>
            <a:ext cx="1979712" cy="297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538</Words>
  <Application>Microsoft Office PowerPoint</Application>
  <PresentationFormat>Экран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Забороняється самостійно ремонтувати та пересувати комп’ютер з місця на місце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79</cp:revision>
  <dcterms:created xsi:type="dcterms:W3CDTF">2014-01-26T08:22:54Z</dcterms:created>
  <dcterms:modified xsi:type="dcterms:W3CDTF">2014-02-26T18:43:26Z</dcterms:modified>
</cp:coreProperties>
</file>