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92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F1E146-0E5E-47A2-9B92-08874570ABF4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7EE81D-236E-411F-B67C-F75FD754708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412776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solidFill>
                  <a:schemeClr val="accent6"/>
                </a:solidFill>
              </a:rPr>
              <a:t>Адміністративне право України як галузь права і як наука.</a:t>
            </a:r>
            <a:endParaRPr lang="ru-RU" sz="48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836712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Функції адміністративного права: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204864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- </a:t>
            </a:r>
            <a:r>
              <a:rPr lang="uk-UA" sz="3200" dirty="0" smtClean="0">
                <a:solidFill>
                  <a:srgbClr val="00B0F0"/>
                </a:solidFill>
              </a:rPr>
              <a:t>теоретично - пізнавальна </a:t>
            </a:r>
            <a:r>
              <a:rPr lang="uk-UA" sz="3200" dirty="0" smtClean="0"/>
              <a:t>( теоретичне осмислення змісту адміністративного права);</a:t>
            </a:r>
          </a:p>
          <a:p>
            <a:pPr>
              <a:buFontTx/>
              <a:buChar char="-"/>
            </a:pPr>
            <a:r>
              <a:rPr lang="uk-UA" sz="3200" dirty="0" smtClean="0">
                <a:solidFill>
                  <a:srgbClr val="00B0F0"/>
                </a:solidFill>
              </a:rPr>
              <a:t>практично – прикладна </a:t>
            </a:r>
            <a:r>
              <a:rPr lang="uk-UA" sz="3200" dirty="0" smtClean="0"/>
              <a:t>(вдосконалення  адміністративного законодавства і  практика його застосування);</a:t>
            </a:r>
          </a:p>
          <a:p>
            <a:pPr>
              <a:buFontTx/>
              <a:buChar char="-"/>
            </a:pPr>
            <a:r>
              <a:rPr lang="uk-UA" sz="3200" dirty="0" smtClean="0"/>
              <a:t> </a:t>
            </a:r>
            <a:r>
              <a:rPr lang="uk-UA" sz="3200" dirty="0" smtClean="0">
                <a:solidFill>
                  <a:srgbClr val="00B0F0"/>
                </a:solidFill>
              </a:rPr>
              <a:t>виховна</a:t>
            </a:r>
            <a:r>
              <a:rPr lang="uk-UA" sz="3200" dirty="0" smtClean="0"/>
              <a:t> (безпосередній вплив на свідомість громадян і виховання їх в дусі закону).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B0F0"/>
                </a:solidFill>
              </a:rPr>
              <a:t>Представниками адміністративного права є:</a:t>
            </a:r>
            <a:endParaRPr lang="ru-RU" sz="44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708920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Голосніченко І.П.</a:t>
            </a:r>
          </a:p>
          <a:p>
            <a:r>
              <a:rPr lang="uk-UA" sz="4400" dirty="0" smtClean="0"/>
              <a:t>Коваль Л.В.</a:t>
            </a:r>
          </a:p>
          <a:p>
            <a:r>
              <a:rPr lang="uk-UA" sz="4400" dirty="0" smtClean="0"/>
              <a:t>Силеванов А.О.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47667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        План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8800"/>
            <a:ext cx="8460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600" dirty="0" smtClean="0"/>
              <a:t>Поняття адміністративного права.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Система та джерела адміністративного права.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Адміністративне право  як наука.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1. Поняття адміністративного права 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92896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Адміністративне право </a:t>
            </a:r>
            <a:r>
              <a:rPr lang="uk-UA" sz="3200" dirty="0" smtClean="0"/>
              <a:t>– це самостійна галузь права, яка регулює відносини у сфері управління виконавчо-розпорядчої діяльності державних органів, а також регулює відносини пов</a:t>
            </a:r>
            <a:r>
              <a:rPr lang="en-US" sz="3200" dirty="0" smtClean="0"/>
              <a:t>’</a:t>
            </a:r>
            <a:r>
              <a:rPr lang="uk-UA" sz="3200" dirty="0" smtClean="0"/>
              <a:t>язані зі скоєнням адміністративних правопорушень.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Предмет адміністративного права </a:t>
            </a:r>
            <a:r>
              <a:rPr lang="uk-UA" sz="3600" dirty="0" smtClean="0"/>
              <a:t>– це сукупність суспільних відносин, які виникають у сфері управління   виконавчо-розпорядчої діяльності державних органів, а також під час скоєння адміністративних деліктів.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268760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Завдання адміністративного права </a:t>
            </a:r>
            <a:r>
              <a:rPr lang="uk-UA" sz="3600" dirty="0" smtClean="0"/>
              <a:t>– це правове регулювання організаційних, управлінських стосунків у суспільстві та правоохоронній діяльності держави, що включає встановлення різного характеру правових заборон .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89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2. Система та джерела адміністративного права.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92896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Система адміністративного права – внутрішня сфера галузі, послідовна розстановка її елементів, норм та інститутів, які її складають.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268760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Норма адміністративного права </a:t>
            </a:r>
            <a:r>
              <a:rPr lang="uk-UA" sz="3200" dirty="0" smtClean="0"/>
              <a:t>– це загальнообов</a:t>
            </a:r>
            <a:r>
              <a:rPr lang="en-US" sz="3200" dirty="0" smtClean="0"/>
              <a:t>’</a:t>
            </a:r>
            <a:r>
              <a:rPr lang="uk-UA" sz="3200" dirty="0" smtClean="0"/>
              <a:t>язкове, формально визначене  правило поведінки, яке встановлене або санкціоноване державою і виступає регулятором найбільш важливих суспільних відносин, які виникають у сфері управляння виконавчо-розпорядчої діяльності державних органів, а також під час скоєння адміністративних деліктів.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956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Джерела адміністративного права: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556792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dirty="0" smtClean="0"/>
              <a:t>Конституція України.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Закони України.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Нормативно - правові акти видані Президентом України.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Постанови Верховної Ради України.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Нормативно – правові  акти Центральних органів виконавчої влади.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Міжнародні договори.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3.Адміністративне право як наука.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060848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F0"/>
                </a:solidFill>
              </a:rPr>
              <a:t>Наука адміністративного права </a:t>
            </a:r>
            <a:r>
              <a:rPr lang="uk-UA" sz="3600" dirty="0" smtClean="0"/>
              <a:t>– це сукупність наукових уявлень, знань та теоретичних положень про галузь адміністративного права та проблем її регулювання.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</TotalTime>
  <Words>309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Deltabank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Natasha</cp:lastModifiedBy>
  <cp:revision>10</cp:revision>
  <dcterms:created xsi:type="dcterms:W3CDTF">2012-02-09T18:12:19Z</dcterms:created>
  <dcterms:modified xsi:type="dcterms:W3CDTF">2012-02-09T19:47:43Z</dcterms:modified>
</cp:coreProperties>
</file>