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92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73" r:id="rId5"/>
    <p:sldId id="274" r:id="rId6"/>
    <p:sldId id="258" r:id="rId7"/>
    <p:sldId id="259" r:id="rId8"/>
    <p:sldId id="260" r:id="rId9"/>
    <p:sldId id="265" r:id="rId10"/>
    <p:sldId id="266" r:id="rId11"/>
    <p:sldId id="268" r:id="rId12"/>
    <p:sldId id="272" r:id="rId13"/>
    <p:sldId id="261" r:id="rId14"/>
    <p:sldId id="262" r:id="rId15"/>
    <p:sldId id="263" r:id="rId16"/>
    <p:sldId id="264" r:id="rId17"/>
    <p:sldId id="267" r:id="rId18"/>
    <p:sldId id="270" r:id="rId19"/>
    <p:sldId id="269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9673BC-CF1B-4159-9ABC-0D570604012B}" type="doc">
      <dgm:prSet loTypeId="urn:microsoft.com/office/officeart/2005/8/layout/hList2" loCatId="relationship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E515FDE6-97C5-482F-A1D9-4DAD64E12657}">
      <dgm:prSet phldrT="[Текст]"/>
      <dgm:spPr/>
      <dgm:t>
        <a:bodyPr/>
        <a:lstStyle/>
        <a:p>
          <a:pPr algn="ctr"/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монархія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F25760-45E0-4281-A068-0A6CA8F3C99A}" type="parTrans" cxnId="{48315922-D764-4680-B583-D3C117762AF1}">
      <dgm:prSet/>
      <dgm:spPr/>
      <dgm:t>
        <a:bodyPr/>
        <a:lstStyle/>
        <a:p>
          <a:endParaRPr lang="ru-RU"/>
        </a:p>
      </dgm:t>
    </dgm:pt>
    <dgm:pt modelId="{4CF8A7F5-D973-479E-BC04-07AC86526651}" type="sibTrans" cxnId="{48315922-D764-4680-B583-D3C117762AF1}">
      <dgm:prSet/>
      <dgm:spPr/>
      <dgm:t>
        <a:bodyPr/>
        <a:lstStyle/>
        <a:p>
          <a:endParaRPr lang="ru-RU"/>
        </a:p>
      </dgm:t>
    </dgm:pt>
    <dgm:pt modelId="{25554205-B1F8-46EE-AB13-1CC4D9FAEF5D}">
      <dgm:prSet phldrT="[Текст]"/>
      <dgm:spPr>
        <a:gradFill rotWithShape="0">
          <a:gsLst>
            <a:gs pos="0">
              <a:srgbClr val="663300"/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l"/>
          <a:r>
            <a:rPr lang="uk-UA" dirty="0" smtClean="0"/>
            <a:t>Державна влада повністю або частково зосереджується в руках  одноосібного глави держави і передається у спадок.</a:t>
          </a:r>
          <a:endParaRPr lang="ru-RU" dirty="0"/>
        </a:p>
      </dgm:t>
    </dgm:pt>
    <dgm:pt modelId="{74C77E5C-B7DE-4543-93F5-6191F88EC1B7}" type="parTrans" cxnId="{1F029AE8-7E2D-4B4A-A1A4-B54D8AA51C37}">
      <dgm:prSet/>
      <dgm:spPr/>
      <dgm:t>
        <a:bodyPr/>
        <a:lstStyle/>
        <a:p>
          <a:endParaRPr lang="ru-RU"/>
        </a:p>
      </dgm:t>
    </dgm:pt>
    <dgm:pt modelId="{9E634A99-7EFC-4F6D-A04C-C338EF755595}" type="sibTrans" cxnId="{1F029AE8-7E2D-4B4A-A1A4-B54D8AA51C37}">
      <dgm:prSet/>
      <dgm:spPr/>
      <dgm:t>
        <a:bodyPr/>
        <a:lstStyle/>
        <a:p>
          <a:endParaRPr lang="ru-RU"/>
        </a:p>
      </dgm:t>
    </dgm:pt>
    <dgm:pt modelId="{73171109-D313-44B2-9649-75D1B7608F51}">
      <dgm:prSet phldrT="[Текст]"/>
      <dgm:spPr/>
      <dgm:t>
        <a:bodyPr/>
        <a:lstStyle/>
        <a:p>
          <a:pPr algn="ctr"/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республіка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A3573C-5594-4919-A3B4-09D0BB7CD72B}" type="parTrans" cxnId="{0503A790-77EE-42B9-A1FB-5E51BF20DEAF}">
      <dgm:prSet/>
      <dgm:spPr/>
      <dgm:t>
        <a:bodyPr/>
        <a:lstStyle/>
        <a:p>
          <a:endParaRPr lang="ru-RU"/>
        </a:p>
      </dgm:t>
    </dgm:pt>
    <dgm:pt modelId="{2F38D42C-D2FF-43BF-840D-D1F15066E961}" type="sibTrans" cxnId="{0503A790-77EE-42B9-A1FB-5E51BF20DEAF}">
      <dgm:prSet/>
      <dgm:spPr/>
      <dgm:t>
        <a:bodyPr/>
        <a:lstStyle/>
        <a:p>
          <a:endParaRPr lang="ru-RU"/>
        </a:p>
      </dgm:t>
    </dgm:pt>
    <dgm:pt modelId="{1D5DD073-D0AB-4859-950B-8A966C804B89}">
      <dgm:prSet phldrT="[Текст]"/>
      <dgm:spPr>
        <a:gradFill rotWithShape="0">
          <a:gsLst>
            <a:gs pos="0">
              <a:srgbClr val="663300"/>
            </a:gs>
            <a:gs pos="80000">
              <a:schemeClr val="accent4">
                <a:shade val="80000"/>
                <a:hueOff val="0"/>
                <a:satOff val="0"/>
                <a:lumOff val="5838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58383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uk-UA" dirty="0" smtClean="0"/>
            <a:t>Повноваження верховної влади здійснюють виборні органи, які обираються населенням на відповідний термін.</a:t>
          </a:r>
          <a:endParaRPr lang="ru-RU" dirty="0"/>
        </a:p>
      </dgm:t>
    </dgm:pt>
    <dgm:pt modelId="{2912604E-2FCF-4574-B69C-74B621E7BE49}" type="parTrans" cxnId="{C91A7911-D479-4FD1-B61B-00861C067BAF}">
      <dgm:prSet/>
      <dgm:spPr/>
      <dgm:t>
        <a:bodyPr/>
        <a:lstStyle/>
        <a:p>
          <a:endParaRPr lang="ru-RU"/>
        </a:p>
      </dgm:t>
    </dgm:pt>
    <dgm:pt modelId="{779BBC10-5F29-41D7-BCDA-4C7F8DCF84DC}" type="sibTrans" cxnId="{C91A7911-D479-4FD1-B61B-00861C067BAF}">
      <dgm:prSet/>
      <dgm:spPr/>
      <dgm:t>
        <a:bodyPr/>
        <a:lstStyle/>
        <a:p>
          <a:endParaRPr lang="ru-RU"/>
        </a:p>
      </dgm:t>
    </dgm:pt>
    <dgm:pt modelId="{683B57F2-208A-4F0B-B42C-07818325F7B3}" type="pres">
      <dgm:prSet presAssocID="{B19673BC-CF1B-4159-9ABC-0D570604012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7237BFC-A37E-4707-A55D-C62BC6B95B74}" type="pres">
      <dgm:prSet presAssocID="{E515FDE6-97C5-482F-A1D9-4DAD64E12657}" presName="compositeNode" presStyleCnt="0">
        <dgm:presLayoutVars>
          <dgm:bulletEnabled val="1"/>
        </dgm:presLayoutVars>
      </dgm:prSet>
      <dgm:spPr/>
    </dgm:pt>
    <dgm:pt modelId="{9ECE4251-3E68-4614-9DD2-9E5C133F0058}" type="pres">
      <dgm:prSet presAssocID="{E515FDE6-97C5-482F-A1D9-4DAD64E12657}" presName="image" presStyleLbl="fgImgPlace1" presStyleIdx="0" presStyleCnt="2" custScaleX="1163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DC08F5-5712-4236-A017-3B3EE4D8F6CA}" type="pres">
      <dgm:prSet presAssocID="{E515FDE6-97C5-482F-A1D9-4DAD64E12657}" presName="childNode" presStyleLbl="node1" presStyleIdx="0" presStyleCnt="2" custLinFactNeighborX="-1656" custLinFactNeighborY="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1579CA-E9B9-49F4-B030-4A8D548092F9}" type="pres">
      <dgm:prSet presAssocID="{E515FDE6-97C5-482F-A1D9-4DAD64E12657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D0356-1936-4CA7-B4F5-169D43F46824}" type="pres">
      <dgm:prSet presAssocID="{4CF8A7F5-D973-479E-BC04-07AC86526651}" presName="sibTrans" presStyleCnt="0"/>
      <dgm:spPr/>
    </dgm:pt>
    <dgm:pt modelId="{4659CE3E-1E5F-459B-87D4-3EF47B2466F8}" type="pres">
      <dgm:prSet presAssocID="{73171109-D313-44B2-9649-75D1B7608F51}" presName="compositeNode" presStyleCnt="0">
        <dgm:presLayoutVars>
          <dgm:bulletEnabled val="1"/>
        </dgm:presLayoutVars>
      </dgm:prSet>
      <dgm:spPr/>
    </dgm:pt>
    <dgm:pt modelId="{606A2CD2-397E-48DD-8621-1EEA0CD17030}" type="pres">
      <dgm:prSet presAssocID="{73171109-D313-44B2-9649-75D1B7608F51}" presName="imag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0B3E2AA-1A58-476C-8545-3FC1B2A35CE6}" type="pres">
      <dgm:prSet presAssocID="{73171109-D313-44B2-9649-75D1B7608F51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40D91-7337-4929-9732-F550673F27D3}" type="pres">
      <dgm:prSet presAssocID="{73171109-D313-44B2-9649-75D1B7608F51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9518C9-C2F0-46DA-A99D-AB0DD8E67D6E}" type="presOf" srcId="{B19673BC-CF1B-4159-9ABC-0D570604012B}" destId="{683B57F2-208A-4F0B-B42C-07818325F7B3}" srcOrd="0" destOrd="0" presId="urn:microsoft.com/office/officeart/2005/8/layout/hList2"/>
    <dgm:cxn modelId="{0503A790-77EE-42B9-A1FB-5E51BF20DEAF}" srcId="{B19673BC-CF1B-4159-9ABC-0D570604012B}" destId="{73171109-D313-44B2-9649-75D1B7608F51}" srcOrd="1" destOrd="0" parTransId="{B5A3573C-5594-4919-A3B4-09D0BB7CD72B}" sibTransId="{2F38D42C-D2FF-43BF-840D-D1F15066E961}"/>
    <dgm:cxn modelId="{1D2A67EE-A5B5-4426-915C-140062D89024}" type="presOf" srcId="{25554205-B1F8-46EE-AB13-1CC4D9FAEF5D}" destId="{F4DC08F5-5712-4236-A017-3B3EE4D8F6CA}" srcOrd="0" destOrd="0" presId="urn:microsoft.com/office/officeart/2005/8/layout/hList2"/>
    <dgm:cxn modelId="{85F4E301-C826-427E-89AF-1D5A9121DBC0}" type="presOf" srcId="{1D5DD073-D0AB-4859-950B-8A966C804B89}" destId="{E0B3E2AA-1A58-476C-8545-3FC1B2A35CE6}" srcOrd="0" destOrd="0" presId="urn:microsoft.com/office/officeart/2005/8/layout/hList2"/>
    <dgm:cxn modelId="{1F029AE8-7E2D-4B4A-A1A4-B54D8AA51C37}" srcId="{E515FDE6-97C5-482F-A1D9-4DAD64E12657}" destId="{25554205-B1F8-46EE-AB13-1CC4D9FAEF5D}" srcOrd="0" destOrd="0" parTransId="{74C77E5C-B7DE-4543-93F5-6191F88EC1B7}" sibTransId="{9E634A99-7EFC-4F6D-A04C-C338EF755595}"/>
    <dgm:cxn modelId="{C91A7911-D479-4FD1-B61B-00861C067BAF}" srcId="{73171109-D313-44B2-9649-75D1B7608F51}" destId="{1D5DD073-D0AB-4859-950B-8A966C804B89}" srcOrd="0" destOrd="0" parTransId="{2912604E-2FCF-4574-B69C-74B621E7BE49}" sibTransId="{779BBC10-5F29-41D7-BCDA-4C7F8DCF84DC}"/>
    <dgm:cxn modelId="{81528937-E868-4C53-A33F-CB16AEA26302}" type="presOf" srcId="{73171109-D313-44B2-9649-75D1B7608F51}" destId="{C4140D91-7337-4929-9732-F550673F27D3}" srcOrd="0" destOrd="0" presId="urn:microsoft.com/office/officeart/2005/8/layout/hList2"/>
    <dgm:cxn modelId="{48315922-D764-4680-B583-D3C117762AF1}" srcId="{B19673BC-CF1B-4159-9ABC-0D570604012B}" destId="{E515FDE6-97C5-482F-A1D9-4DAD64E12657}" srcOrd="0" destOrd="0" parTransId="{F4F25760-45E0-4281-A068-0A6CA8F3C99A}" sibTransId="{4CF8A7F5-D973-479E-BC04-07AC86526651}"/>
    <dgm:cxn modelId="{E0EDC92C-3A7D-4F71-9505-6B13B0962225}" type="presOf" srcId="{E515FDE6-97C5-482F-A1D9-4DAD64E12657}" destId="{481579CA-E9B9-49F4-B030-4A8D548092F9}" srcOrd="0" destOrd="0" presId="urn:microsoft.com/office/officeart/2005/8/layout/hList2"/>
    <dgm:cxn modelId="{E5F4119A-097F-413F-86AC-AA038DF97ED8}" type="presParOf" srcId="{683B57F2-208A-4F0B-B42C-07818325F7B3}" destId="{D7237BFC-A37E-4707-A55D-C62BC6B95B74}" srcOrd="0" destOrd="0" presId="urn:microsoft.com/office/officeart/2005/8/layout/hList2"/>
    <dgm:cxn modelId="{1D8A239C-B23C-44DF-A9EF-8F0FFFEF2C46}" type="presParOf" srcId="{D7237BFC-A37E-4707-A55D-C62BC6B95B74}" destId="{9ECE4251-3E68-4614-9DD2-9E5C133F0058}" srcOrd="0" destOrd="0" presId="urn:microsoft.com/office/officeart/2005/8/layout/hList2"/>
    <dgm:cxn modelId="{EC539A18-FBD1-457A-9713-F0860B1F75FF}" type="presParOf" srcId="{D7237BFC-A37E-4707-A55D-C62BC6B95B74}" destId="{F4DC08F5-5712-4236-A017-3B3EE4D8F6CA}" srcOrd="1" destOrd="0" presId="urn:microsoft.com/office/officeart/2005/8/layout/hList2"/>
    <dgm:cxn modelId="{594A90E5-6C6D-4083-8B4A-51858F9C9699}" type="presParOf" srcId="{D7237BFC-A37E-4707-A55D-C62BC6B95B74}" destId="{481579CA-E9B9-49F4-B030-4A8D548092F9}" srcOrd="2" destOrd="0" presId="urn:microsoft.com/office/officeart/2005/8/layout/hList2"/>
    <dgm:cxn modelId="{B079BFA0-C2D8-4A02-B0E0-3B33CA275A5B}" type="presParOf" srcId="{683B57F2-208A-4F0B-B42C-07818325F7B3}" destId="{BE9D0356-1936-4CA7-B4F5-169D43F46824}" srcOrd="1" destOrd="0" presId="urn:microsoft.com/office/officeart/2005/8/layout/hList2"/>
    <dgm:cxn modelId="{8B867963-8F53-4DB8-BF06-0CA8AE3FB39F}" type="presParOf" srcId="{683B57F2-208A-4F0B-B42C-07818325F7B3}" destId="{4659CE3E-1E5F-459B-87D4-3EF47B2466F8}" srcOrd="2" destOrd="0" presId="urn:microsoft.com/office/officeart/2005/8/layout/hList2"/>
    <dgm:cxn modelId="{683C8372-C8DE-43F2-BDB6-4C3C7861566B}" type="presParOf" srcId="{4659CE3E-1E5F-459B-87D4-3EF47B2466F8}" destId="{606A2CD2-397E-48DD-8621-1EEA0CD17030}" srcOrd="0" destOrd="0" presId="urn:microsoft.com/office/officeart/2005/8/layout/hList2"/>
    <dgm:cxn modelId="{43649611-3E32-4952-87A1-5A2D1C0490E7}" type="presParOf" srcId="{4659CE3E-1E5F-459B-87D4-3EF47B2466F8}" destId="{E0B3E2AA-1A58-476C-8545-3FC1B2A35CE6}" srcOrd="1" destOrd="0" presId="urn:microsoft.com/office/officeart/2005/8/layout/hList2"/>
    <dgm:cxn modelId="{7F9DB4D4-28BE-414C-BA87-C3F268295D09}" type="presParOf" srcId="{4659CE3E-1E5F-459B-87D4-3EF47B2466F8}" destId="{C4140D91-7337-4929-9732-F550673F27D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5E5AA0-DB94-4149-8A80-873B539F7509}" type="doc">
      <dgm:prSet loTypeId="urn:microsoft.com/office/officeart/2005/8/layout/hList7" loCatId="relationship" qsTypeId="urn:microsoft.com/office/officeart/2005/8/quickstyle/simple1" qsCatId="simple" csTypeId="urn:microsoft.com/office/officeart/2005/8/colors/accent4_5" csCatId="accent4" phldr="1"/>
      <dgm:spPr/>
    </dgm:pt>
    <dgm:pt modelId="{8CA808C6-5CA4-40C7-A151-8B87A346F22F}">
      <dgm:prSet phldrT="[Текст]"/>
      <dgm:spPr>
        <a:solidFill>
          <a:srgbClr val="66330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Король і </a:t>
          </a:r>
          <a:r>
            <a:rPr lang="uk-UA" dirty="0" err="1" smtClean="0"/>
            <a:t>премєр-міністр</a:t>
          </a:r>
          <a:r>
            <a:rPr lang="uk-UA" dirty="0" smtClean="0"/>
            <a:t> </a:t>
          </a:r>
          <a:r>
            <a:rPr lang="uk-UA" dirty="0" err="1" smtClean="0"/>
            <a:t>Абдала</a:t>
          </a:r>
          <a:r>
            <a:rPr lang="uk-UA" dirty="0" smtClean="0"/>
            <a:t> </a:t>
          </a:r>
          <a:r>
            <a:rPr lang="uk-UA" dirty="0" err="1" smtClean="0"/>
            <a:t>Ібн</a:t>
          </a:r>
          <a:r>
            <a:rPr lang="uk-UA" dirty="0" smtClean="0"/>
            <a:t> </a:t>
          </a:r>
          <a:r>
            <a:rPr lang="uk-UA" dirty="0" err="1" smtClean="0"/>
            <a:t>Абель</a:t>
          </a:r>
          <a:r>
            <a:rPr lang="uk-UA" dirty="0" smtClean="0"/>
            <a:t> </a:t>
          </a:r>
          <a:r>
            <a:rPr lang="uk-UA" dirty="0" err="1" smtClean="0"/>
            <a:t>Азіз</a:t>
          </a:r>
          <a:r>
            <a:rPr lang="uk-UA" dirty="0" smtClean="0"/>
            <a:t> </a:t>
          </a:r>
          <a:r>
            <a:rPr lang="uk-UA" dirty="0" err="1" smtClean="0"/>
            <a:t>аль-Сауд</a:t>
          </a:r>
          <a:endParaRPr lang="ru-RU" dirty="0" smtClean="0"/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Королівство Саудівська Аравія</a:t>
          </a:r>
        </a:p>
      </dgm:t>
    </dgm:pt>
    <dgm:pt modelId="{0164EF77-9885-42B0-AFDA-3983C3AD87A2}" type="parTrans" cxnId="{E35E890F-830B-4266-89FF-099F86961AEF}">
      <dgm:prSet/>
      <dgm:spPr/>
      <dgm:t>
        <a:bodyPr/>
        <a:lstStyle/>
        <a:p>
          <a:endParaRPr lang="ru-RU"/>
        </a:p>
      </dgm:t>
    </dgm:pt>
    <dgm:pt modelId="{37F9BA4E-DEDD-473D-B27D-74C8948B734A}" type="sibTrans" cxnId="{E35E890F-830B-4266-89FF-099F86961AEF}">
      <dgm:prSet/>
      <dgm:spPr/>
      <dgm:t>
        <a:bodyPr/>
        <a:lstStyle/>
        <a:p>
          <a:endParaRPr lang="ru-RU"/>
        </a:p>
      </dgm:t>
    </dgm:pt>
    <dgm:pt modelId="{534E4A3A-43F4-4606-803C-FEAF529C9F60}">
      <dgm:prSet phldrT="[Текст]"/>
      <dgm:spPr>
        <a:solidFill>
          <a:srgbClr val="663300">
            <a:alpha val="85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Імператор </a:t>
          </a:r>
          <a:r>
            <a:rPr lang="uk-UA" dirty="0" err="1" smtClean="0"/>
            <a:t>Акіхіто</a:t>
          </a:r>
          <a:endParaRPr lang="uk-UA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 </a:t>
          </a:r>
          <a:endParaRPr lang="ru-RU" dirty="0" smtClean="0"/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b="1" dirty="0" smtClean="0"/>
            <a:t>Японія</a:t>
          </a:r>
        </a:p>
      </dgm:t>
    </dgm:pt>
    <dgm:pt modelId="{FFF7D257-0A05-4B50-B3B5-4969417DC24F}" type="parTrans" cxnId="{7457A793-B1F1-4CDE-9B25-363F76BF9CB8}">
      <dgm:prSet/>
      <dgm:spPr/>
      <dgm:t>
        <a:bodyPr/>
        <a:lstStyle/>
        <a:p>
          <a:endParaRPr lang="ru-RU"/>
        </a:p>
      </dgm:t>
    </dgm:pt>
    <dgm:pt modelId="{26247C90-5381-44A0-88E7-A6B0A7013E59}" type="sibTrans" cxnId="{7457A793-B1F1-4CDE-9B25-363F76BF9CB8}">
      <dgm:prSet/>
      <dgm:spPr/>
      <dgm:t>
        <a:bodyPr/>
        <a:lstStyle/>
        <a:p>
          <a:endParaRPr lang="ru-RU"/>
        </a:p>
      </dgm:t>
    </dgm:pt>
    <dgm:pt modelId="{B61C322E-318B-4402-B857-3096205E3313}">
      <dgm:prSet phldrT="[Текст]"/>
      <dgm:spPr>
        <a:solidFill>
          <a:srgbClr val="663300">
            <a:alpha val="7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Папа Римський Бенедикт Х</a:t>
          </a:r>
          <a:r>
            <a:rPr lang="en-US" dirty="0" smtClean="0"/>
            <a:t>VI</a:t>
          </a:r>
          <a:endParaRPr lang="ru-RU" dirty="0" smtClean="0"/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b="1" dirty="0" smtClean="0"/>
            <a:t>Ватикан</a:t>
          </a:r>
        </a:p>
      </dgm:t>
    </dgm:pt>
    <dgm:pt modelId="{B31A718E-B159-4B47-A74A-AD3E8EF80B32}" type="parTrans" cxnId="{253A3476-620A-4DC7-B727-6CD075F2AE63}">
      <dgm:prSet/>
      <dgm:spPr/>
      <dgm:t>
        <a:bodyPr/>
        <a:lstStyle/>
        <a:p>
          <a:endParaRPr lang="ru-RU"/>
        </a:p>
      </dgm:t>
    </dgm:pt>
    <dgm:pt modelId="{60FEC059-A14E-4208-A75A-F7A0B323C213}" type="sibTrans" cxnId="{253A3476-620A-4DC7-B727-6CD075F2AE63}">
      <dgm:prSet/>
      <dgm:spPr/>
      <dgm:t>
        <a:bodyPr/>
        <a:lstStyle/>
        <a:p>
          <a:endParaRPr lang="ru-RU"/>
        </a:p>
      </dgm:t>
    </dgm:pt>
    <dgm:pt modelId="{E1343504-B090-40BD-96A9-815B61ECBF01}" type="pres">
      <dgm:prSet presAssocID="{215E5AA0-DB94-4149-8A80-873B539F7509}" presName="Name0" presStyleCnt="0">
        <dgm:presLayoutVars>
          <dgm:dir/>
          <dgm:resizeHandles val="exact"/>
        </dgm:presLayoutVars>
      </dgm:prSet>
      <dgm:spPr/>
    </dgm:pt>
    <dgm:pt modelId="{FA3EE695-9348-4CC7-A6EF-76134FDAA8F6}" type="pres">
      <dgm:prSet presAssocID="{215E5AA0-DB94-4149-8A80-873B539F7509}" presName="fgShape" presStyleLbl="fgShp" presStyleIdx="0" presStyleCnt="1" custScaleX="108696" custScaleY="113800" custLinFactNeighborX="507" custLinFactNeighborY="3931"/>
      <dgm:spPr>
        <a:prstGeom prst="cloudCallout">
          <a:avLst/>
        </a:prstGeom>
      </dgm:spPr>
      <dgm:t>
        <a:bodyPr/>
        <a:lstStyle/>
        <a:p>
          <a:endParaRPr lang="ru-RU"/>
        </a:p>
      </dgm:t>
    </dgm:pt>
    <dgm:pt modelId="{E72475A6-94A1-4C97-8915-2FE3B163CEC0}" type="pres">
      <dgm:prSet presAssocID="{215E5AA0-DB94-4149-8A80-873B539F7509}" presName="linComp" presStyleCnt="0"/>
      <dgm:spPr/>
    </dgm:pt>
    <dgm:pt modelId="{F89AC0F1-6A5D-48C6-B2C9-76B752C2ABEC}" type="pres">
      <dgm:prSet presAssocID="{8CA808C6-5CA4-40C7-A151-8B87A346F22F}" presName="compNode" presStyleCnt="0"/>
      <dgm:spPr/>
    </dgm:pt>
    <dgm:pt modelId="{F48CCCB9-2EEB-41BF-B197-4D3AFF108D82}" type="pres">
      <dgm:prSet presAssocID="{8CA808C6-5CA4-40C7-A151-8B87A346F22F}" presName="bkgdShape" presStyleLbl="node1" presStyleIdx="0" presStyleCnt="3"/>
      <dgm:spPr/>
      <dgm:t>
        <a:bodyPr/>
        <a:lstStyle/>
        <a:p>
          <a:endParaRPr lang="ru-RU"/>
        </a:p>
      </dgm:t>
    </dgm:pt>
    <dgm:pt modelId="{A7B85494-E6E8-4DD4-8C9A-A4D254243E46}" type="pres">
      <dgm:prSet presAssocID="{8CA808C6-5CA4-40C7-A151-8B87A346F22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E355A-6EAC-4B5A-A4EF-DF1BA289FD8E}" type="pres">
      <dgm:prSet presAssocID="{8CA808C6-5CA4-40C7-A151-8B87A346F22F}" presName="invisiNode" presStyleLbl="node1" presStyleIdx="0" presStyleCnt="3"/>
      <dgm:spPr/>
    </dgm:pt>
    <dgm:pt modelId="{A5B0115C-F942-4BB7-A15D-1F2D8529B65F}" type="pres">
      <dgm:prSet presAssocID="{8CA808C6-5CA4-40C7-A151-8B87A346F22F}" presName="imagNode" presStyleLbl="fgImgPlace1" presStyleIdx="0" presStyleCnt="3" custScaleX="13186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1DF90EB-CB2F-4E51-809A-2074226EA424}" type="pres">
      <dgm:prSet presAssocID="{37F9BA4E-DEDD-473D-B27D-74C8948B73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5A9F1DE-300E-45DA-B1D5-9DB19273F265}" type="pres">
      <dgm:prSet presAssocID="{534E4A3A-43F4-4606-803C-FEAF529C9F60}" presName="compNode" presStyleCnt="0"/>
      <dgm:spPr/>
    </dgm:pt>
    <dgm:pt modelId="{C628EB98-67EB-4242-BD5E-9D56409E19BA}" type="pres">
      <dgm:prSet presAssocID="{534E4A3A-43F4-4606-803C-FEAF529C9F60}" presName="bkgdShape" presStyleLbl="node1" presStyleIdx="1" presStyleCnt="3" custLinFactNeighborX="150" custLinFactNeighborY="-305"/>
      <dgm:spPr/>
      <dgm:t>
        <a:bodyPr/>
        <a:lstStyle/>
        <a:p>
          <a:endParaRPr lang="ru-RU"/>
        </a:p>
      </dgm:t>
    </dgm:pt>
    <dgm:pt modelId="{AFED5F8C-2517-4522-91AD-FE4FCFD737EB}" type="pres">
      <dgm:prSet presAssocID="{534E4A3A-43F4-4606-803C-FEAF529C9F6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8FC75-7C40-440F-AA15-D8008B8D6C16}" type="pres">
      <dgm:prSet presAssocID="{534E4A3A-43F4-4606-803C-FEAF529C9F60}" presName="invisiNode" presStyleLbl="node1" presStyleIdx="1" presStyleCnt="3"/>
      <dgm:spPr/>
    </dgm:pt>
    <dgm:pt modelId="{4D8ADA5E-608E-4FB6-93F9-2E155EA009EF}" type="pres">
      <dgm:prSet presAssocID="{534E4A3A-43F4-4606-803C-FEAF529C9F60}" presName="imagNode" presStyleLbl="fgImgPlace1" presStyleIdx="1" presStyleCnt="3" custScaleX="118053" custLinFactNeighborX="587" custLinFactNeighborY="-3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24E6B24-85D5-40AC-9665-5E366175C5B2}" type="pres">
      <dgm:prSet presAssocID="{26247C90-5381-44A0-88E7-A6B0A7013E5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F5526E2-CCAE-4D16-B0E3-E4D928A9337D}" type="pres">
      <dgm:prSet presAssocID="{B61C322E-318B-4402-B857-3096205E3313}" presName="compNode" presStyleCnt="0"/>
      <dgm:spPr/>
    </dgm:pt>
    <dgm:pt modelId="{A86C4D37-F1C0-4C83-80A6-5BFB3E49CBE1}" type="pres">
      <dgm:prSet presAssocID="{B61C322E-318B-4402-B857-3096205E3313}" presName="bkgdShape" presStyleLbl="node1" presStyleIdx="2" presStyleCnt="3" custLinFactNeighborX="-1064" custLinFactNeighborY="-307"/>
      <dgm:spPr/>
      <dgm:t>
        <a:bodyPr/>
        <a:lstStyle/>
        <a:p>
          <a:endParaRPr lang="ru-RU"/>
        </a:p>
      </dgm:t>
    </dgm:pt>
    <dgm:pt modelId="{BD67E6BB-660F-4D50-A5E9-FCF59684A73D}" type="pres">
      <dgm:prSet presAssocID="{B61C322E-318B-4402-B857-3096205E331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46CF5-3AEC-4F6C-8BF7-49E26867EAB0}" type="pres">
      <dgm:prSet presAssocID="{B61C322E-318B-4402-B857-3096205E3313}" presName="invisiNode" presStyleLbl="node1" presStyleIdx="2" presStyleCnt="3"/>
      <dgm:spPr/>
    </dgm:pt>
    <dgm:pt modelId="{09D5D52B-6A3E-4C88-949E-092167AF2272}" type="pres">
      <dgm:prSet presAssocID="{B61C322E-318B-4402-B857-3096205E3313}" presName="imagNode" presStyleLbl="fgImgPlace1" presStyleIdx="2" presStyleCnt="3" custScaleX="11989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D2D0433A-0B92-4604-A58F-F73F20454AAC}" type="presOf" srcId="{215E5AA0-DB94-4149-8A80-873B539F7509}" destId="{E1343504-B090-40BD-96A9-815B61ECBF01}" srcOrd="0" destOrd="0" presId="urn:microsoft.com/office/officeart/2005/8/layout/hList7"/>
    <dgm:cxn modelId="{B2ECA5A4-0C80-421F-900A-58C800249432}" type="presOf" srcId="{8CA808C6-5CA4-40C7-A151-8B87A346F22F}" destId="{A7B85494-E6E8-4DD4-8C9A-A4D254243E46}" srcOrd="1" destOrd="0" presId="urn:microsoft.com/office/officeart/2005/8/layout/hList7"/>
    <dgm:cxn modelId="{3E6D024A-FD9B-4507-9525-7B23C26AACAB}" type="presOf" srcId="{26247C90-5381-44A0-88E7-A6B0A7013E59}" destId="{324E6B24-85D5-40AC-9665-5E366175C5B2}" srcOrd="0" destOrd="0" presId="urn:microsoft.com/office/officeart/2005/8/layout/hList7"/>
    <dgm:cxn modelId="{E5A065FE-27AE-4213-8600-9B321CD7DCD5}" type="presOf" srcId="{B61C322E-318B-4402-B857-3096205E3313}" destId="{A86C4D37-F1C0-4C83-80A6-5BFB3E49CBE1}" srcOrd="0" destOrd="0" presId="urn:microsoft.com/office/officeart/2005/8/layout/hList7"/>
    <dgm:cxn modelId="{253A3476-620A-4DC7-B727-6CD075F2AE63}" srcId="{215E5AA0-DB94-4149-8A80-873B539F7509}" destId="{B61C322E-318B-4402-B857-3096205E3313}" srcOrd="2" destOrd="0" parTransId="{B31A718E-B159-4B47-A74A-AD3E8EF80B32}" sibTransId="{60FEC059-A14E-4208-A75A-F7A0B323C213}"/>
    <dgm:cxn modelId="{73CC257E-2EBF-427B-850A-B267CB29382E}" type="presOf" srcId="{8CA808C6-5CA4-40C7-A151-8B87A346F22F}" destId="{F48CCCB9-2EEB-41BF-B197-4D3AFF108D82}" srcOrd="0" destOrd="0" presId="urn:microsoft.com/office/officeart/2005/8/layout/hList7"/>
    <dgm:cxn modelId="{564DD0E2-C98C-49C9-9EF5-CAB45ACCFA27}" type="presOf" srcId="{534E4A3A-43F4-4606-803C-FEAF529C9F60}" destId="{AFED5F8C-2517-4522-91AD-FE4FCFD737EB}" srcOrd="1" destOrd="0" presId="urn:microsoft.com/office/officeart/2005/8/layout/hList7"/>
    <dgm:cxn modelId="{E35E890F-830B-4266-89FF-099F86961AEF}" srcId="{215E5AA0-DB94-4149-8A80-873B539F7509}" destId="{8CA808C6-5CA4-40C7-A151-8B87A346F22F}" srcOrd="0" destOrd="0" parTransId="{0164EF77-9885-42B0-AFDA-3983C3AD87A2}" sibTransId="{37F9BA4E-DEDD-473D-B27D-74C8948B734A}"/>
    <dgm:cxn modelId="{AE868BF8-53D3-4DE4-AD71-94556E60F0BD}" type="presOf" srcId="{B61C322E-318B-4402-B857-3096205E3313}" destId="{BD67E6BB-660F-4D50-A5E9-FCF59684A73D}" srcOrd="1" destOrd="0" presId="urn:microsoft.com/office/officeart/2005/8/layout/hList7"/>
    <dgm:cxn modelId="{93072F20-DC5B-445A-8CF1-C4EDBB67A843}" type="presOf" srcId="{534E4A3A-43F4-4606-803C-FEAF529C9F60}" destId="{C628EB98-67EB-4242-BD5E-9D56409E19BA}" srcOrd="0" destOrd="0" presId="urn:microsoft.com/office/officeart/2005/8/layout/hList7"/>
    <dgm:cxn modelId="{7457A793-B1F1-4CDE-9B25-363F76BF9CB8}" srcId="{215E5AA0-DB94-4149-8A80-873B539F7509}" destId="{534E4A3A-43F4-4606-803C-FEAF529C9F60}" srcOrd="1" destOrd="0" parTransId="{FFF7D257-0A05-4B50-B3B5-4969417DC24F}" sibTransId="{26247C90-5381-44A0-88E7-A6B0A7013E59}"/>
    <dgm:cxn modelId="{B53B723D-57B2-4962-BAA7-537B675E6A2D}" type="presOf" srcId="{37F9BA4E-DEDD-473D-B27D-74C8948B734A}" destId="{71DF90EB-CB2F-4E51-809A-2074226EA424}" srcOrd="0" destOrd="0" presId="urn:microsoft.com/office/officeart/2005/8/layout/hList7"/>
    <dgm:cxn modelId="{FC6C1687-7202-432B-ADA0-CC454DC57D04}" type="presParOf" srcId="{E1343504-B090-40BD-96A9-815B61ECBF01}" destId="{FA3EE695-9348-4CC7-A6EF-76134FDAA8F6}" srcOrd="0" destOrd="0" presId="urn:microsoft.com/office/officeart/2005/8/layout/hList7"/>
    <dgm:cxn modelId="{16DC97BD-3714-469E-BFF6-9A86A2DB3C0F}" type="presParOf" srcId="{E1343504-B090-40BD-96A9-815B61ECBF01}" destId="{E72475A6-94A1-4C97-8915-2FE3B163CEC0}" srcOrd="1" destOrd="0" presId="urn:microsoft.com/office/officeart/2005/8/layout/hList7"/>
    <dgm:cxn modelId="{79A66714-8745-4A66-B484-22EAC22DDB57}" type="presParOf" srcId="{E72475A6-94A1-4C97-8915-2FE3B163CEC0}" destId="{F89AC0F1-6A5D-48C6-B2C9-76B752C2ABEC}" srcOrd="0" destOrd="0" presId="urn:microsoft.com/office/officeart/2005/8/layout/hList7"/>
    <dgm:cxn modelId="{54A7133D-8B73-480A-8863-52ED8769C9FA}" type="presParOf" srcId="{F89AC0F1-6A5D-48C6-B2C9-76B752C2ABEC}" destId="{F48CCCB9-2EEB-41BF-B197-4D3AFF108D82}" srcOrd="0" destOrd="0" presId="urn:microsoft.com/office/officeart/2005/8/layout/hList7"/>
    <dgm:cxn modelId="{0AACA3F8-1531-4A24-B3D3-45F05744D36A}" type="presParOf" srcId="{F89AC0F1-6A5D-48C6-B2C9-76B752C2ABEC}" destId="{A7B85494-E6E8-4DD4-8C9A-A4D254243E46}" srcOrd="1" destOrd="0" presId="urn:microsoft.com/office/officeart/2005/8/layout/hList7"/>
    <dgm:cxn modelId="{5E9C6905-264F-467A-8246-F8FEDF7DDEEC}" type="presParOf" srcId="{F89AC0F1-6A5D-48C6-B2C9-76B752C2ABEC}" destId="{54EE355A-6EAC-4B5A-A4EF-DF1BA289FD8E}" srcOrd="2" destOrd="0" presId="urn:microsoft.com/office/officeart/2005/8/layout/hList7"/>
    <dgm:cxn modelId="{A88CD1EA-B317-4882-94E0-70D9B3BACFF9}" type="presParOf" srcId="{F89AC0F1-6A5D-48C6-B2C9-76B752C2ABEC}" destId="{A5B0115C-F942-4BB7-A15D-1F2D8529B65F}" srcOrd="3" destOrd="0" presId="urn:microsoft.com/office/officeart/2005/8/layout/hList7"/>
    <dgm:cxn modelId="{B5C8D517-AC53-4DB8-9A45-2D58F477118D}" type="presParOf" srcId="{E72475A6-94A1-4C97-8915-2FE3B163CEC0}" destId="{71DF90EB-CB2F-4E51-809A-2074226EA424}" srcOrd="1" destOrd="0" presId="urn:microsoft.com/office/officeart/2005/8/layout/hList7"/>
    <dgm:cxn modelId="{451E46A9-D575-43E4-9598-89CBCD45951F}" type="presParOf" srcId="{E72475A6-94A1-4C97-8915-2FE3B163CEC0}" destId="{25A9F1DE-300E-45DA-B1D5-9DB19273F265}" srcOrd="2" destOrd="0" presId="urn:microsoft.com/office/officeart/2005/8/layout/hList7"/>
    <dgm:cxn modelId="{CF0D75B3-EE1B-4F85-BD17-DE5F9087A9E7}" type="presParOf" srcId="{25A9F1DE-300E-45DA-B1D5-9DB19273F265}" destId="{C628EB98-67EB-4242-BD5E-9D56409E19BA}" srcOrd="0" destOrd="0" presId="urn:microsoft.com/office/officeart/2005/8/layout/hList7"/>
    <dgm:cxn modelId="{2DCDCB17-38BF-4E22-9141-829D2A4A77AD}" type="presParOf" srcId="{25A9F1DE-300E-45DA-B1D5-9DB19273F265}" destId="{AFED5F8C-2517-4522-91AD-FE4FCFD737EB}" srcOrd="1" destOrd="0" presId="urn:microsoft.com/office/officeart/2005/8/layout/hList7"/>
    <dgm:cxn modelId="{BE369E3C-15D3-44A9-BE4A-46F49C458222}" type="presParOf" srcId="{25A9F1DE-300E-45DA-B1D5-9DB19273F265}" destId="{2308FC75-7C40-440F-AA15-D8008B8D6C16}" srcOrd="2" destOrd="0" presId="urn:microsoft.com/office/officeart/2005/8/layout/hList7"/>
    <dgm:cxn modelId="{23C91C6F-64E2-410B-AFE2-1811F93F7B6C}" type="presParOf" srcId="{25A9F1DE-300E-45DA-B1D5-9DB19273F265}" destId="{4D8ADA5E-608E-4FB6-93F9-2E155EA009EF}" srcOrd="3" destOrd="0" presId="urn:microsoft.com/office/officeart/2005/8/layout/hList7"/>
    <dgm:cxn modelId="{C52E4468-E53D-4C8F-9715-5EA39D326D7F}" type="presParOf" srcId="{E72475A6-94A1-4C97-8915-2FE3B163CEC0}" destId="{324E6B24-85D5-40AC-9665-5E366175C5B2}" srcOrd="3" destOrd="0" presId="urn:microsoft.com/office/officeart/2005/8/layout/hList7"/>
    <dgm:cxn modelId="{A083B9A3-B728-4F18-B4C6-88C6D29D78DE}" type="presParOf" srcId="{E72475A6-94A1-4C97-8915-2FE3B163CEC0}" destId="{DF5526E2-CCAE-4D16-B0E3-E4D928A9337D}" srcOrd="4" destOrd="0" presId="urn:microsoft.com/office/officeart/2005/8/layout/hList7"/>
    <dgm:cxn modelId="{AE568C3C-6BA7-4C16-8750-0B0B3303B6D0}" type="presParOf" srcId="{DF5526E2-CCAE-4D16-B0E3-E4D928A9337D}" destId="{A86C4D37-F1C0-4C83-80A6-5BFB3E49CBE1}" srcOrd="0" destOrd="0" presId="urn:microsoft.com/office/officeart/2005/8/layout/hList7"/>
    <dgm:cxn modelId="{1FE7AFB8-2814-4DF5-AF1D-15B6C35588FB}" type="presParOf" srcId="{DF5526E2-CCAE-4D16-B0E3-E4D928A9337D}" destId="{BD67E6BB-660F-4D50-A5E9-FCF59684A73D}" srcOrd="1" destOrd="0" presId="urn:microsoft.com/office/officeart/2005/8/layout/hList7"/>
    <dgm:cxn modelId="{C0F9B815-19D8-4D51-9C1C-61EAEA4E90CE}" type="presParOf" srcId="{DF5526E2-CCAE-4D16-B0E3-E4D928A9337D}" destId="{17046CF5-3AEC-4F6C-8BF7-49E26867EAB0}" srcOrd="2" destOrd="0" presId="urn:microsoft.com/office/officeart/2005/8/layout/hList7"/>
    <dgm:cxn modelId="{A814E48B-CBE6-46B0-960A-207BB6DDAA19}" type="presParOf" srcId="{DF5526E2-CCAE-4D16-B0E3-E4D928A9337D}" destId="{09D5D52B-6A3E-4C88-949E-092167AF227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5E5AA0-DB94-4149-8A80-873B539F7509}" type="doc">
      <dgm:prSet loTypeId="urn:microsoft.com/office/officeart/2005/8/layout/hList7" loCatId="relationship" qsTypeId="urn:microsoft.com/office/officeart/2005/8/quickstyle/simple1" qsCatId="simple" csTypeId="urn:microsoft.com/office/officeart/2005/8/colors/accent4_5" csCatId="accent4" phldr="1"/>
      <dgm:spPr/>
    </dgm:pt>
    <dgm:pt modelId="{8CA808C6-5CA4-40C7-A151-8B87A346F22F}">
      <dgm:prSet phldrT="[Текст]"/>
      <dgm:spPr>
        <a:solidFill>
          <a:srgbClr val="663300"/>
        </a:solidFill>
      </dgm:spPr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Росія </a:t>
          </a:r>
        </a:p>
        <a:p>
          <a:r>
            <a:rPr lang="uk-UA" dirty="0" smtClean="0"/>
            <a:t>Президент Володимир Путін</a:t>
          </a:r>
          <a:endParaRPr lang="ru-RU" dirty="0"/>
        </a:p>
      </dgm:t>
    </dgm:pt>
    <dgm:pt modelId="{0164EF77-9885-42B0-AFDA-3983C3AD87A2}" type="parTrans" cxnId="{E35E890F-830B-4266-89FF-099F86961AEF}">
      <dgm:prSet/>
      <dgm:spPr/>
      <dgm:t>
        <a:bodyPr/>
        <a:lstStyle/>
        <a:p>
          <a:endParaRPr lang="ru-RU"/>
        </a:p>
      </dgm:t>
    </dgm:pt>
    <dgm:pt modelId="{37F9BA4E-DEDD-473D-B27D-74C8948B734A}" type="sibTrans" cxnId="{E35E890F-830B-4266-89FF-099F86961AEF}">
      <dgm:prSet/>
      <dgm:spPr/>
      <dgm:t>
        <a:bodyPr/>
        <a:lstStyle/>
        <a:p>
          <a:endParaRPr lang="ru-RU"/>
        </a:p>
      </dgm:t>
    </dgm:pt>
    <dgm:pt modelId="{534E4A3A-43F4-4606-803C-FEAF529C9F60}">
      <dgm:prSet phldrT="[Текст]"/>
      <dgm:spPr>
        <a:solidFill>
          <a:srgbClr val="663300">
            <a:alpha val="75000"/>
          </a:srgbClr>
        </a:solidFill>
      </dgm:spPr>
      <dgm:t>
        <a:bodyPr/>
        <a:lstStyle/>
        <a:p>
          <a:r>
            <a:rPr lang="uk-UA" b="1" dirty="0" smtClean="0"/>
            <a:t>Угорщина</a:t>
          </a:r>
          <a:r>
            <a:rPr lang="ru-RU" b="1" dirty="0" smtClean="0"/>
            <a:t> </a:t>
          </a:r>
        </a:p>
        <a:p>
          <a:r>
            <a:rPr lang="ru-RU" b="1" dirty="0" smtClean="0"/>
            <a:t>президент </a:t>
          </a:r>
        </a:p>
        <a:p>
          <a:r>
            <a:rPr lang="ru-RU" b="1" dirty="0" smtClean="0"/>
            <a:t>Янош </a:t>
          </a:r>
          <a:r>
            <a:rPr lang="ru-RU" b="1" dirty="0" err="1" smtClean="0"/>
            <a:t>Адер</a:t>
          </a:r>
          <a:endParaRPr lang="uk-UA" b="1" dirty="0" smtClean="0"/>
        </a:p>
        <a:p>
          <a:endParaRPr lang="uk-UA" b="1" dirty="0" smtClean="0"/>
        </a:p>
      </dgm:t>
    </dgm:pt>
    <dgm:pt modelId="{FFF7D257-0A05-4B50-B3B5-4969417DC24F}" type="parTrans" cxnId="{7457A793-B1F1-4CDE-9B25-363F76BF9CB8}">
      <dgm:prSet/>
      <dgm:spPr/>
      <dgm:t>
        <a:bodyPr/>
        <a:lstStyle/>
        <a:p>
          <a:endParaRPr lang="ru-RU"/>
        </a:p>
      </dgm:t>
    </dgm:pt>
    <dgm:pt modelId="{26247C90-5381-44A0-88E7-A6B0A7013E59}" type="sibTrans" cxnId="{7457A793-B1F1-4CDE-9B25-363F76BF9CB8}">
      <dgm:prSet/>
      <dgm:spPr/>
      <dgm:t>
        <a:bodyPr/>
        <a:lstStyle/>
        <a:p>
          <a:endParaRPr lang="ru-RU"/>
        </a:p>
      </dgm:t>
    </dgm:pt>
    <dgm:pt modelId="{B61C322E-318B-4402-B857-3096205E3313}">
      <dgm:prSet phldrT="[Текст]"/>
      <dgm:spPr>
        <a:solidFill>
          <a:srgbClr val="663300">
            <a:alpha val="50000"/>
          </a:srgbClr>
        </a:solidFill>
      </dgm:spPr>
      <dgm:t>
        <a:bodyPr/>
        <a:lstStyle/>
        <a:p>
          <a:r>
            <a:rPr lang="uk-UA" b="1" dirty="0" smtClean="0"/>
            <a:t>Польща</a:t>
          </a:r>
        </a:p>
        <a:p>
          <a:r>
            <a:rPr lang="uk-UA" b="1" dirty="0" smtClean="0"/>
            <a:t>Президент Броніслав </a:t>
          </a:r>
          <a:r>
            <a:rPr lang="uk-UA" b="1" dirty="0" err="1" smtClean="0"/>
            <a:t>Комаровський</a:t>
          </a:r>
          <a:endParaRPr lang="uk-UA" b="1" dirty="0" smtClean="0"/>
        </a:p>
      </dgm:t>
    </dgm:pt>
    <dgm:pt modelId="{B31A718E-B159-4B47-A74A-AD3E8EF80B32}" type="parTrans" cxnId="{253A3476-620A-4DC7-B727-6CD075F2AE63}">
      <dgm:prSet/>
      <dgm:spPr/>
      <dgm:t>
        <a:bodyPr/>
        <a:lstStyle/>
        <a:p>
          <a:endParaRPr lang="ru-RU"/>
        </a:p>
      </dgm:t>
    </dgm:pt>
    <dgm:pt modelId="{60FEC059-A14E-4208-A75A-F7A0B323C213}" type="sibTrans" cxnId="{253A3476-620A-4DC7-B727-6CD075F2AE63}">
      <dgm:prSet/>
      <dgm:spPr/>
      <dgm:t>
        <a:bodyPr/>
        <a:lstStyle/>
        <a:p>
          <a:endParaRPr lang="ru-RU"/>
        </a:p>
      </dgm:t>
    </dgm:pt>
    <dgm:pt modelId="{E1343504-B090-40BD-96A9-815B61ECBF01}" type="pres">
      <dgm:prSet presAssocID="{215E5AA0-DB94-4149-8A80-873B539F7509}" presName="Name0" presStyleCnt="0">
        <dgm:presLayoutVars>
          <dgm:dir/>
          <dgm:resizeHandles val="exact"/>
        </dgm:presLayoutVars>
      </dgm:prSet>
      <dgm:spPr/>
    </dgm:pt>
    <dgm:pt modelId="{FA3EE695-9348-4CC7-A6EF-76134FDAA8F6}" type="pres">
      <dgm:prSet presAssocID="{215E5AA0-DB94-4149-8A80-873B539F7509}" presName="fgShape" presStyleLbl="fgShp" presStyleIdx="0" presStyleCnt="1" custScaleX="108696" custScaleY="150531" custLinFactNeighborX="0" custLinFactNeighborY="-12440"/>
      <dgm:spPr>
        <a:prstGeom prst="cloudCallout">
          <a:avLst/>
        </a:prstGeom>
      </dgm:spPr>
      <dgm:t>
        <a:bodyPr/>
        <a:lstStyle/>
        <a:p>
          <a:endParaRPr lang="ru-RU"/>
        </a:p>
      </dgm:t>
    </dgm:pt>
    <dgm:pt modelId="{E72475A6-94A1-4C97-8915-2FE3B163CEC0}" type="pres">
      <dgm:prSet presAssocID="{215E5AA0-DB94-4149-8A80-873B539F7509}" presName="linComp" presStyleCnt="0"/>
      <dgm:spPr/>
    </dgm:pt>
    <dgm:pt modelId="{F89AC0F1-6A5D-48C6-B2C9-76B752C2ABEC}" type="pres">
      <dgm:prSet presAssocID="{8CA808C6-5CA4-40C7-A151-8B87A346F22F}" presName="compNode" presStyleCnt="0"/>
      <dgm:spPr/>
    </dgm:pt>
    <dgm:pt modelId="{F48CCCB9-2EEB-41BF-B197-4D3AFF108D82}" type="pres">
      <dgm:prSet presAssocID="{8CA808C6-5CA4-40C7-A151-8B87A346F22F}" presName="bkgdShape" presStyleLbl="node1" presStyleIdx="0" presStyleCnt="3" custLinFactNeighborX="-1315" custLinFactNeighborY="-307"/>
      <dgm:spPr/>
      <dgm:t>
        <a:bodyPr/>
        <a:lstStyle/>
        <a:p>
          <a:endParaRPr lang="ru-RU"/>
        </a:p>
      </dgm:t>
    </dgm:pt>
    <dgm:pt modelId="{A7B85494-E6E8-4DD4-8C9A-A4D254243E46}" type="pres">
      <dgm:prSet presAssocID="{8CA808C6-5CA4-40C7-A151-8B87A346F22F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E355A-6EAC-4B5A-A4EF-DF1BA289FD8E}" type="pres">
      <dgm:prSet presAssocID="{8CA808C6-5CA4-40C7-A151-8B87A346F22F}" presName="invisiNode" presStyleLbl="node1" presStyleIdx="0" presStyleCnt="3"/>
      <dgm:spPr/>
    </dgm:pt>
    <dgm:pt modelId="{A5B0115C-F942-4BB7-A15D-1F2D8529B65F}" type="pres">
      <dgm:prSet presAssocID="{8CA808C6-5CA4-40C7-A151-8B87A346F22F}" presName="imagNode" presStyleLbl="fgImgPlace1" presStyleIdx="0" presStyleCnt="3" custScaleY="132844" custLinFactNeighborX="-1959" custLinFactNeighborY="-496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1DF90EB-CB2F-4E51-809A-2074226EA424}" type="pres">
      <dgm:prSet presAssocID="{37F9BA4E-DEDD-473D-B27D-74C8948B73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5A9F1DE-300E-45DA-B1D5-9DB19273F265}" type="pres">
      <dgm:prSet presAssocID="{534E4A3A-43F4-4606-803C-FEAF529C9F60}" presName="compNode" presStyleCnt="0"/>
      <dgm:spPr/>
    </dgm:pt>
    <dgm:pt modelId="{C628EB98-67EB-4242-BD5E-9D56409E19BA}" type="pres">
      <dgm:prSet presAssocID="{534E4A3A-43F4-4606-803C-FEAF529C9F60}" presName="bkgdShape" presStyleLbl="node1" presStyleIdx="1" presStyleCnt="3" custLinFactNeighborX="-490"/>
      <dgm:spPr/>
      <dgm:t>
        <a:bodyPr/>
        <a:lstStyle/>
        <a:p>
          <a:endParaRPr lang="ru-RU"/>
        </a:p>
      </dgm:t>
    </dgm:pt>
    <dgm:pt modelId="{AFED5F8C-2517-4522-91AD-FE4FCFD737EB}" type="pres">
      <dgm:prSet presAssocID="{534E4A3A-43F4-4606-803C-FEAF529C9F6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8FC75-7C40-440F-AA15-D8008B8D6C16}" type="pres">
      <dgm:prSet presAssocID="{534E4A3A-43F4-4606-803C-FEAF529C9F60}" presName="invisiNode" presStyleLbl="node1" presStyleIdx="1" presStyleCnt="3"/>
      <dgm:spPr/>
    </dgm:pt>
    <dgm:pt modelId="{4D8ADA5E-608E-4FB6-93F9-2E155EA009EF}" type="pres">
      <dgm:prSet presAssocID="{534E4A3A-43F4-4606-803C-FEAF529C9F60}" presName="imagNode" presStyleLbl="fgImgPlace1" presStyleIdx="1" presStyleCnt="3" custScaleX="14333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24E6B24-85D5-40AC-9665-5E366175C5B2}" type="pres">
      <dgm:prSet presAssocID="{26247C90-5381-44A0-88E7-A6B0A7013E5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F5526E2-CCAE-4D16-B0E3-E4D928A9337D}" type="pres">
      <dgm:prSet presAssocID="{B61C322E-318B-4402-B857-3096205E3313}" presName="compNode" presStyleCnt="0"/>
      <dgm:spPr/>
    </dgm:pt>
    <dgm:pt modelId="{A86C4D37-F1C0-4C83-80A6-5BFB3E49CBE1}" type="pres">
      <dgm:prSet presAssocID="{B61C322E-318B-4402-B857-3096205E3313}" presName="bkgdShape" presStyleLbl="node1" presStyleIdx="2" presStyleCnt="3" custLinFactNeighborX="1212"/>
      <dgm:spPr/>
      <dgm:t>
        <a:bodyPr/>
        <a:lstStyle/>
        <a:p>
          <a:endParaRPr lang="ru-RU"/>
        </a:p>
      </dgm:t>
    </dgm:pt>
    <dgm:pt modelId="{BD67E6BB-660F-4D50-A5E9-FCF59684A73D}" type="pres">
      <dgm:prSet presAssocID="{B61C322E-318B-4402-B857-3096205E331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46CF5-3AEC-4F6C-8BF7-49E26867EAB0}" type="pres">
      <dgm:prSet presAssocID="{B61C322E-318B-4402-B857-3096205E3313}" presName="invisiNode" presStyleLbl="node1" presStyleIdx="2" presStyleCnt="3"/>
      <dgm:spPr/>
    </dgm:pt>
    <dgm:pt modelId="{09D5D52B-6A3E-4C88-949E-092167AF2272}" type="pres">
      <dgm:prSet presAssocID="{B61C322E-318B-4402-B857-3096205E3313}" presName="imagNode" presStyleLbl="fgImgPlace1" presStyleIdx="2" presStyleCnt="3" custScaleX="120485" custScaleY="132219" custLinFactNeighborX="4657" custLinFactNeighborY="648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CD381BE-9B56-4A51-9714-4D782D0A5123}" type="presOf" srcId="{215E5AA0-DB94-4149-8A80-873B539F7509}" destId="{E1343504-B090-40BD-96A9-815B61ECBF01}" srcOrd="0" destOrd="0" presId="urn:microsoft.com/office/officeart/2005/8/layout/hList7"/>
    <dgm:cxn modelId="{DF395204-AE1B-4EBC-A6F0-CFA1391BDC9A}" type="presOf" srcId="{B61C322E-318B-4402-B857-3096205E3313}" destId="{A86C4D37-F1C0-4C83-80A6-5BFB3E49CBE1}" srcOrd="0" destOrd="0" presId="urn:microsoft.com/office/officeart/2005/8/layout/hList7"/>
    <dgm:cxn modelId="{239EDECF-D450-4B01-AEAE-F0A2B85A333C}" type="presOf" srcId="{37F9BA4E-DEDD-473D-B27D-74C8948B734A}" destId="{71DF90EB-CB2F-4E51-809A-2074226EA424}" srcOrd="0" destOrd="0" presId="urn:microsoft.com/office/officeart/2005/8/layout/hList7"/>
    <dgm:cxn modelId="{85311426-C314-47CD-B478-2761B742CA2D}" type="presOf" srcId="{534E4A3A-43F4-4606-803C-FEAF529C9F60}" destId="{C628EB98-67EB-4242-BD5E-9D56409E19BA}" srcOrd="0" destOrd="0" presId="urn:microsoft.com/office/officeart/2005/8/layout/hList7"/>
    <dgm:cxn modelId="{253A3476-620A-4DC7-B727-6CD075F2AE63}" srcId="{215E5AA0-DB94-4149-8A80-873B539F7509}" destId="{B61C322E-318B-4402-B857-3096205E3313}" srcOrd="2" destOrd="0" parTransId="{B31A718E-B159-4B47-A74A-AD3E8EF80B32}" sibTransId="{60FEC059-A14E-4208-A75A-F7A0B323C213}"/>
    <dgm:cxn modelId="{E35E890F-830B-4266-89FF-099F86961AEF}" srcId="{215E5AA0-DB94-4149-8A80-873B539F7509}" destId="{8CA808C6-5CA4-40C7-A151-8B87A346F22F}" srcOrd="0" destOrd="0" parTransId="{0164EF77-9885-42B0-AFDA-3983C3AD87A2}" sibTransId="{37F9BA4E-DEDD-473D-B27D-74C8948B734A}"/>
    <dgm:cxn modelId="{A640D830-9524-4AA6-8F91-A2F8FF28A9E4}" type="presOf" srcId="{8CA808C6-5CA4-40C7-A151-8B87A346F22F}" destId="{A7B85494-E6E8-4DD4-8C9A-A4D254243E46}" srcOrd="1" destOrd="0" presId="urn:microsoft.com/office/officeart/2005/8/layout/hList7"/>
    <dgm:cxn modelId="{7D417E6E-16E9-4421-95FE-9C600F5B89EB}" type="presOf" srcId="{534E4A3A-43F4-4606-803C-FEAF529C9F60}" destId="{AFED5F8C-2517-4522-91AD-FE4FCFD737EB}" srcOrd="1" destOrd="0" presId="urn:microsoft.com/office/officeart/2005/8/layout/hList7"/>
    <dgm:cxn modelId="{7457A793-B1F1-4CDE-9B25-363F76BF9CB8}" srcId="{215E5AA0-DB94-4149-8A80-873B539F7509}" destId="{534E4A3A-43F4-4606-803C-FEAF529C9F60}" srcOrd="1" destOrd="0" parTransId="{FFF7D257-0A05-4B50-B3B5-4969417DC24F}" sibTransId="{26247C90-5381-44A0-88E7-A6B0A7013E59}"/>
    <dgm:cxn modelId="{DE350145-E0BB-49EE-9B17-C18CED399091}" type="presOf" srcId="{8CA808C6-5CA4-40C7-A151-8B87A346F22F}" destId="{F48CCCB9-2EEB-41BF-B197-4D3AFF108D82}" srcOrd="0" destOrd="0" presId="urn:microsoft.com/office/officeart/2005/8/layout/hList7"/>
    <dgm:cxn modelId="{DB7EE989-1FA0-4FBA-949F-D5E125997120}" type="presOf" srcId="{B61C322E-318B-4402-B857-3096205E3313}" destId="{BD67E6BB-660F-4D50-A5E9-FCF59684A73D}" srcOrd="1" destOrd="0" presId="urn:microsoft.com/office/officeart/2005/8/layout/hList7"/>
    <dgm:cxn modelId="{15030347-7505-4B32-9122-2116CB7E0712}" type="presOf" srcId="{26247C90-5381-44A0-88E7-A6B0A7013E59}" destId="{324E6B24-85D5-40AC-9665-5E366175C5B2}" srcOrd="0" destOrd="0" presId="urn:microsoft.com/office/officeart/2005/8/layout/hList7"/>
    <dgm:cxn modelId="{458807C3-93F5-4B4D-9E69-BF97EF697CEF}" type="presParOf" srcId="{E1343504-B090-40BD-96A9-815B61ECBF01}" destId="{FA3EE695-9348-4CC7-A6EF-76134FDAA8F6}" srcOrd="0" destOrd="0" presId="urn:microsoft.com/office/officeart/2005/8/layout/hList7"/>
    <dgm:cxn modelId="{CD1443EE-5B96-4430-B070-F694249B7E42}" type="presParOf" srcId="{E1343504-B090-40BD-96A9-815B61ECBF01}" destId="{E72475A6-94A1-4C97-8915-2FE3B163CEC0}" srcOrd="1" destOrd="0" presId="urn:microsoft.com/office/officeart/2005/8/layout/hList7"/>
    <dgm:cxn modelId="{C499ADDA-744E-4E53-A14D-85EE0CF1E8B8}" type="presParOf" srcId="{E72475A6-94A1-4C97-8915-2FE3B163CEC0}" destId="{F89AC0F1-6A5D-48C6-B2C9-76B752C2ABEC}" srcOrd="0" destOrd="0" presId="urn:microsoft.com/office/officeart/2005/8/layout/hList7"/>
    <dgm:cxn modelId="{895D304A-5284-4E25-8F23-8991A65AB47C}" type="presParOf" srcId="{F89AC0F1-6A5D-48C6-B2C9-76B752C2ABEC}" destId="{F48CCCB9-2EEB-41BF-B197-4D3AFF108D82}" srcOrd="0" destOrd="0" presId="urn:microsoft.com/office/officeart/2005/8/layout/hList7"/>
    <dgm:cxn modelId="{EA213DD3-CB59-44BF-9CED-037EF43DDEB1}" type="presParOf" srcId="{F89AC0F1-6A5D-48C6-B2C9-76B752C2ABEC}" destId="{A7B85494-E6E8-4DD4-8C9A-A4D254243E46}" srcOrd="1" destOrd="0" presId="urn:microsoft.com/office/officeart/2005/8/layout/hList7"/>
    <dgm:cxn modelId="{E19FE2C7-07EE-4333-9897-9347DCCF3C0D}" type="presParOf" srcId="{F89AC0F1-6A5D-48C6-B2C9-76B752C2ABEC}" destId="{54EE355A-6EAC-4B5A-A4EF-DF1BA289FD8E}" srcOrd="2" destOrd="0" presId="urn:microsoft.com/office/officeart/2005/8/layout/hList7"/>
    <dgm:cxn modelId="{4C3AA397-7DF3-4AD6-90EC-AE9CCA453CA7}" type="presParOf" srcId="{F89AC0F1-6A5D-48C6-B2C9-76B752C2ABEC}" destId="{A5B0115C-F942-4BB7-A15D-1F2D8529B65F}" srcOrd="3" destOrd="0" presId="urn:microsoft.com/office/officeart/2005/8/layout/hList7"/>
    <dgm:cxn modelId="{76774943-296F-4E90-B680-B145519AF391}" type="presParOf" srcId="{E72475A6-94A1-4C97-8915-2FE3B163CEC0}" destId="{71DF90EB-CB2F-4E51-809A-2074226EA424}" srcOrd="1" destOrd="0" presId="urn:microsoft.com/office/officeart/2005/8/layout/hList7"/>
    <dgm:cxn modelId="{88BA2B7D-44AF-4FF3-8D06-047A7BAA56DB}" type="presParOf" srcId="{E72475A6-94A1-4C97-8915-2FE3B163CEC0}" destId="{25A9F1DE-300E-45DA-B1D5-9DB19273F265}" srcOrd="2" destOrd="0" presId="urn:microsoft.com/office/officeart/2005/8/layout/hList7"/>
    <dgm:cxn modelId="{92568A97-3546-494F-94F0-236DCA2D0502}" type="presParOf" srcId="{25A9F1DE-300E-45DA-B1D5-9DB19273F265}" destId="{C628EB98-67EB-4242-BD5E-9D56409E19BA}" srcOrd="0" destOrd="0" presId="urn:microsoft.com/office/officeart/2005/8/layout/hList7"/>
    <dgm:cxn modelId="{18F7D42D-64A6-474B-878B-5EB4AC1E2A0D}" type="presParOf" srcId="{25A9F1DE-300E-45DA-B1D5-9DB19273F265}" destId="{AFED5F8C-2517-4522-91AD-FE4FCFD737EB}" srcOrd="1" destOrd="0" presId="urn:microsoft.com/office/officeart/2005/8/layout/hList7"/>
    <dgm:cxn modelId="{0BC836B3-CA7C-490B-9AB6-85680C5176C5}" type="presParOf" srcId="{25A9F1DE-300E-45DA-B1D5-9DB19273F265}" destId="{2308FC75-7C40-440F-AA15-D8008B8D6C16}" srcOrd="2" destOrd="0" presId="urn:microsoft.com/office/officeart/2005/8/layout/hList7"/>
    <dgm:cxn modelId="{27AA9248-C14B-45A5-ABF2-58A58191CB39}" type="presParOf" srcId="{25A9F1DE-300E-45DA-B1D5-9DB19273F265}" destId="{4D8ADA5E-608E-4FB6-93F9-2E155EA009EF}" srcOrd="3" destOrd="0" presId="urn:microsoft.com/office/officeart/2005/8/layout/hList7"/>
    <dgm:cxn modelId="{A52E07B8-B157-4ADC-B759-FB07605E4D52}" type="presParOf" srcId="{E72475A6-94A1-4C97-8915-2FE3B163CEC0}" destId="{324E6B24-85D5-40AC-9665-5E366175C5B2}" srcOrd="3" destOrd="0" presId="urn:microsoft.com/office/officeart/2005/8/layout/hList7"/>
    <dgm:cxn modelId="{6433A97F-FA4D-4548-9CED-D719516018BB}" type="presParOf" srcId="{E72475A6-94A1-4C97-8915-2FE3B163CEC0}" destId="{DF5526E2-CCAE-4D16-B0E3-E4D928A9337D}" srcOrd="4" destOrd="0" presId="urn:microsoft.com/office/officeart/2005/8/layout/hList7"/>
    <dgm:cxn modelId="{EBD68A01-9D73-4E11-AB96-A22A3628C1C6}" type="presParOf" srcId="{DF5526E2-CCAE-4D16-B0E3-E4D928A9337D}" destId="{A86C4D37-F1C0-4C83-80A6-5BFB3E49CBE1}" srcOrd="0" destOrd="0" presId="urn:microsoft.com/office/officeart/2005/8/layout/hList7"/>
    <dgm:cxn modelId="{C7B2C391-0A2B-4028-867E-21B0DE08AE58}" type="presParOf" srcId="{DF5526E2-CCAE-4D16-B0E3-E4D928A9337D}" destId="{BD67E6BB-660F-4D50-A5E9-FCF59684A73D}" srcOrd="1" destOrd="0" presId="urn:microsoft.com/office/officeart/2005/8/layout/hList7"/>
    <dgm:cxn modelId="{B5D50CBA-55CD-48FE-AC43-F795EAB8A118}" type="presParOf" srcId="{DF5526E2-CCAE-4D16-B0E3-E4D928A9337D}" destId="{17046CF5-3AEC-4F6C-8BF7-49E26867EAB0}" srcOrd="2" destOrd="0" presId="urn:microsoft.com/office/officeart/2005/8/layout/hList7"/>
    <dgm:cxn modelId="{F38DC654-73AB-4A8B-8F39-00B993021FF4}" type="presParOf" srcId="{DF5526E2-CCAE-4D16-B0E3-E4D928A9337D}" destId="{09D5D52B-6A3E-4C88-949E-092167AF227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5E5AA0-DB94-4149-8A80-873B539F7509}" type="doc">
      <dgm:prSet loTypeId="urn:microsoft.com/office/officeart/2005/8/layout/hList7" loCatId="relationship" qsTypeId="urn:microsoft.com/office/officeart/2005/8/quickstyle/simple1" qsCatId="simple" csTypeId="urn:microsoft.com/office/officeart/2005/8/colors/accent4_5" csCatId="accent4" phldr="1"/>
      <dgm:spPr/>
    </dgm:pt>
    <dgm:pt modelId="{8CA808C6-5CA4-40C7-A151-8B87A346F22F}">
      <dgm:prSet phldrT="[Текст]"/>
      <dgm:spPr>
        <a:solidFill>
          <a:srgbClr val="663300"/>
        </a:solidFill>
      </dgm:spPr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Колишні домініони </a:t>
          </a:r>
        </a:p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Великої Британії</a:t>
          </a:r>
        </a:p>
      </dgm:t>
    </dgm:pt>
    <dgm:pt modelId="{0164EF77-9885-42B0-AFDA-3983C3AD87A2}" type="parTrans" cxnId="{E35E890F-830B-4266-89FF-099F86961AEF}">
      <dgm:prSet/>
      <dgm:spPr/>
      <dgm:t>
        <a:bodyPr/>
        <a:lstStyle/>
        <a:p>
          <a:endParaRPr lang="ru-RU"/>
        </a:p>
      </dgm:t>
    </dgm:pt>
    <dgm:pt modelId="{37F9BA4E-DEDD-473D-B27D-74C8948B734A}" type="sibTrans" cxnId="{E35E890F-830B-4266-89FF-099F86961AEF}">
      <dgm:prSet/>
      <dgm:spPr/>
      <dgm:t>
        <a:bodyPr/>
        <a:lstStyle/>
        <a:p>
          <a:endParaRPr lang="ru-RU"/>
        </a:p>
      </dgm:t>
    </dgm:pt>
    <dgm:pt modelId="{534E4A3A-43F4-4606-803C-FEAF529C9F60}">
      <dgm:prSet phldrT="[Текст]"/>
      <dgm:spPr>
        <a:solidFill>
          <a:srgbClr val="663300">
            <a:alpha val="75000"/>
          </a:srgbClr>
        </a:solidFill>
      </dgm:spPr>
      <dgm:t>
        <a:bodyPr/>
        <a:lstStyle/>
        <a:p>
          <a:r>
            <a:rPr lang="uk-UA" b="1" dirty="0" smtClean="0"/>
            <a:t>Лівія </a:t>
          </a:r>
        </a:p>
      </dgm:t>
    </dgm:pt>
    <dgm:pt modelId="{FFF7D257-0A05-4B50-B3B5-4969417DC24F}" type="parTrans" cxnId="{7457A793-B1F1-4CDE-9B25-363F76BF9CB8}">
      <dgm:prSet/>
      <dgm:spPr/>
      <dgm:t>
        <a:bodyPr/>
        <a:lstStyle/>
        <a:p>
          <a:endParaRPr lang="ru-RU"/>
        </a:p>
      </dgm:t>
    </dgm:pt>
    <dgm:pt modelId="{26247C90-5381-44A0-88E7-A6B0A7013E59}" type="sibTrans" cxnId="{7457A793-B1F1-4CDE-9B25-363F76BF9CB8}">
      <dgm:prSet/>
      <dgm:spPr/>
      <dgm:t>
        <a:bodyPr/>
        <a:lstStyle/>
        <a:p>
          <a:endParaRPr lang="ru-RU"/>
        </a:p>
      </dgm:t>
    </dgm:pt>
    <dgm:pt modelId="{E1343504-B090-40BD-96A9-815B61ECBF01}" type="pres">
      <dgm:prSet presAssocID="{215E5AA0-DB94-4149-8A80-873B539F7509}" presName="Name0" presStyleCnt="0">
        <dgm:presLayoutVars>
          <dgm:dir/>
          <dgm:resizeHandles val="exact"/>
        </dgm:presLayoutVars>
      </dgm:prSet>
      <dgm:spPr/>
    </dgm:pt>
    <dgm:pt modelId="{FA3EE695-9348-4CC7-A6EF-76134FDAA8F6}" type="pres">
      <dgm:prSet presAssocID="{215E5AA0-DB94-4149-8A80-873B539F7509}" presName="fgShape" presStyleLbl="fgShp" presStyleIdx="0" presStyleCnt="1" custScaleX="108696" custScaleY="150531" custLinFactNeighborX="-12258" custLinFactNeighborY="75025"/>
      <dgm:spPr>
        <a:prstGeom prst="cloudCallout">
          <a:avLst/>
        </a:prstGeom>
      </dgm:spPr>
      <dgm:t>
        <a:bodyPr/>
        <a:lstStyle/>
        <a:p>
          <a:endParaRPr lang="ru-RU"/>
        </a:p>
      </dgm:t>
    </dgm:pt>
    <dgm:pt modelId="{E72475A6-94A1-4C97-8915-2FE3B163CEC0}" type="pres">
      <dgm:prSet presAssocID="{215E5AA0-DB94-4149-8A80-873B539F7509}" presName="linComp" presStyleCnt="0"/>
      <dgm:spPr/>
    </dgm:pt>
    <dgm:pt modelId="{F89AC0F1-6A5D-48C6-B2C9-76B752C2ABEC}" type="pres">
      <dgm:prSet presAssocID="{8CA808C6-5CA4-40C7-A151-8B87A346F22F}" presName="compNode" presStyleCnt="0"/>
      <dgm:spPr/>
    </dgm:pt>
    <dgm:pt modelId="{F48CCCB9-2EEB-41BF-B197-4D3AFF108D82}" type="pres">
      <dgm:prSet presAssocID="{8CA808C6-5CA4-40C7-A151-8B87A346F22F}" presName="bkgdShape" presStyleLbl="node1" presStyleIdx="0" presStyleCnt="2"/>
      <dgm:spPr/>
      <dgm:t>
        <a:bodyPr/>
        <a:lstStyle/>
        <a:p>
          <a:endParaRPr lang="ru-RU"/>
        </a:p>
      </dgm:t>
    </dgm:pt>
    <dgm:pt modelId="{A7B85494-E6E8-4DD4-8C9A-A4D254243E46}" type="pres">
      <dgm:prSet presAssocID="{8CA808C6-5CA4-40C7-A151-8B87A346F22F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E355A-6EAC-4B5A-A4EF-DF1BA289FD8E}" type="pres">
      <dgm:prSet presAssocID="{8CA808C6-5CA4-40C7-A151-8B87A346F22F}" presName="invisiNode" presStyleLbl="node1" presStyleIdx="0" presStyleCnt="2"/>
      <dgm:spPr/>
    </dgm:pt>
    <dgm:pt modelId="{A5B0115C-F942-4BB7-A15D-1F2D8529B65F}" type="pres">
      <dgm:prSet presAssocID="{8CA808C6-5CA4-40C7-A151-8B87A346F22F}" presName="imagNode" presStyleLbl="fgImgPlace1" presStyleIdx="0" presStyleCnt="2" custScaleX="100000" custScaleY="142157" custLinFactNeighborX="444" custLinFactNeighborY="52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1DF90EB-CB2F-4E51-809A-2074226EA424}" type="pres">
      <dgm:prSet presAssocID="{37F9BA4E-DEDD-473D-B27D-74C8948B73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5A9F1DE-300E-45DA-B1D5-9DB19273F265}" type="pres">
      <dgm:prSet presAssocID="{534E4A3A-43F4-4606-803C-FEAF529C9F60}" presName="compNode" presStyleCnt="0"/>
      <dgm:spPr/>
    </dgm:pt>
    <dgm:pt modelId="{C628EB98-67EB-4242-BD5E-9D56409E19BA}" type="pres">
      <dgm:prSet presAssocID="{534E4A3A-43F4-4606-803C-FEAF529C9F60}" presName="bkgdShape" presStyleLbl="node1" presStyleIdx="1" presStyleCnt="2" custLinFactNeighborX="-490"/>
      <dgm:spPr/>
      <dgm:t>
        <a:bodyPr/>
        <a:lstStyle/>
        <a:p>
          <a:endParaRPr lang="ru-RU"/>
        </a:p>
      </dgm:t>
    </dgm:pt>
    <dgm:pt modelId="{AFED5F8C-2517-4522-91AD-FE4FCFD737EB}" type="pres">
      <dgm:prSet presAssocID="{534E4A3A-43F4-4606-803C-FEAF529C9F60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8FC75-7C40-440F-AA15-D8008B8D6C16}" type="pres">
      <dgm:prSet presAssocID="{534E4A3A-43F4-4606-803C-FEAF529C9F60}" presName="invisiNode" presStyleLbl="node1" presStyleIdx="1" presStyleCnt="2"/>
      <dgm:spPr/>
    </dgm:pt>
    <dgm:pt modelId="{4D8ADA5E-608E-4FB6-93F9-2E155EA009EF}" type="pres">
      <dgm:prSet presAssocID="{534E4A3A-43F4-4606-803C-FEAF529C9F60}" presName="imagNode" presStyleLbl="fgImgPlace1" presStyleIdx="1" presStyleCnt="2" custScaleX="142158" custLinFactNeighborX="-3926" custLinFactNeighborY="-31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ABEF08E5-9A24-420A-9341-FAE6FB5BABFB}" type="presOf" srcId="{534E4A3A-43F4-4606-803C-FEAF529C9F60}" destId="{AFED5F8C-2517-4522-91AD-FE4FCFD737EB}" srcOrd="1" destOrd="0" presId="urn:microsoft.com/office/officeart/2005/8/layout/hList7"/>
    <dgm:cxn modelId="{7457A793-B1F1-4CDE-9B25-363F76BF9CB8}" srcId="{215E5AA0-DB94-4149-8A80-873B539F7509}" destId="{534E4A3A-43F4-4606-803C-FEAF529C9F60}" srcOrd="1" destOrd="0" parTransId="{FFF7D257-0A05-4B50-B3B5-4969417DC24F}" sibTransId="{26247C90-5381-44A0-88E7-A6B0A7013E59}"/>
    <dgm:cxn modelId="{A5C79F32-149D-415E-8478-07861AE4E719}" type="presOf" srcId="{215E5AA0-DB94-4149-8A80-873B539F7509}" destId="{E1343504-B090-40BD-96A9-815B61ECBF01}" srcOrd="0" destOrd="0" presId="urn:microsoft.com/office/officeart/2005/8/layout/hList7"/>
    <dgm:cxn modelId="{3D40D617-7439-40D1-AB63-A16F43456176}" type="presOf" srcId="{8CA808C6-5CA4-40C7-A151-8B87A346F22F}" destId="{F48CCCB9-2EEB-41BF-B197-4D3AFF108D82}" srcOrd="0" destOrd="0" presId="urn:microsoft.com/office/officeart/2005/8/layout/hList7"/>
    <dgm:cxn modelId="{6E5EBE00-1A69-494A-BE7E-8A4D18857F22}" type="presOf" srcId="{37F9BA4E-DEDD-473D-B27D-74C8948B734A}" destId="{71DF90EB-CB2F-4E51-809A-2074226EA424}" srcOrd="0" destOrd="0" presId="urn:microsoft.com/office/officeart/2005/8/layout/hList7"/>
    <dgm:cxn modelId="{AA379129-2A3E-45CA-B76E-03CE45C4EF31}" type="presOf" srcId="{8CA808C6-5CA4-40C7-A151-8B87A346F22F}" destId="{A7B85494-E6E8-4DD4-8C9A-A4D254243E46}" srcOrd="1" destOrd="0" presId="urn:microsoft.com/office/officeart/2005/8/layout/hList7"/>
    <dgm:cxn modelId="{E35E890F-830B-4266-89FF-099F86961AEF}" srcId="{215E5AA0-DB94-4149-8A80-873B539F7509}" destId="{8CA808C6-5CA4-40C7-A151-8B87A346F22F}" srcOrd="0" destOrd="0" parTransId="{0164EF77-9885-42B0-AFDA-3983C3AD87A2}" sibTransId="{37F9BA4E-DEDD-473D-B27D-74C8948B734A}"/>
    <dgm:cxn modelId="{67B97745-38DD-4105-8E76-29A4A893684F}" type="presOf" srcId="{534E4A3A-43F4-4606-803C-FEAF529C9F60}" destId="{C628EB98-67EB-4242-BD5E-9D56409E19BA}" srcOrd="0" destOrd="0" presId="urn:microsoft.com/office/officeart/2005/8/layout/hList7"/>
    <dgm:cxn modelId="{20D6CBC1-3613-4D37-A8B3-860928AECC0A}" type="presParOf" srcId="{E1343504-B090-40BD-96A9-815B61ECBF01}" destId="{FA3EE695-9348-4CC7-A6EF-76134FDAA8F6}" srcOrd="0" destOrd="0" presId="urn:microsoft.com/office/officeart/2005/8/layout/hList7"/>
    <dgm:cxn modelId="{C8FC46D8-B926-45D3-BA9F-D60C93C78201}" type="presParOf" srcId="{E1343504-B090-40BD-96A9-815B61ECBF01}" destId="{E72475A6-94A1-4C97-8915-2FE3B163CEC0}" srcOrd="1" destOrd="0" presId="urn:microsoft.com/office/officeart/2005/8/layout/hList7"/>
    <dgm:cxn modelId="{CF28EC8E-DDE1-4A6A-8B51-E9D27DB967C6}" type="presParOf" srcId="{E72475A6-94A1-4C97-8915-2FE3B163CEC0}" destId="{F89AC0F1-6A5D-48C6-B2C9-76B752C2ABEC}" srcOrd="0" destOrd="0" presId="urn:microsoft.com/office/officeart/2005/8/layout/hList7"/>
    <dgm:cxn modelId="{739B42AC-AE6A-445C-B1B9-7545275697A8}" type="presParOf" srcId="{F89AC0F1-6A5D-48C6-B2C9-76B752C2ABEC}" destId="{F48CCCB9-2EEB-41BF-B197-4D3AFF108D82}" srcOrd="0" destOrd="0" presId="urn:microsoft.com/office/officeart/2005/8/layout/hList7"/>
    <dgm:cxn modelId="{883DCB3C-098F-446D-9EC0-4E062B14139F}" type="presParOf" srcId="{F89AC0F1-6A5D-48C6-B2C9-76B752C2ABEC}" destId="{A7B85494-E6E8-4DD4-8C9A-A4D254243E46}" srcOrd="1" destOrd="0" presId="urn:microsoft.com/office/officeart/2005/8/layout/hList7"/>
    <dgm:cxn modelId="{D7450981-6041-4876-9286-9064184BC6FD}" type="presParOf" srcId="{F89AC0F1-6A5D-48C6-B2C9-76B752C2ABEC}" destId="{54EE355A-6EAC-4B5A-A4EF-DF1BA289FD8E}" srcOrd="2" destOrd="0" presId="urn:microsoft.com/office/officeart/2005/8/layout/hList7"/>
    <dgm:cxn modelId="{96B4EC52-3D84-43F9-86AA-C76FCBB3BDC2}" type="presParOf" srcId="{F89AC0F1-6A5D-48C6-B2C9-76B752C2ABEC}" destId="{A5B0115C-F942-4BB7-A15D-1F2D8529B65F}" srcOrd="3" destOrd="0" presId="urn:microsoft.com/office/officeart/2005/8/layout/hList7"/>
    <dgm:cxn modelId="{04DE3048-3574-4759-A201-FDEED32F1B5F}" type="presParOf" srcId="{E72475A6-94A1-4C97-8915-2FE3B163CEC0}" destId="{71DF90EB-CB2F-4E51-809A-2074226EA424}" srcOrd="1" destOrd="0" presId="urn:microsoft.com/office/officeart/2005/8/layout/hList7"/>
    <dgm:cxn modelId="{63AFEB78-0D09-46DC-8BCE-04CBD9204A8A}" type="presParOf" srcId="{E72475A6-94A1-4C97-8915-2FE3B163CEC0}" destId="{25A9F1DE-300E-45DA-B1D5-9DB19273F265}" srcOrd="2" destOrd="0" presId="urn:microsoft.com/office/officeart/2005/8/layout/hList7"/>
    <dgm:cxn modelId="{159B8E88-FFE0-49CD-9DDF-C3A0665862F3}" type="presParOf" srcId="{25A9F1DE-300E-45DA-B1D5-9DB19273F265}" destId="{C628EB98-67EB-4242-BD5E-9D56409E19BA}" srcOrd="0" destOrd="0" presId="urn:microsoft.com/office/officeart/2005/8/layout/hList7"/>
    <dgm:cxn modelId="{6DDE28F6-9FAD-4287-B01E-1299101D05B8}" type="presParOf" srcId="{25A9F1DE-300E-45DA-B1D5-9DB19273F265}" destId="{AFED5F8C-2517-4522-91AD-FE4FCFD737EB}" srcOrd="1" destOrd="0" presId="urn:microsoft.com/office/officeart/2005/8/layout/hList7"/>
    <dgm:cxn modelId="{F36D19DA-99DE-45C1-94EB-9339B616998D}" type="presParOf" srcId="{25A9F1DE-300E-45DA-B1D5-9DB19273F265}" destId="{2308FC75-7C40-440F-AA15-D8008B8D6C16}" srcOrd="2" destOrd="0" presId="urn:microsoft.com/office/officeart/2005/8/layout/hList7"/>
    <dgm:cxn modelId="{C205370D-0ED6-4AFA-A9DD-4B6DD3D25165}" type="presParOf" srcId="{25A9F1DE-300E-45DA-B1D5-9DB19273F265}" destId="{4D8ADA5E-608E-4FB6-93F9-2E155EA009E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3901C7-D712-4589-954A-C4F74EBA056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threePt" dir="t">
            <a:rot lat="0" lon="0" rev="2400000"/>
          </a:lightRig>
        </a:scene3d>
      </dgm:spPr>
      <dgm:t>
        <a:bodyPr/>
        <a:lstStyle/>
        <a:p>
          <a:endParaRPr lang="ru-RU"/>
        </a:p>
      </dgm:t>
    </dgm:pt>
    <dgm:pt modelId="{9038AB6A-9FA8-4AEB-B099-5F491DE8218E}">
      <dgm:prSet phldrT="[Текст]"/>
      <dgm:spPr>
        <a:solidFill>
          <a:srgbClr val="663300"/>
        </a:solidFill>
        <a:scene3d>
          <a:camera prst="orthographicFront"/>
          <a:lightRig rig="threePt" dir="t">
            <a:rot lat="0" lon="0" rev="2400000"/>
          </a:lightRig>
        </a:scene3d>
        <a:sp3d extrusionH="76200" contourW="12700" prstMaterial="dkEdge">
          <a:bevelT/>
          <a:bevelB w="165100" prst="coolSlant"/>
          <a:extrusionClr>
            <a:srgbClr val="663300"/>
          </a:extrusionClr>
          <a:contourClr>
            <a:srgbClr val="663300"/>
          </a:contourClr>
        </a:sp3d>
      </dgm:spPr>
      <dgm:t>
        <a:bodyPr/>
        <a:lstStyle/>
        <a:p>
          <a:r>
            <a:rPr lang="uk-UA" dirty="0" smtClean="0"/>
            <a:t>проста</a:t>
          </a:r>
          <a:endParaRPr lang="ru-RU" dirty="0"/>
        </a:p>
      </dgm:t>
    </dgm:pt>
    <dgm:pt modelId="{86775F6F-2828-4174-917D-2FF2CBB8D657}" type="parTrans" cxnId="{BE2A2B7D-59E0-4FE6-A4AC-761B1401F0C7}">
      <dgm:prSet/>
      <dgm:spPr/>
      <dgm:t>
        <a:bodyPr/>
        <a:lstStyle/>
        <a:p>
          <a:endParaRPr lang="ru-RU"/>
        </a:p>
      </dgm:t>
    </dgm:pt>
    <dgm:pt modelId="{90F7932F-64BE-4E02-A629-C0DCD8FED224}" type="sibTrans" cxnId="{BE2A2B7D-59E0-4FE6-A4AC-761B1401F0C7}">
      <dgm:prSet/>
      <dgm:spPr/>
      <dgm:t>
        <a:bodyPr/>
        <a:lstStyle/>
        <a:p>
          <a:endParaRPr lang="ru-RU"/>
        </a:p>
      </dgm:t>
    </dgm:pt>
    <dgm:pt modelId="{004A9C20-36B2-4821-83C2-C0FB4E55089F}">
      <dgm:prSet phldrT="[Текст]" custT="1"/>
      <dgm:spPr>
        <a:scene3d>
          <a:camera prst="orthographicFront"/>
          <a:lightRig rig="threePt" dir="t">
            <a:rot lat="0" lon="0" rev="2400000"/>
          </a:lightRig>
        </a:scene3d>
        <a:sp3d extrusionH="76200" contourW="12700" prstMaterial="dkEdge">
          <a:bevelT/>
          <a:bevelB w="165100" prst="coolSlant"/>
          <a:extrusionClr>
            <a:srgbClr val="663300"/>
          </a:extrusionClr>
          <a:contourClr>
            <a:srgbClr val="663300"/>
          </a:contourClr>
        </a:sp3d>
      </dgm:spPr>
      <dgm:t>
        <a:bodyPr/>
        <a:lstStyle/>
        <a:p>
          <a:r>
            <a:rPr lang="uk-UA" sz="4000" b="1" dirty="0" smtClean="0">
              <a:solidFill>
                <a:srgbClr val="663300"/>
              </a:solidFill>
            </a:rPr>
            <a:t>унітарна</a:t>
          </a:r>
          <a:endParaRPr lang="ru-RU" sz="4000" b="1" dirty="0">
            <a:solidFill>
              <a:srgbClr val="663300"/>
            </a:solidFill>
          </a:endParaRPr>
        </a:p>
      </dgm:t>
    </dgm:pt>
    <dgm:pt modelId="{16718CAC-1453-44E8-9E20-BEE870D833B3}" type="parTrans" cxnId="{47CE3D66-D1DD-48AD-A3BC-453BD4BB2BBE}">
      <dgm:prSet/>
      <dgm:spPr>
        <a:scene3d>
          <a:camera prst="orthographicFront"/>
          <a:lightRig rig="threePt" dir="t">
            <a:rot lat="0" lon="0" rev="2400000"/>
          </a:lightRig>
        </a:scene3d>
        <a:sp3d extrusionH="76200" contourW="12700" prstMaterial="dkEdge">
          <a:bevelT/>
          <a:bevelB w="165100" prst="coolSlant"/>
          <a:extrusionClr>
            <a:srgbClr val="663300"/>
          </a:extrusionClr>
          <a:contourClr>
            <a:srgbClr val="663300"/>
          </a:contourClr>
        </a:sp3d>
      </dgm:spPr>
      <dgm:t>
        <a:bodyPr/>
        <a:lstStyle/>
        <a:p>
          <a:endParaRPr lang="ru-RU"/>
        </a:p>
      </dgm:t>
    </dgm:pt>
    <dgm:pt modelId="{DE385008-795E-4502-8413-1DB8C399FB38}" type="sibTrans" cxnId="{47CE3D66-D1DD-48AD-A3BC-453BD4BB2BBE}">
      <dgm:prSet/>
      <dgm:spPr/>
      <dgm:t>
        <a:bodyPr/>
        <a:lstStyle/>
        <a:p>
          <a:endParaRPr lang="ru-RU"/>
        </a:p>
      </dgm:t>
    </dgm:pt>
    <dgm:pt modelId="{D7996F6A-AB93-4506-AEBA-A351EBCE0E5E}">
      <dgm:prSet phldrT="[Текст]"/>
      <dgm:spPr>
        <a:solidFill>
          <a:srgbClr val="663300"/>
        </a:solidFill>
        <a:scene3d>
          <a:camera prst="orthographicFront"/>
          <a:lightRig rig="threePt" dir="t">
            <a:rot lat="0" lon="0" rev="2400000"/>
          </a:lightRig>
        </a:scene3d>
        <a:sp3d extrusionH="76200" contourW="12700" prstMaterial="dkEdge">
          <a:bevelT/>
          <a:bevelB w="165100" prst="coolSlant"/>
          <a:extrusionClr>
            <a:srgbClr val="663300"/>
          </a:extrusionClr>
          <a:contourClr>
            <a:srgbClr val="663300"/>
          </a:contourClr>
        </a:sp3d>
      </dgm:spPr>
      <dgm:t>
        <a:bodyPr/>
        <a:lstStyle/>
        <a:p>
          <a:r>
            <a:rPr lang="uk-UA" dirty="0" smtClean="0"/>
            <a:t>складна</a:t>
          </a:r>
          <a:endParaRPr lang="ru-RU" dirty="0"/>
        </a:p>
      </dgm:t>
    </dgm:pt>
    <dgm:pt modelId="{02D393DF-FEE9-42D7-B28F-91DFE164489F}" type="parTrans" cxnId="{74F994E6-DE7F-4E99-9C03-98ECF962E75A}">
      <dgm:prSet/>
      <dgm:spPr/>
      <dgm:t>
        <a:bodyPr/>
        <a:lstStyle/>
        <a:p>
          <a:endParaRPr lang="ru-RU"/>
        </a:p>
      </dgm:t>
    </dgm:pt>
    <dgm:pt modelId="{60FA2279-481A-4BBA-A969-24999A2F7136}" type="sibTrans" cxnId="{74F994E6-DE7F-4E99-9C03-98ECF962E75A}">
      <dgm:prSet/>
      <dgm:spPr/>
      <dgm:t>
        <a:bodyPr/>
        <a:lstStyle/>
        <a:p>
          <a:endParaRPr lang="ru-RU"/>
        </a:p>
      </dgm:t>
    </dgm:pt>
    <dgm:pt modelId="{11E84487-08D0-41EE-9CEE-7015C818B60C}">
      <dgm:prSet phldrT="[Текст]" custT="1"/>
      <dgm:spPr>
        <a:scene3d>
          <a:camera prst="orthographicFront"/>
          <a:lightRig rig="threePt" dir="t">
            <a:rot lat="0" lon="0" rev="2400000"/>
          </a:lightRig>
        </a:scene3d>
        <a:sp3d extrusionH="76200" contourW="12700" prstMaterial="dkEdge">
          <a:bevelT/>
          <a:bevelB w="165100" prst="coolSlant"/>
          <a:extrusionClr>
            <a:srgbClr val="663300"/>
          </a:extrusionClr>
          <a:contourClr>
            <a:srgbClr val="663300"/>
          </a:contourClr>
        </a:sp3d>
      </dgm:spPr>
      <dgm:t>
        <a:bodyPr/>
        <a:lstStyle/>
        <a:p>
          <a:r>
            <a:rPr lang="uk-UA" sz="4000" b="1" dirty="0" smtClean="0">
              <a:solidFill>
                <a:srgbClr val="663300"/>
              </a:solidFill>
            </a:rPr>
            <a:t>федерація</a:t>
          </a:r>
          <a:endParaRPr lang="ru-RU" sz="4000" b="1" dirty="0">
            <a:solidFill>
              <a:srgbClr val="663300"/>
            </a:solidFill>
          </a:endParaRPr>
        </a:p>
      </dgm:t>
    </dgm:pt>
    <dgm:pt modelId="{A06C2805-32C8-46F9-82F6-D775474D5DC7}" type="parTrans" cxnId="{2CA037BE-F9B3-441B-8CE2-38760070F621}">
      <dgm:prSet/>
      <dgm:spPr>
        <a:scene3d>
          <a:camera prst="orthographicFront"/>
          <a:lightRig rig="threePt" dir="t">
            <a:rot lat="0" lon="0" rev="2400000"/>
          </a:lightRig>
        </a:scene3d>
        <a:sp3d extrusionH="76200" contourW="12700" prstMaterial="dkEdge">
          <a:bevelT/>
          <a:bevelB w="165100" prst="coolSlant"/>
          <a:extrusionClr>
            <a:srgbClr val="663300"/>
          </a:extrusionClr>
          <a:contourClr>
            <a:srgbClr val="663300"/>
          </a:contourClr>
        </a:sp3d>
      </dgm:spPr>
      <dgm:t>
        <a:bodyPr/>
        <a:lstStyle/>
        <a:p>
          <a:endParaRPr lang="ru-RU"/>
        </a:p>
      </dgm:t>
    </dgm:pt>
    <dgm:pt modelId="{98ADAFF2-0487-44B4-99E5-707878C18595}" type="sibTrans" cxnId="{2CA037BE-F9B3-441B-8CE2-38760070F621}">
      <dgm:prSet/>
      <dgm:spPr/>
      <dgm:t>
        <a:bodyPr/>
        <a:lstStyle/>
        <a:p>
          <a:endParaRPr lang="ru-RU"/>
        </a:p>
      </dgm:t>
    </dgm:pt>
    <dgm:pt modelId="{87F7704A-79C9-4FB4-BCAA-AF25B2E00659}">
      <dgm:prSet phldrT="[Текст]" custT="1"/>
      <dgm:spPr>
        <a:scene3d>
          <a:camera prst="orthographicFront"/>
          <a:lightRig rig="threePt" dir="t">
            <a:rot lat="0" lon="0" rev="2400000"/>
          </a:lightRig>
        </a:scene3d>
        <a:sp3d extrusionH="76200" contourW="12700" prstMaterial="dkEdge">
          <a:bevelT/>
          <a:bevelB w="165100" prst="coolSlant"/>
          <a:extrusionClr>
            <a:srgbClr val="663300"/>
          </a:extrusionClr>
          <a:contourClr>
            <a:srgbClr val="663300"/>
          </a:contourClr>
        </a:sp3d>
      </dgm:spPr>
      <dgm:t>
        <a:bodyPr/>
        <a:lstStyle/>
        <a:p>
          <a:r>
            <a:rPr lang="uk-UA" sz="4000" b="1" dirty="0" smtClean="0">
              <a:solidFill>
                <a:srgbClr val="663300"/>
              </a:solidFill>
            </a:rPr>
            <a:t>конфедерація</a:t>
          </a:r>
          <a:endParaRPr lang="ru-RU" sz="4000" b="1" dirty="0">
            <a:solidFill>
              <a:srgbClr val="663300"/>
            </a:solidFill>
          </a:endParaRPr>
        </a:p>
      </dgm:t>
    </dgm:pt>
    <dgm:pt modelId="{6958A4ED-39D5-4282-BCE0-2028C9C0F025}" type="parTrans" cxnId="{418B1769-F240-4064-8CCD-F210584B61BE}">
      <dgm:prSet/>
      <dgm:spPr>
        <a:scene3d>
          <a:camera prst="orthographicFront"/>
          <a:lightRig rig="threePt" dir="t">
            <a:rot lat="0" lon="0" rev="2400000"/>
          </a:lightRig>
        </a:scene3d>
        <a:sp3d extrusionH="76200" contourW="12700" prstMaterial="dkEdge">
          <a:bevelT/>
          <a:bevelB w="165100" prst="coolSlant"/>
          <a:extrusionClr>
            <a:srgbClr val="663300"/>
          </a:extrusionClr>
          <a:contourClr>
            <a:srgbClr val="663300"/>
          </a:contourClr>
        </a:sp3d>
      </dgm:spPr>
      <dgm:t>
        <a:bodyPr/>
        <a:lstStyle/>
        <a:p>
          <a:endParaRPr lang="ru-RU"/>
        </a:p>
      </dgm:t>
    </dgm:pt>
    <dgm:pt modelId="{C6A55994-C6AC-4F93-87FF-313181F7564B}" type="sibTrans" cxnId="{418B1769-F240-4064-8CCD-F210584B61BE}">
      <dgm:prSet/>
      <dgm:spPr/>
      <dgm:t>
        <a:bodyPr/>
        <a:lstStyle/>
        <a:p>
          <a:endParaRPr lang="ru-RU"/>
        </a:p>
      </dgm:t>
    </dgm:pt>
    <dgm:pt modelId="{C94DD8A2-18FB-4735-B795-47C6FF33636C}">
      <dgm:prSet custT="1"/>
      <dgm:spPr>
        <a:scene3d>
          <a:camera prst="orthographicFront"/>
          <a:lightRig rig="threePt" dir="t">
            <a:rot lat="0" lon="0" rev="2400000"/>
          </a:lightRig>
        </a:scene3d>
        <a:sp3d extrusionH="76200" contourW="12700" prstMaterial="dkEdge">
          <a:bevelT/>
          <a:bevelB w="165100" prst="coolSlant"/>
          <a:extrusionClr>
            <a:srgbClr val="663300"/>
          </a:extrusionClr>
          <a:contourClr>
            <a:srgbClr val="663300"/>
          </a:contourClr>
        </a:sp3d>
      </dgm:spPr>
      <dgm:t>
        <a:bodyPr/>
        <a:lstStyle/>
        <a:p>
          <a:r>
            <a:rPr lang="uk-UA" sz="4000" b="1" dirty="0" smtClean="0">
              <a:solidFill>
                <a:srgbClr val="663300"/>
              </a:solidFill>
            </a:rPr>
            <a:t>імперія</a:t>
          </a:r>
          <a:endParaRPr lang="ru-RU" sz="4000" b="1" dirty="0">
            <a:solidFill>
              <a:srgbClr val="663300"/>
            </a:solidFill>
          </a:endParaRPr>
        </a:p>
      </dgm:t>
    </dgm:pt>
    <dgm:pt modelId="{8D78D8CD-EFC1-4AF5-ACB3-DD3D1697DA2F}" type="parTrans" cxnId="{A85243A3-BCFE-4212-B8A0-B2E10262A5CD}">
      <dgm:prSet/>
      <dgm:spPr>
        <a:scene3d>
          <a:camera prst="orthographicFront"/>
          <a:lightRig rig="threePt" dir="t">
            <a:rot lat="0" lon="0" rev="2400000"/>
          </a:lightRig>
        </a:scene3d>
        <a:sp3d extrusionH="76200" contourW="12700" prstMaterial="dkEdge">
          <a:bevelT/>
          <a:bevelB w="165100" prst="coolSlant"/>
          <a:extrusionClr>
            <a:srgbClr val="663300"/>
          </a:extrusionClr>
          <a:contourClr>
            <a:srgbClr val="663300"/>
          </a:contourClr>
        </a:sp3d>
      </dgm:spPr>
      <dgm:t>
        <a:bodyPr/>
        <a:lstStyle/>
        <a:p>
          <a:endParaRPr lang="ru-RU"/>
        </a:p>
      </dgm:t>
    </dgm:pt>
    <dgm:pt modelId="{71B39152-7F5A-4A26-85A4-0E81700BA7C3}" type="sibTrans" cxnId="{A85243A3-BCFE-4212-B8A0-B2E10262A5CD}">
      <dgm:prSet/>
      <dgm:spPr/>
      <dgm:t>
        <a:bodyPr/>
        <a:lstStyle/>
        <a:p>
          <a:endParaRPr lang="ru-RU"/>
        </a:p>
      </dgm:t>
    </dgm:pt>
    <dgm:pt modelId="{08DD1B79-318D-4C9E-B4E8-72023E3E1D38}" type="pres">
      <dgm:prSet presAssocID="{173901C7-D712-4589-954A-C4F74EBA056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2172A2B-3605-4DB5-BAE9-86FA6D1BAC7F}" type="pres">
      <dgm:prSet presAssocID="{9038AB6A-9FA8-4AEB-B099-5F491DE8218E}" presName="root" presStyleCnt="0"/>
      <dgm:spPr>
        <a:scene3d>
          <a:camera prst="orthographicFront"/>
          <a:lightRig rig="threePt" dir="t">
            <a:rot lat="0" lon="0" rev="2400000"/>
          </a:lightRig>
        </a:scene3d>
        <a:sp3d extrusionH="76200" contourW="12700" prstMaterial="dkEdge">
          <a:bevelT/>
          <a:bevelB w="165100" prst="coolSlant"/>
          <a:extrusionClr>
            <a:srgbClr val="663300"/>
          </a:extrusionClr>
          <a:contourClr>
            <a:srgbClr val="663300"/>
          </a:contourClr>
        </a:sp3d>
      </dgm:spPr>
    </dgm:pt>
    <dgm:pt modelId="{10BCBF13-2A6B-45F8-9316-7824E7C4CFD4}" type="pres">
      <dgm:prSet presAssocID="{9038AB6A-9FA8-4AEB-B099-5F491DE8218E}" presName="rootComposite" presStyleCnt="0"/>
      <dgm:spPr>
        <a:scene3d>
          <a:camera prst="orthographicFront"/>
          <a:lightRig rig="threePt" dir="t">
            <a:rot lat="0" lon="0" rev="2400000"/>
          </a:lightRig>
        </a:scene3d>
        <a:sp3d extrusionH="76200" contourW="12700" prstMaterial="dkEdge">
          <a:bevelT/>
          <a:bevelB w="165100" prst="coolSlant"/>
          <a:extrusionClr>
            <a:srgbClr val="663300"/>
          </a:extrusionClr>
          <a:contourClr>
            <a:srgbClr val="663300"/>
          </a:contourClr>
        </a:sp3d>
      </dgm:spPr>
    </dgm:pt>
    <dgm:pt modelId="{1A81BCAF-B3B7-48DD-AC36-99418BD0D6E9}" type="pres">
      <dgm:prSet presAssocID="{9038AB6A-9FA8-4AEB-B099-5F491DE8218E}" presName="rootText" presStyleLbl="node1" presStyleIdx="0" presStyleCnt="2" custScaleX="167548"/>
      <dgm:spPr/>
      <dgm:t>
        <a:bodyPr/>
        <a:lstStyle/>
        <a:p>
          <a:endParaRPr lang="ru-RU"/>
        </a:p>
      </dgm:t>
    </dgm:pt>
    <dgm:pt modelId="{A1C68F44-5DA1-45A1-BDB5-08582B2A4170}" type="pres">
      <dgm:prSet presAssocID="{9038AB6A-9FA8-4AEB-B099-5F491DE8218E}" presName="rootConnector" presStyleLbl="node1" presStyleIdx="0" presStyleCnt="2"/>
      <dgm:spPr/>
      <dgm:t>
        <a:bodyPr/>
        <a:lstStyle/>
        <a:p>
          <a:endParaRPr lang="ru-RU"/>
        </a:p>
      </dgm:t>
    </dgm:pt>
    <dgm:pt modelId="{80216B68-BC77-4233-8E08-3D1D8647C2F7}" type="pres">
      <dgm:prSet presAssocID="{9038AB6A-9FA8-4AEB-B099-5F491DE8218E}" presName="childShape" presStyleCnt="0"/>
      <dgm:spPr>
        <a:scene3d>
          <a:camera prst="orthographicFront"/>
          <a:lightRig rig="threePt" dir="t">
            <a:rot lat="0" lon="0" rev="2400000"/>
          </a:lightRig>
        </a:scene3d>
        <a:sp3d extrusionH="76200" contourW="12700" prstMaterial="dkEdge">
          <a:bevelT/>
          <a:bevelB w="165100" prst="coolSlant"/>
          <a:extrusionClr>
            <a:srgbClr val="663300"/>
          </a:extrusionClr>
          <a:contourClr>
            <a:srgbClr val="663300"/>
          </a:contourClr>
        </a:sp3d>
      </dgm:spPr>
    </dgm:pt>
    <dgm:pt modelId="{31353874-9882-42A8-B695-3C6C8290FB4E}" type="pres">
      <dgm:prSet presAssocID="{16718CAC-1453-44E8-9E20-BEE870D833B3}" presName="Name13" presStyleLbl="parChTrans1D2" presStyleIdx="0" presStyleCnt="4"/>
      <dgm:spPr/>
      <dgm:t>
        <a:bodyPr/>
        <a:lstStyle/>
        <a:p>
          <a:endParaRPr lang="ru-RU"/>
        </a:p>
      </dgm:t>
    </dgm:pt>
    <dgm:pt modelId="{537A1D2C-AB49-4406-B572-33C1AC8A46C2}" type="pres">
      <dgm:prSet presAssocID="{004A9C20-36B2-4821-83C2-C0FB4E55089F}" presName="childText" presStyleLbl="bgAcc1" presStyleIdx="0" presStyleCnt="4" custScaleX="1937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CDC1A4-77ED-458F-8409-C2351F1BAE45}" type="pres">
      <dgm:prSet presAssocID="{D7996F6A-AB93-4506-AEBA-A351EBCE0E5E}" presName="root" presStyleCnt="0"/>
      <dgm:spPr>
        <a:scene3d>
          <a:camera prst="orthographicFront"/>
          <a:lightRig rig="threePt" dir="t">
            <a:rot lat="0" lon="0" rev="2400000"/>
          </a:lightRig>
        </a:scene3d>
        <a:sp3d extrusionH="76200" contourW="12700" prstMaterial="dkEdge">
          <a:bevelT/>
          <a:bevelB w="165100" prst="coolSlant"/>
          <a:extrusionClr>
            <a:srgbClr val="663300"/>
          </a:extrusionClr>
          <a:contourClr>
            <a:srgbClr val="663300"/>
          </a:contourClr>
        </a:sp3d>
      </dgm:spPr>
    </dgm:pt>
    <dgm:pt modelId="{4C3A80C4-5E6C-463C-AEC3-059EB9C1C67D}" type="pres">
      <dgm:prSet presAssocID="{D7996F6A-AB93-4506-AEBA-A351EBCE0E5E}" presName="rootComposite" presStyleCnt="0"/>
      <dgm:spPr>
        <a:scene3d>
          <a:camera prst="orthographicFront"/>
          <a:lightRig rig="threePt" dir="t">
            <a:rot lat="0" lon="0" rev="2400000"/>
          </a:lightRig>
        </a:scene3d>
        <a:sp3d extrusionH="76200" contourW="12700" prstMaterial="dkEdge">
          <a:bevelT/>
          <a:bevelB w="165100" prst="coolSlant"/>
          <a:extrusionClr>
            <a:srgbClr val="663300"/>
          </a:extrusionClr>
          <a:contourClr>
            <a:srgbClr val="663300"/>
          </a:contourClr>
        </a:sp3d>
      </dgm:spPr>
    </dgm:pt>
    <dgm:pt modelId="{86233819-8BD3-4145-97AF-29B48D186ECF}" type="pres">
      <dgm:prSet presAssocID="{D7996F6A-AB93-4506-AEBA-A351EBCE0E5E}" presName="rootText" presStyleLbl="node1" presStyleIdx="1" presStyleCnt="2" custScaleX="167511"/>
      <dgm:spPr/>
      <dgm:t>
        <a:bodyPr/>
        <a:lstStyle/>
        <a:p>
          <a:endParaRPr lang="ru-RU"/>
        </a:p>
      </dgm:t>
    </dgm:pt>
    <dgm:pt modelId="{CA176DB1-2621-44B1-9ABF-C22781B358C8}" type="pres">
      <dgm:prSet presAssocID="{D7996F6A-AB93-4506-AEBA-A351EBCE0E5E}" presName="rootConnector" presStyleLbl="node1" presStyleIdx="1" presStyleCnt="2"/>
      <dgm:spPr/>
      <dgm:t>
        <a:bodyPr/>
        <a:lstStyle/>
        <a:p>
          <a:endParaRPr lang="ru-RU"/>
        </a:p>
      </dgm:t>
    </dgm:pt>
    <dgm:pt modelId="{1B62D281-6CEB-43BD-8470-1B625DBF56C4}" type="pres">
      <dgm:prSet presAssocID="{D7996F6A-AB93-4506-AEBA-A351EBCE0E5E}" presName="childShape" presStyleCnt="0"/>
      <dgm:spPr>
        <a:scene3d>
          <a:camera prst="orthographicFront"/>
          <a:lightRig rig="threePt" dir="t">
            <a:rot lat="0" lon="0" rev="2400000"/>
          </a:lightRig>
        </a:scene3d>
        <a:sp3d extrusionH="76200" contourW="12700" prstMaterial="dkEdge">
          <a:bevelT/>
          <a:bevelB w="165100" prst="coolSlant"/>
          <a:extrusionClr>
            <a:srgbClr val="663300"/>
          </a:extrusionClr>
          <a:contourClr>
            <a:srgbClr val="663300"/>
          </a:contourClr>
        </a:sp3d>
      </dgm:spPr>
    </dgm:pt>
    <dgm:pt modelId="{FFA0D80B-75BB-4C93-B404-DA9C0FCCE382}" type="pres">
      <dgm:prSet presAssocID="{A06C2805-32C8-46F9-82F6-D775474D5DC7}" presName="Name13" presStyleLbl="parChTrans1D2" presStyleIdx="1" presStyleCnt="4"/>
      <dgm:spPr/>
      <dgm:t>
        <a:bodyPr/>
        <a:lstStyle/>
        <a:p>
          <a:endParaRPr lang="ru-RU"/>
        </a:p>
      </dgm:t>
    </dgm:pt>
    <dgm:pt modelId="{23087866-1D76-4429-9D7C-B5AE2877A170}" type="pres">
      <dgm:prSet presAssocID="{11E84487-08D0-41EE-9CEE-7015C818B60C}" presName="childText" presStyleLbl="bgAcc1" presStyleIdx="1" presStyleCnt="4" custScaleX="225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67962-A30B-4B19-98E7-75851A7385DF}" type="pres">
      <dgm:prSet presAssocID="{6958A4ED-39D5-4282-BCE0-2028C9C0F025}" presName="Name13" presStyleLbl="parChTrans1D2" presStyleIdx="2" presStyleCnt="4"/>
      <dgm:spPr/>
      <dgm:t>
        <a:bodyPr/>
        <a:lstStyle/>
        <a:p>
          <a:endParaRPr lang="ru-RU"/>
        </a:p>
      </dgm:t>
    </dgm:pt>
    <dgm:pt modelId="{DC5AC68D-8CE5-46E3-9EB8-942E616D0C42}" type="pres">
      <dgm:prSet presAssocID="{87F7704A-79C9-4FB4-BCAA-AF25B2E00659}" presName="childText" presStyleLbl="bgAcc1" presStyleIdx="2" presStyleCnt="4" custScaleX="226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8D7C8-738A-4790-AD0F-2696E3054884}" type="pres">
      <dgm:prSet presAssocID="{8D78D8CD-EFC1-4AF5-ACB3-DD3D1697DA2F}" presName="Name13" presStyleLbl="parChTrans1D2" presStyleIdx="3" presStyleCnt="4"/>
      <dgm:spPr/>
      <dgm:t>
        <a:bodyPr/>
        <a:lstStyle/>
        <a:p>
          <a:endParaRPr lang="ru-RU"/>
        </a:p>
      </dgm:t>
    </dgm:pt>
    <dgm:pt modelId="{F346C579-B5B3-4FB8-BAA6-B46BF46B7955}" type="pres">
      <dgm:prSet presAssocID="{C94DD8A2-18FB-4735-B795-47C6FF33636C}" presName="childText" presStyleLbl="bgAcc1" presStyleIdx="3" presStyleCnt="4" custScaleX="221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2A2B7D-59E0-4FE6-A4AC-761B1401F0C7}" srcId="{173901C7-D712-4589-954A-C4F74EBA056F}" destId="{9038AB6A-9FA8-4AEB-B099-5F491DE8218E}" srcOrd="0" destOrd="0" parTransId="{86775F6F-2828-4174-917D-2FF2CBB8D657}" sibTransId="{90F7932F-64BE-4E02-A629-C0DCD8FED224}"/>
    <dgm:cxn modelId="{531C9F47-22DF-4BF9-94B5-20CD7ECAC8CC}" type="presOf" srcId="{9038AB6A-9FA8-4AEB-B099-5F491DE8218E}" destId="{1A81BCAF-B3B7-48DD-AC36-99418BD0D6E9}" srcOrd="0" destOrd="0" presId="urn:microsoft.com/office/officeart/2005/8/layout/hierarchy3"/>
    <dgm:cxn modelId="{7C08E609-6329-4426-A4B2-0FCA1AA2C5D1}" type="presOf" srcId="{6958A4ED-39D5-4282-BCE0-2028C9C0F025}" destId="{A1D67962-A30B-4B19-98E7-75851A7385DF}" srcOrd="0" destOrd="0" presId="urn:microsoft.com/office/officeart/2005/8/layout/hierarchy3"/>
    <dgm:cxn modelId="{C1170CC9-6901-4A1E-B110-B618D1AF0432}" type="presOf" srcId="{D7996F6A-AB93-4506-AEBA-A351EBCE0E5E}" destId="{CA176DB1-2621-44B1-9ABF-C22781B358C8}" srcOrd="1" destOrd="0" presId="urn:microsoft.com/office/officeart/2005/8/layout/hierarchy3"/>
    <dgm:cxn modelId="{D7AC7C6B-6044-464B-937A-18EAA9ED8172}" type="presOf" srcId="{004A9C20-36B2-4821-83C2-C0FB4E55089F}" destId="{537A1D2C-AB49-4406-B572-33C1AC8A46C2}" srcOrd="0" destOrd="0" presId="urn:microsoft.com/office/officeart/2005/8/layout/hierarchy3"/>
    <dgm:cxn modelId="{AC832758-053A-4976-9A60-09235EC2B708}" type="presOf" srcId="{11E84487-08D0-41EE-9CEE-7015C818B60C}" destId="{23087866-1D76-4429-9D7C-B5AE2877A170}" srcOrd="0" destOrd="0" presId="urn:microsoft.com/office/officeart/2005/8/layout/hierarchy3"/>
    <dgm:cxn modelId="{74F994E6-DE7F-4E99-9C03-98ECF962E75A}" srcId="{173901C7-D712-4589-954A-C4F74EBA056F}" destId="{D7996F6A-AB93-4506-AEBA-A351EBCE0E5E}" srcOrd="1" destOrd="0" parTransId="{02D393DF-FEE9-42D7-B28F-91DFE164489F}" sibTransId="{60FA2279-481A-4BBA-A969-24999A2F7136}"/>
    <dgm:cxn modelId="{2CA037BE-F9B3-441B-8CE2-38760070F621}" srcId="{D7996F6A-AB93-4506-AEBA-A351EBCE0E5E}" destId="{11E84487-08D0-41EE-9CEE-7015C818B60C}" srcOrd="0" destOrd="0" parTransId="{A06C2805-32C8-46F9-82F6-D775474D5DC7}" sibTransId="{98ADAFF2-0487-44B4-99E5-707878C18595}"/>
    <dgm:cxn modelId="{47CE3D66-D1DD-48AD-A3BC-453BD4BB2BBE}" srcId="{9038AB6A-9FA8-4AEB-B099-5F491DE8218E}" destId="{004A9C20-36B2-4821-83C2-C0FB4E55089F}" srcOrd="0" destOrd="0" parTransId="{16718CAC-1453-44E8-9E20-BEE870D833B3}" sibTransId="{DE385008-795E-4502-8413-1DB8C399FB38}"/>
    <dgm:cxn modelId="{1DA435D9-4D17-4FCE-BFFA-79BD92554A33}" type="presOf" srcId="{D7996F6A-AB93-4506-AEBA-A351EBCE0E5E}" destId="{86233819-8BD3-4145-97AF-29B48D186ECF}" srcOrd="0" destOrd="0" presId="urn:microsoft.com/office/officeart/2005/8/layout/hierarchy3"/>
    <dgm:cxn modelId="{418B1769-F240-4064-8CCD-F210584B61BE}" srcId="{D7996F6A-AB93-4506-AEBA-A351EBCE0E5E}" destId="{87F7704A-79C9-4FB4-BCAA-AF25B2E00659}" srcOrd="1" destOrd="0" parTransId="{6958A4ED-39D5-4282-BCE0-2028C9C0F025}" sibTransId="{C6A55994-C6AC-4F93-87FF-313181F7564B}"/>
    <dgm:cxn modelId="{D8018C72-C500-41CE-8275-E11C4095E961}" type="presOf" srcId="{87F7704A-79C9-4FB4-BCAA-AF25B2E00659}" destId="{DC5AC68D-8CE5-46E3-9EB8-942E616D0C42}" srcOrd="0" destOrd="0" presId="urn:microsoft.com/office/officeart/2005/8/layout/hierarchy3"/>
    <dgm:cxn modelId="{3226936E-7C4B-4EEA-A329-94A373810A4B}" type="presOf" srcId="{A06C2805-32C8-46F9-82F6-D775474D5DC7}" destId="{FFA0D80B-75BB-4C93-B404-DA9C0FCCE382}" srcOrd="0" destOrd="0" presId="urn:microsoft.com/office/officeart/2005/8/layout/hierarchy3"/>
    <dgm:cxn modelId="{834A90FA-587B-4086-821C-525C7D432C06}" type="presOf" srcId="{16718CAC-1453-44E8-9E20-BEE870D833B3}" destId="{31353874-9882-42A8-B695-3C6C8290FB4E}" srcOrd="0" destOrd="0" presId="urn:microsoft.com/office/officeart/2005/8/layout/hierarchy3"/>
    <dgm:cxn modelId="{A85243A3-BCFE-4212-B8A0-B2E10262A5CD}" srcId="{D7996F6A-AB93-4506-AEBA-A351EBCE0E5E}" destId="{C94DD8A2-18FB-4735-B795-47C6FF33636C}" srcOrd="2" destOrd="0" parTransId="{8D78D8CD-EFC1-4AF5-ACB3-DD3D1697DA2F}" sibTransId="{71B39152-7F5A-4A26-85A4-0E81700BA7C3}"/>
    <dgm:cxn modelId="{A7430DFC-4630-45B0-9C0A-D92EB9DD0180}" type="presOf" srcId="{9038AB6A-9FA8-4AEB-B099-5F491DE8218E}" destId="{A1C68F44-5DA1-45A1-BDB5-08582B2A4170}" srcOrd="1" destOrd="0" presId="urn:microsoft.com/office/officeart/2005/8/layout/hierarchy3"/>
    <dgm:cxn modelId="{FE085568-520C-4995-8CFF-B091EAC5907B}" type="presOf" srcId="{8D78D8CD-EFC1-4AF5-ACB3-DD3D1697DA2F}" destId="{3E88D7C8-738A-4790-AD0F-2696E3054884}" srcOrd="0" destOrd="0" presId="urn:microsoft.com/office/officeart/2005/8/layout/hierarchy3"/>
    <dgm:cxn modelId="{567EE71D-16FE-4FD3-99CB-66636B07E31E}" type="presOf" srcId="{C94DD8A2-18FB-4735-B795-47C6FF33636C}" destId="{F346C579-B5B3-4FB8-BAA6-B46BF46B7955}" srcOrd="0" destOrd="0" presId="urn:microsoft.com/office/officeart/2005/8/layout/hierarchy3"/>
    <dgm:cxn modelId="{2DB2F93F-0B1A-4BC9-B44B-4845E0E95BD3}" type="presOf" srcId="{173901C7-D712-4589-954A-C4F74EBA056F}" destId="{08DD1B79-318D-4C9E-B4E8-72023E3E1D38}" srcOrd="0" destOrd="0" presId="urn:microsoft.com/office/officeart/2005/8/layout/hierarchy3"/>
    <dgm:cxn modelId="{C8135CBC-F9D1-4DA6-8906-AB3E9FA0F835}" type="presParOf" srcId="{08DD1B79-318D-4C9E-B4E8-72023E3E1D38}" destId="{32172A2B-3605-4DB5-BAE9-86FA6D1BAC7F}" srcOrd="0" destOrd="0" presId="urn:microsoft.com/office/officeart/2005/8/layout/hierarchy3"/>
    <dgm:cxn modelId="{43A47ADA-B48D-4F02-9C47-7F255C5231D5}" type="presParOf" srcId="{32172A2B-3605-4DB5-BAE9-86FA6D1BAC7F}" destId="{10BCBF13-2A6B-45F8-9316-7824E7C4CFD4}" srcOrd="0" destOrd="0" presId="urn:microsoft.com/office/officeart/2005/8/layout/hierarchy3"/>
    <dgm:cxn modelId="{7651F6BD-F8C6-4DB5-B277-5D7C90305345}" type="presParOf" srcId="{10BCBF13-2A6B-45F8-9316-7824E7C4CFD4}" destId="{1A81BCAF-B3B7-48DD-AC36-99418BD0D6E9}" srcOrd="0" destOrd="0" presId="urn:microsoft.com/office/officeart/2005/8/layout/hierarchy3"/>
    <dgm:cxn modelId="{10AF7648-1AEF-4C5F-B6C2-81F755900BA1}" type="presParOf" srcId="{10BCBF13-2A6B-45F8-9316-7824E7C4CFD4}" destId="{A1C68F44-5DA1-45A1-BDB5-08582B2A4170}" srcOrd="1" destOrd="0" presId="urn:microsoft.com/office/officeart/2005/8/layout/hierarchy3"/>
    <dgm:cxn modelId="{4565E896-C4AA-45F2-B82A-566EE99B9E73}" type="presParOf" srcId="{32172A2B-3605-4DB5-BAE9-86FA6D1BAC7F}" destId="{80216B68-BC77-4233-8E08-3D1D8647C2F7}" srcOrd="1" destOrd="0" presId="urn:microsoft.com/office/officeart/2005/8/layout/hierarchy3"/>
    <dgm:cxn modelId="{37C3DED1-47A8-4DB4-88E2-F9C2CD9179F9}" type="presParOf" srcId="{80216B68-BC77-4233-8E08-3D1D8647C2F7}" destId="{31353874-9882-42A8-B695-3C6C8290FB4E}" srcOrd="0" destOrd="0" presId="urn:microsoft.com/office/officeart/2005/8/layout/hierarchy3"/>
    <dgm:cxn modelId="{6A83730F-0068-4B3E-BB41-6C57BFA09FC0}" type="presParOf" srcId="{80216B68-BC77-4233-8E08-3D1D8647C2F7}" destId="{537A1D2C-AB49-4406-B572-33C1AC8A46C2}" srcOrd="1" destOrd="0" presId="urn:microsoft.com/office/officeart/2005/8/layout/hierarchy3"/>
    <dgm:cxn modelId="{08F7040E-DCA2-4A91-A39B-85C6AA078999}" type="presParOf" srcId="{08DD1B79-318D-4C9E-B4E8-72023E3E1D38}" destId="{D9CDC1A4-77ED-458F-8409-C2351F1BAE45}" srcOrd="1" destOrd="0" presId="urn:microsoft.com/office/officeart/2005/8/layout/hierarchy3"/>
    <dgm:cxn modelId="{96A53820-95F3-4672-823D-022563F6587B}" type="presParOf" srcId="{D9CDC1A4-77ED-458F-8409-C2351F1BAE45}" destId="{4C3A80C4-5E6C-463C-AEC3-059EB9C1C67D}" srcOrd="0" destOrd="0" presId="urn:microsoft.com/office/officeart/2005/8/layout/hierarchy3"/>
    <dgm:cxn modelId="{B74081F6-36A5-4FA6-9F80-655D9C7E818B}" type="presParOf" srcId="{4C3A80C4-5E6C-463C-AEC3-059EB9C1C67D}" destId="{86233819-8BD3-4145-97AF-29B48D186ECF}" srcOrd="0" destOrd="0" presId="urn:microsoft.com/office/officeart/2005/8/layout/hierarchy3"/>
    <dgm:cxn modelId="{3AF8F1F7-C68C-4D73-BA0E-5127A84AC80A}" type="presParOf" srcId="{4C3A80C4-5E6C-463C-AEC3-059EB9C1C67D}" destId="{CA176DB1-2621-44B1-9ABF-C22781B358C8}" srcOrd="1" destOrd="0" presId="urn:microsoft.com/office/officeart/2005/8/layout/hierarchy3"/>
    <dgm:cxn modelId="{AB9EFF71-EF69-4BA2-93BB-5ADA13086B03}" type="presParOf" srcId="{D9CDC1A4-77ED-458F-8409-C2351F1BAE45}" destId="{1B62D281-6CEB-43BD-8470-1B625DBF56C4}" srcOrd="1" destOrd="0" presId="urn:microsoft.com/office/officeart/2005/8/layout/hierarchy3"/>
    <dgm:cxn modelId="{2BB8F788-5081-4970-9FD4-B689C93D63EC}" type="presParOf" srcId="{1B62D281-6CEB-43BD-8470-1B625DBF56C4}" destId="{FFA0D80B-75BB-4C93-B404-DA9C0FCCE382}" srcOrd="0" destOrd="0" presId="urn:microsoft.com/office/officeart/2005/8/layout/hierarchy3"/>
    <dgm:cxn modelId="{698F437B-BB5D-48A2-ABE0-4EB6DC6D2024}" type="presParOf" srcId="{1B62D281-6CEB-43BD-8470-1B625DBF56C4}" destId="{23087866-1D76-4429-9D7C-B5AE2877A170}" srcOrd="1" destOrd="0" presId="urn:microsoft.com/office/officeart/2005/8/layout/hierarchy3"/>
    <dgm:cxn modelId="{914A7D6B-EA10-4D19-B9AF-BBF0B0E9AC99}" type="presParOf" srcId="{1B62D281-6CEB-43BD-8470-1B625DBF56C4}" destId="{A1D67962-A30B-4B19-98E7-75851A7385DF}" srcOrd="2" destOrd="0" presId="urn:microsoft.com/office/officeart/2005/8/layout/hierarchy3"/>
    <dgm:cxn modelId="{82559C83-A3DE-446F-AA57-DA3A20EE89F7}" type="presParOf" srcId="{1B62D281-6CEB-43BD-8470-1B625DBF56C4}" destId="{DC5AC68D-8CE5-46E3-9EB8-942E616D0C42}" srcOrd="3" destOrd="0" presId="urn:microsoft.com/office/officeart/2005/8/layout/hierarchy3"/>
    <dgm:cxn modelId="{0935483F-6C16-4514-94BC-F20302F2C257}" type="presParOf" srcId="{1B62D281-6CEB-43BD-8470-1B625DBF56C4}" destId="{3E88D7C8-738A-4790-AD0F-2696E3054884}" srcOrd="4" destOrd="0" presId="urn:microsoft.com/office/officeart/2005/8/layout/hierarchy3"/>
    <dgm:cxn modelId="{4A57427E-81A2-4D2E-99DD-B6E4F1610FDB}" type="presParOf" srcId="{1B62D281-6CEB-43BD-8470-1B625DBF56C4}" destId="{F346C579-B5B3-4FB8-BAA6-B46BF46B7955}" srcOrd="5" destOrd="0" presId="urn:microsoft.com/office/officeart/2005/8/layout/hierarchy3"/>
  </dgm:cxnLst>
  <dgm:bg>
    <a:noFill/>
    <a:effectLst>
      <a:innerShdw blurRad="63500" dist="50800" dir="2700000">
        <a:srgbClr val="663300">
          <a:alpha val="50000"/>
        </a:srgbClr>
      </a:innerShdw>
    </a:effectLst>
  </dgm:bg>
  <dgm:whole>
    <a:ln>
      <a:solidFill>
        <a:srgbClr val="663300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BB6D95-3B30-4DEF-B1BA-EC1FB067B573}" type="doc">
      <dgm:prSet loTypeId="urn:microsoft.com/office/officeart/2005/8/layout/h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F6BEAED-72AE-4583-BB63-C3293E961D86}">
      <dgm:prSet phldrT="[Текст]" custT="1"/>
      <dgm:spPr>
        <a:solidFill>
          <a:srgbClr val="663300"/>
        </a:solidFill>
      </dgm:spPr>
      <dgm:t>
        <a:bodyPr/>
        <a:lstStyle/>
        <a:p>
          <a:r>
            <a:rPr lang="uk-UA" sz="2000" i="1" dirty="0" smtClean="0"/>
            <a:t>Від лат.</a:t>
          </a:r>
          <a:r>
            <a:rPr lang="en-US" sz="2000" i="1" dirty="0" smtClean="0"/>
            <a:t> </a:t>
          </a:r>
          <a:r>
            <a:rPr lang="en-US" sz="2000" i="1" dirty="0" err="1" smtClean="0"/>
            <a:t>unitar</a:t>
          </a:r>
          <a:r>
            <a:rPr lang="uk-UA" sz="2000" i="1" dirty="0" smtClean="0"/>
            <a:t> – єднання</a:t>
          </a:r>
        </a:p>
        <a:p>
          <a:r>
            <a: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Форма територіального устрою держави, окремі складові якої не мають суверенітету й усіх ознак державності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BCE740-57B3-49FC-9614-402322EBEF73}" type="parTrans" cxnId="{08BBAD71-53ED-4965-8445-78FA66A93466}">
      <dgm:prSet/>
      <dgm:spPr/>
      <dgm:t>
        <a:bodyPr/>
        <a:lstStyle/>
        <a:p>
          <a:endParaRPr lang="ru-RU"/>
        </a:p>
      </dgm:t>
    </dgm:pt>
    <dgm:pt modelId="{9FC413D6-2318-4FF8-90C1-14E4B8A62655}" type="sibTrans" cxnId="{08BBAD71-53ED-4965-8445-78FA66A93466}">
      <dgm:prSet/>
      <dgm:spPr/>
      <dgm:t>
        <a:bodyPr/>
        <a:lstStyle/>
        <a:p>
          <a:endParaRPr lang="ru-RU"/>
        </a:p>
      </dgm:t>
    </dgm:pt>
    <dgm:pt modelId="{55D9286F-2077-46E9-9F53-C13A8CA3F015}">
      <dgm:prSet phldrT="[Текст]"/>
      <dgm:spPr>
        <a:gradFill rotWithShape="0">
          <a:gsLst>
            <a:gs pos="0">
              <a:srgbClr val="663300"/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uk-UA" b="1" dirty="0" smtClean="0"/>
            <a:t>Франція</a:t>
          </a:r>
          <a:r>
            <a:rPr lang="uk-UA" dirty="0" smtClean="0"/>
            <a:t>  </a:t>
          </a:r>
          <a:endParaRPr lang="ru-RU" dirty="0"/>
        </a:p>
      </dgm:t>
    </dgm:pt>
    <dgm:pt modelId="{C9AB5762-3955-43EA-B2A8-E8B8EB53F699}" type="parTrans" cxnId="{52504663-C714-413C-9B31-8EA82BA7F687}">
      <dgm:prSet/>
      <dgm:spPr/>
      <dgm:t>
        <a:bodyPr/>
        <a:lstStyle/>
        <a:p>
          <a:endParaRPr lang="ru-RU"/>
        </a:p>
      </dgm:t>
    </dgm:pt>
    <dgm:pt modelId="{F5E7903F-774A-4BEF-B4F6-B712CD591D71}" type="sibTrans" cxnId="{52504663-C714-413C-9B31-8EA82BA7F687}">
      <dgm:prSet/>
      <dgm:spPr/>
      <dgm:t>
        <a:bodyPr/>
        <a:lstStyle/>
        <a:p>
          <a:endParaRPr lang="ru-RU"/>
        </a:p>
      </dgm:t>
    </dgm:pt>
    <dgm:pt modelId="{1EFA6892-10B4-4680-B5BA-C7E7CADE823D}">
      <dgm:prSet phldrT="[Текст]"/>
      <dgm:spPr>
        <a:gradFill rotWithShape="0">
          <a:gsLst>
            <a:gs pos="0">
              <a:srgbClr val="663300"/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uk-UA" b="1" u="none" dirty="0" smtClean="0"/>
            <a:t>Японія</a:t>
          </a:r>
          <a:r>
            <a:rPr lang="uk-UA" dirty="0" smtClean="0"/>
            <a:t>  </a:t>
          </a:r>
          <a:endParaRPr lang="ru-RU" dirty="0"/>
        </a:p>
      </dgm:t>
    </dgm:pt>
    <dgm:pt modelId="{2CA74239-2789-4A02-991B-1CE628BF0A66}" type="parTrans" cxnId="{656F1A78-5E56-4FD9-B098-26A4A9011C60}">
      <dgm:prSet/>
      <dgm:spPr/>
      <dgm:t>
        <a:bodyPr/>
        <a:lstStyle/>
        <a:p>
          <a:endParaRPr lang="ru-RU"/>
        </a:p>
      </dgm:t>
    </dgm:pt>
    <dgm:pt modelId="{C3849AAE-ED26-4738-9898-7845EA17F0D2}" type="sibTrans" cxnId="{656F1A78-5E56-4FD9-B098-26A4A9011C60}">
      <dgm:prSet/>
      <dgm:spPr/>
      <dgm:t>
        <a:bodyPr/>
        <a:lstStyle/>
        <a:p>
          <a:endParaRPr lang="ru-RU"/>
        </a:p>
      </dgm:t>
    </dgm:pt>
    <dgm:pt modelId="{FBD538F2-F4B3-42EE-BDF3-0E30DF326004}">
      <dgm:prSet phldrT="[Текст]"/>
      <dgm:spPr>
        <a:gradFill rotWithShape="0">
          <a:gsLst>
            <a:gs pos="0">
              <a:srgbClr val="663300"/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uk-UA" b="1" dirty="0" smtClean="0"/>
            <a:t>Єгипет  </a:t>
          </a:r>
          <a:endParaRPr lang="ru-RU" b="1" dirty="0"/>
        </a:p>
      </dgm:t>
    </dgm:pt>
    <dgm:pt modelId="{B7420C36-E5B7-4F7F-9E25-D29BB6E0EBBD}" type="parTrans" cxnId="{19E9A2A3-370C-4067-9929-CDC3D65E34E3}">
      <dgm:prSet/>
      <dgm:spPr/>
      <dgm:t>
        <a:bodyPr/>
        <a:lstStyle/>
        <a:p>
          <a:endParaRPr lang="ru-RU"/>
        </a:p>
      </dgm:t>
    </dgm:pt>
    <dgm:pt modelId="{9391E4C8-7AA6-4898-8586-E5C72EF7347B}" type="sibTrans" cxnId="{19E9A2A3-370C-4067-9929-CDC3D65E34E3}">
      <dgm:prSet/>
      <dgm:spPr/>
      <dgm:t>
        <a:bodyPr/>
        <a:lstStyle/>
        <a:p>
          <a:endParaRPr lang="ru-RU"/>
        </a:p>
      </dgm:t>
    </dgm:pt>
    <dgm:pt modelId="{6A4F615A-B040-4925-84DB-28DA15432D79}" type="pres">
      <dgm:prSet presAssocID="{B2BB6D95-3B30-4DEF-B1BA-EC1FB067B57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53F79C-306A-41EC-AD36-258D1D502333}" type="pres">
      <dgm:prSet presAssocID="{EF6BEAED-72AE-4583-BB63-C3293E961D86}" presName="roof" presStyleLbl="dkBgShp" presStyleIdx="0" presStyleCnt="2"/>
      <dgm:spPr/>
      <dgm:t>
        <a:bodyPr/>
        <a:lstStyle/>
        <a:p>
          <a:endParaRPr lang="ru-RU"/>
        </a:p>
      </dgm:t>
    </dgm:pt>
    <dgm:pt modelId="{ECBFD501-3143-4A04-A1DB-1840751955B1}" type="pres">
      <dgm:prSet presAssocID="{EF6BEAED-72AE-4583-BB63-C3293E961D86}" presName="pillars" presStyleCnt="0"/>
      <dgm:spPr/>
    </dgm:pt>
    <dgm:pt modelId="{CCA9A081-E536-442B-A69D-4A714543CB71}" type="pres">
      <dgm:prSet presAssocID="{EF6BEAED-72AE-4583-BB63-C3293E961D86}" presName="pillar1" presStyleLbl="node1" presStyleIdx="0" presStyleCnt="3" custLinFactNeighborX="-1190" custLinFactNeighborY="1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A2628-1BF4-47E8-A4E8-481873EA2DDD}" type="pres">
      <dgm:prSet presAssocID="{1EFA6892-10B4-4680-B5BA-C7E7CADE823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5FC9D-BAF0-403E-962D-FEF01836E6F9}" type="pres">
      <dgm:prSet presAssocID="{FBD538F2-F4B3-42EE-BDF3-0E30DF326004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F51C5-6711-4297-A6BF-0F19144FAB90}" type="pres">
      <dgm:prSet presAssocID="{EF6BEAED-72AE-4583-BB63-C3293E961D86}" presName="base" presStyleLbl="dkBgShp" presStyleIdx="1" presStyleCnt="2"/>
      <dgm:spPr>
        <a:solidFill>
          <a:srgbClr val="663300"/>
        </a:solidFill>
        <a:ln>
          <a:solidFill>
            <a:srgbClr val="663300"/>
          </a:solidFill>
        </a:ln>
        <a:effectLst>
          <a:outerShdw blurRad="40000" dist="20000" dir="5400000" rotWithShape="0">
            <a:srgbClr val="663300">
              <a:alpha val="38000"/>
            </a:srgbClr>
          </a:outerShdw>
        </a:effectLst>
        <a:scene3d>
          <a:camera prst="orthographicFront"/>
          <a:lightRig rig="threePt" dir="t"/>
        </a:scene3d>
        <a:sp3d contourW="12700">
          <a:contourClr>
            <a:srgbClr val="663300"/>
          </a:contourClr>
        </a:sp3d>
      </dgm:spPr>
    </dgm:pt>
  </dgm:ptLst>
  <dgm:cxnLst>
    <dgm:cxn modelId="{52504663-C714-413C-9B31-8EA82BA7F687}" srcId="{EF6BEAED-72AE-4583-BB63-C3293E961D86}" destId="{55D9286F-2077-46E9-9F53-C13A8CA3F015}" srcOrd="0" destOrd="0" parTransId="{C9AB5762-3955-43EA-B2A8-E8B8EB53F699}" sibTransId="{F5E7903F-774A-4BEF-B4F6-B712CD591D71}"/>
    <dgm:cxn modelId="{08BBAD71-53ED-4965-8445-78FA66A93466}" srcId="{B2BB6D95-3B30-4DEF-B1BA-EC1FB067B573}" destId="{EF6BEAED-72AE-4583-BB63-C3293E961D86}" srcOrd="0" destOrd="0" parTransId="{A7BCE740-57B3-49FC-9614-402322EBEF73}" sibTransId="{9FC413D6-2318-4FF8-90C1-14E4B8A62655}"/>
    <dgm:cxn modelId="{F5278DFF-3325-4331-BA42-801C6EF673D8}" type="presOf" srcId="{B2BB6D95-3B30-4DEF-B1BA-EC1FB067B573}" destId="{6A4F615A-B040-4925-84DB-28DA15432D79}" srcOrd="0" destOrd="0" presId="urn:microsoft.com/office/officeart/2005/8/layout/hList3"/>
    <dgm:cxn modelId="{C2E47D61-22A0-4825-BE70-F74C73468898}" type="presOf" srcId="{1EFA6892-10B4-4680-B5BA-C7E7CADE823D}" destId="{099A2628-1BF4-47E8-A4E8-481873EA2DDD}" srcOrd="0" destOrd="0" presId="urn:microsoft.com/office/officeart/2005/8/layout/hList3"/>
    <dgm:cxn modelId="{656F1A78-5E56-4FD9-B098-26A4A9011C60}" srcId="{EF6BEAED-72AE-4583-BB63-C3293E961D86}" destId="{1EFA6892-10B4-4680-B5BA-C7E7CADE823D}" srcOrd="1" destOrd="0" parTransId="{2CA74239-2789-4A02-991B-1CE628BF0A66}" sibTransId="{C3849AAE-ED26-4738-9898-7845EA17F0D2}"/>
    <dgm:cxn modelId="{19E9A2A3-370C-4067-9929-CDC3D65E34E3}" srcId="{EF6BEAED-72AE-4583-BB63-C3293E961D86}" destId="{FBD538F2-F4B3-42EE-BDF3-0E30DF326004}" srcOrd="2" destOrd="0" parTransId="{B7420C36-E5B7-4F7F-9E25-D29BB6E0EBBD}" sibTransId="{9391E4C8-7AA6-4898-8586-E5C72EF7347B}"/>
    <dgm:cxn modelId="{E20508AB-984C-4952-90A4-D8797298E832}" type="presOf" srcId="{55D9286F-2077-46E9-9F53-C13A8CA3F015}" destId="{CCA9A081-E536-442B-A69D-4A714543CB71}" srcOrd="0" destOrd="0" presId="urn:microsoft.com/office/officeart/2005/8/layout/hList3"/>
    <dgm:cxn modelId="{786322B4-32A2-49A3-AFA5-79C105CDFD18}" type="presOf" srcId="{FBD538F2-F4B3-42EE-BDF3-0E30DF326004}" destId="{6EC5FC9D-BAF0-403E-962D-FEF01836E6F9}" srcOrd="0" destOrd="0" presId="urn:microsoft.com/office/officeart/2005/8/layout/hList3"/>
    <dgm:cxn modelId="{FCCA06BE-AD35-475C-A31E-5EEAD2EEA106}" type="presOf" srcId="{EF6BEAED-72AE-4583-BB63-C3293E961D86}" destId="{EA53F79C-306A-41EC-AD36-258D1D502333}" srcOrd="0" destOrd="0" presId="urn:microsoft.com/office/officeart/2005/8/layout/hList3"/>
    <dgm:cxn modelId="{E29BA00D-0DE5-4525-B710-B60737A20F93}" type="presParOf" srcId="{6A4F615A-B040-4925-84DB-28DA15432D79}" destId="{EA53F79C-306A-41EC-AD36-258D1D502333}" srcOrd="0" destOrd="0" presId="urn:microsoft.com/office/officeart/2005/8/layout/hList3"/>
    <dgm:cxn modelId="{495DEF90-A2E2-4370-B8D1-DAE2A0A8F8DA}" type="presParOf" srcId="{6A4F615A-B040-4925-84DB-28DA15432D79}" destId="{ECBFD501-3143-4A04-A1DB-1840751955B1}" srcOrd="1" destOrd="0" presId="urn:microsoft.com/office/officeart/2005/8/layout/hList3"/>
    <dgm:cxn modelId="{136FEDE0-9BF9-42A5-B2D7-4A812B4B4121}" type="presParOf" srcId="{ECBFD501-3143-4A04-A1DB-1840751955B1}" destId="{CCA9A081-E536-442B-A69D-4A714543CB71}" srcOrd="0" destOrd="0" presId="urn:microsoft.com/office/officeart/2005/8/layout/hList3"/>
    <dgm:cxn modelId="{C37A9D98-3810-435D-8EAD-360E174B28CE}" type="presParOf" srcId="{ECBFD501-3143-4A04-A1DB-1840751955B1}" destId="{099A2628-1BF4-47E8-A4E8-481873EA2DDD}" srcOrd="1" destOrd="0" presId="urn:microsoft.com/office/officeart/2005/8/layout/hList3"/>
    <dgm:cxn modelId="{B2111A96-C387-4076-82EE-33C7830F5D6F}" type="presParOf" srcId="{ECBFD501-3143-4A04-A1DB-1840751955B1}" destId="{6EC5FC9D-BAF0-403E-962D-FEF01836E6F9}" srcOrd="2" destOrd="0" presId="urn:microsoft.com/office/officeart/2005/8/layout/hList3"/>
    <dgm:cxn modelId="{2838FBE2-3EB4-4016-B329-015EDA44DAAC}" type="presParOf" srcId="{6A4F615A-B040-4925-84DB-28DA15432D79}" destId="{F5BF51C5-6711-4297-A6BF-0F19144FAB9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BB6D95-3B30-4DEF-B1BA-EC1FB067B573}" type="doc">
      <dgm:prSet loTypeId="urn:microsoft.com/office/officeart/2005/8/layout/h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F6BEAED-72AE-4583-BB63-C3293E961D86}">
      <dgm:prSet phldrT="[Текст]" custT="1"/>
      <dgm:spPr>
        <a:solidFill>
          <a:srgbClr val="663300"/>
        </a:solidFill>
      </dgm:spPr>
      <dgm:t>
        <a:bodyPr/>
        <a:lstStyle/>
        <a:p>
          <a:r>
            <a:rPr lang="uk-UA" sz="2000" i="1" dirty="0" smtClean="0"/>
            <a:t>Від лат.</a:t>
          </a:r>
          <a:r>
            <a:rPr lang="en-US" sz="2000" i="1" dirty="0" smtClean="0"/>
            <a:t> </a:t>
          </a:r>
          <a:r>
            <a:rPr lang="en-US" sz="2000" i="1" dirty="0" err="1" smtClean="0"/>
            <a:t>foederatio</a:t>
          </a:r>
          <a:r>
            <a:rPr lang="uk-UA" sz="2000" i="1" dirty="0" smtClean="0"/>
            <a:t> – союз</a:t>
          </a:r>
        </a:p>
        <a:p>
          <a:r>
            <a:rPr lang="uk-UA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Форма територіального устрою союзної держави, яка складається з державних утворень, що мають юридичну і політичну самостійність</a:t>
          </a:r>
          <a:endParaRPr lang="ru-RU" sz="2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BCE740-57B3-49FC-9614-402322EBEF73}" type="parTrans" cxnId="{08BBAD71-53ED-4965-8445-78FA66A93466}">
      <dgm:prSet/>
      <dgm:spPr/>
      <dgm:t>
        <a:bodyPr/>
        <a:lstStyle/>
        <a:p>
          <a:endParaRPr lang="ru-RU"/>
        </a:p>
      </dgm:t>
    </dgm:pt>
    <dgm:pt modelId="{9FC413D6-2318-4FF8-90C1-14E4B8A62655}" type="sibTrans" cxnId="{08BBAD71-53ED-4965-8445-78FA66A93466}">
      <dgm:prSet/>
      <dgm:spPr/>
      <dgm:t>
        <a:bodyPr/>
        <a:lstStyle/>
        <a:p>
          <a:endParaRPr lang="ru-RU"/>
        </a:p>
      </dgm:t>
    </dgm:pt>
    <dgm:pt modelId="{55D9286F-2077-46E9-9F53-C13A8CA3F015}">
      <dgm:prSet phldrT="[Текст]"/>
      <dgm:spPr>
        <a:gradFill rotWithShape="0">
          <a:gsLst>
            <a:gs pos="0">
              <a:srgbClr val="663300"/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uk-UA" b="1" dirty="0" smtClean="0"/>
            <a:t>Німеччина</a:t>
          </a:r>
          <a:r>
            <a:rPr lang="uk-UA" dirty="0" smtClean="0"/>
            <a:t> </a:t>
          </a:r>
          <a:endParaRPr lang="ru-RU" dirty="0"/>
        </a:p>
      </dgm:t>
    </dgm:pt>
    <dgm:pt modelId="{C9AB5762-3955-43EA-B2A8-E8B8EB53F699}" type="parTrans" cxnId="{52504663-C714-413C-9B31-8EA82BA7F687}">
      <dgm:prSet/>
      <dgm:spPr/>
      <dgm:t>
        <a:bodyPr/>
        <a:lstStyle/>
        <a:p>
          <a:endParaRPr lang="ru-RU"/>
        </a:p>
      </dgm:t>
    </dgm:pt>
    <dgm:pt modelId="{F5E7903F-774A-4BEF-B4F6-B712CD591D71}" type="sibTrans" cxnId="{52504663-C714-413C-9B31-8EA82BA7F687}">
      <dgm:prSet/>
      <dgm:spPr/>
      <dgm:t>
        <a:bodyPr/>
        <a:lstStyle/>
        <a:p>
          <a:endParaRPr lang="ru-RU"/>
        </a:p>
      </dgm:t>
    </dgm:pt>
    <dgm:pt modelId="{1EFA6892-10B4-4680-B5BA-C7E7CADE823D}">
      <dgm:prSet phldrT="[Текст]"/>
      <dgm:spPr>
        <a:gradFill rotWithShape="0">
          <a:gsLst>
            <a:gs pos="0">
              <a:srgbClr val="663300"/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uk-UA" b="1" dirty="0" smtClean="0"/>
            <a:t>Австралія </a:t>
          </a:r>
          <a:endParaRPr lang="ru-RU" b="1" dirty="0"/>
        </a:p>
      </dgm:t>
    </dgm:pt>
    <dgm:pt modelId="{2CA74239-2789-4A02-991B-1CE628BF0A66}" type="parTrans" cxnId="{656F1A78-5E56-4FD9-B098-26A4A9011C60}">
      <dgm:prSet/>
      <dgm:spPr/>
      <dgm:t>
        <a:bodyPr/>
        <a:lstStyle/>
        <a:p>
          <a:endParaRPr lang="ru-RU"/>
        </a:p>
      </dgm:t>
    </dgm:pt>
    <dgm:pt modelId="{C3849AAE-ED26-4738-9898-7845EA17F0D2}" type="sibTrans" cxnId="{656F1A78-5E56-4FD9-B098-26A4A9011C60}">
      <dgm:prSet/>
      <dgm:spPr/>
      <dgm:t>
        <a:bodyPr/>
        <a:lstStyle/>
        <a:p>
          <a:endParaRPr lang="ru-RU"/>
        </a:p>
      </dgm:t>
    </dgm:pt>
    <dgm:pt modelId="{FBD538F2-F4B3-42EE-BDF3-0E30DF326004}">
      <dgm:prSet phldrT="[Текст]"/>
      <dgm:spPr>
        <a:gradFill rotWithShape="0">
          <a:gsLst>
            <a:gs pos="0">
              <a:srgbClr val="663300"/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uk-UA" b="1" dirty="0" smtClean="0"/>
            <a:t>Індія </a:t>
          </a:r>
          <a:endParaRPr lang="ru-RU" b="1" dirty="0"/>
        </a:p>
      </dgm:t>
    </dgm:pt>
    <dgm:pt modelId="{B7420C36-E5B7-4F7F-9E25-D29BB6E0EBBD}" type="parTrans" cxnId="{19E9A2A3-370C-4067-9929-CDC3D65E34E3}">
      <dgm:prSet/>
      <dgm:spPr/>
      <dgm:t>
        <a:bodyPr/>
        <a:lstStyle/>
        <a:p>
          <a:endParaRPr lang="ru-RU"/>
        </a:p>
      </dgm:t>
    </dgm:pt>
    <dgm:pt modelId="{9391E4C8-7AA6-4898-8586-E5C72EF7347B}" type="sibTrans" cxnId="{19E9A2A3-370C-4067-9929-CDC3D65E34E3}">
      <dgm:prSet/>
      <dgm:spPr/>
      <dgm:t>
        <a:bodyPr/>
        <a:lstStyle/>
        <a:p>
          <a:endParaRPr lang="ru-RU"/>
        </a:p>
      </dgm:t>
    </dgm:pt>
    <dgm:pt modelId="{6A4F615A-B040-4925-84DB-28DA15432D79}" type="pres">
      <dgm:prSet presAssocID="{B2BB6D95-3B30-4DEF-B1BA-EC1FB067B57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53F79C-306A-41EC-AD36-258D1D502333}" type="pres">
      <dgm:prSet presAssocID="{EF6BEAED-72AE-4583-BB63-C3293E961D86}" presName="roof" presStyleLbl="dkBgShp" presStyleIdx="0" presStyleCnt="2"/>
      <dgm:spPr/>
      <dgm:t>
        <a:bodyPr/>
        <a:lstStyle/>
        <a:p>
          <a:endParaRPr lang="ru-RU"/>
        </a:p>
      </dgm:t>
    </dgm:pt>
    <dgm:pt modelId="{ECBFD501-3143-4A04-A1DB-1840751955B1}" type="pres">
      <dgm:prSet presAssocID="{EF6BEAED-72AE-4583-BB63-C3293E961D86}" presName="pillars" presStyleCnt="0"/>
      <dgm:spPr/>
    </dgm:pt>
    <dgm:pt modelId="{CCA9A081-E536-442B-A69D-4A714543CB71}" type="pres">
      <dgm:prSet presAssocID="{EF6BEAED-72AE-4583-BB63-C3293E961D86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A2628-1BF4-47E8-A4E8-481873EA2DDD}" type="pres">
      <dgm:prSet presAssocID="{1EFA6892-10B4-4680-B5BA-C7E7CADE823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5FC9D-BAF0-403E-962D-FEF01836E6F9}" type="pres">
      <dgm:prSet presAssocID="{FBD538F2-F4B3-42EE-BDF3-0E30DF326004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F51C5-6711-4297-A6BF-0F19144FAB90}" type="pres">
      <dgm:prSet presAssocID="{EF6BEAED-72AE-4583-BB63-C3293E961D86}" presName="base" presStyleLbl="dkBgShp" presStyleIdx="1" presStyleCnt="2"/>
      <dgm:spPr>
        <a:solidFill>
          <a:srgbClr val="663300"/>
        </a:solidFill>
        <a:ln>
          <a:solidFill>
            <a:srgbClr val="663300"/>
          </a:solidFill>
        </a:ln>
        <a:effectLst>
          <a:outerShdw blurRad="40000" dist="20000" dir="5400000" rotWithShape="0">
            <a:srgbClr val="663300">
              <a:alpha val="38000"/>
            </a:srgbClr>
          </a:outerShdw>
        </a:effectLst>
        <a:scene3d>
          <a:camera prst="orthographicFront"/>
          <a:lightRig rig="threePt" dir="t"/>
        </a:scene3d>
        <a:sp3d contourW="12700">
          <a:contourClr>
            <a:srgbClr val="663300"/>
          </a:contourClr>
        </a:sp3d>
      </dgm:spPr>
    </dgm:pt>
  </dgm:ptLst>
  <dgm:cxnLst>
    <dgm:cxn modelId="{3DFD6813-E860-46A8-A287-07E9FCB343D8}" type="presOf" srcId="{FBD538F2-F4B3-42EE-BDF3-0E30DF326004}" destId="{6EC5FC9D-BAF0-403E-962D-FEF01836E6F9}" srcOrd="0" destOrd="0" presId="urn:microsoft.com/office/officeart/2005/8/layout/hList3"/>
    <dgm:cxn modelId="{52504663-C714-413C-9B31-8EA82BA7F687}" srcId="{EF6BEAED-72AE-4583-BB63-C3293E961D86}" destId="{55D9286F-2077-46E9-9F53-C13A8CA3F015}" srcOrd="0" destOrd="0" parTransId="{C9AB5762-3955-43EA-B2A8-E8B8EB53F699}" sibTransId="{F5E7903F-774A-4BEF-B4F6-B712CD591D71}"/>
    <dgm:cxn modelId="{08BBAD71-53ED-4965-8445-78FA66A93466}" srcId="{B2BB6D95-3B30-4DEF-B1BA-EC1FB067B573}" destId="{EF6BEAED-72AE-4583-BB63-C3293E961D86}" srcOrd="0" destOrd="0" parTransId="{A7BCE740-57B3-49FC-9614-402322EBEF73}" sibTransId="{9FC413D6-2318-4FF8-90C1-14E4B8A62655}"/>
    <dgm:cxn modelId="{656F1A78-5E56-4FD9-B098-26A4A9011C60}" srcId="{EF6BEAED-72AE-4583-BB63-C3293E961D86}" destId="{1EFA6892-10B4-4680-B5BA-C7E7CADE823D}" srcOrd="1" destOrd="0" parTransId="{2CA74239-2789-4A02-991B-1CE628BF0A66}" sibTransId="{C3849AAE-ED26-4738-9898-7845EA17F0D2}"/>
    <dgm:cxn modelId="{19E9A2A3-370C-4067-9929-CDC3D65E34E3}" srcId="{EF6BEAED-72AE-4583-BB63-C3293E961D86}" destId="{FBD538F2-F4B3-42EE-BDF3-0E30DF326004}" srcOrd="2" destOrd="0" parTransId="{B7420C36-E5B7-4F7F-9E25-D29BB6E0EBBD}" sibTransId="{9391E4C8-7AA6-4898-8586-E5C72EF7347B}"/>
    <dgm:cxn modelId="{34F7E8E5-E014-453C-AD46-F32F3654707D}" type="presOf" srcId="{B2BB6D95-3B30-4DEF-B1BA-EC1FB067B573}" destId="{6A4F615A-B040-4925-84DB-28DA15432D79}" srcOrd="0" destOrd="0" presId="urn:microsoft.com/office/officeart/2005/8/layout/hList3"/>
    <dgm:cxn modelId="{93A78696-E6CC-425E-89F2-EE7CE43387BA}" type="presOf" srcId="{55D9286F-2077-46E9-9F53-C13A8CA3F015}" destId="{CCA9A081-E536-442B-A69D-4A714543CB71}" srcOrd="0" destOrd="0" presId="urn:microsoft.com/office/officeart/2005/8/layout/hList3"/>
    <dgm:cxn modelId="{09276B31-2A0A-413E-AC40-C8B7A8A8A3A7}" type="presOf" srcId="{EF6BEAED-72AE-4583-BB63-C3293E961D86}" destId="{EA53F79C-306A-41EC-AD36-258D1D502333}" srcOrd="0" destOrd="0" presId="urn:microsoft.com/office/officeart/2005/8/layout/hList3"/>
    <dgm:cxn modelId="{126A2340-C798-44BF-9C67-7081041B29A1}" type="presOf" srcId="{1EFA6892-10B4-4680-B5BA-C7E7CADE823D}" destId="{099A2628-1BF4-47E8-A4E8-481873EA2DDD}" srcOrd="0" destOrd="0" presId="urn:microsoft.com/office/officeart/2005/8/layout/hList3"/>
    <dgm:cxn modelId="{1D2AEBAA-8905-4604-917D-E1D38D7970AB}" type="presParOf" srcId="{6A4F615A-B040-4925-84DB-28DA15432D79}" destId="{EA53F79C-306A-41EC-AD36-258D1D502333}" srcOrd="0" destOrd="0" presId="urn:microsoft.com/office/officeart/2005/8/layout/hList3"/>
    <dgm:cxn modelId="{0B9DF277-F986-4E29-8CAA-4DE7C7001B71}" type="presParOf" srcId="{6A4F615A-B040-4925-84DB-28DA15432D79}" destId="{ECBFD501-3143-4A04-A1DB-1840751955B1}" srcOrd="1" destOrd="0" presId="urn:microsoft.com/office/officeart/2005/8/layout/hList3"/>
    <dgm:cxn modelId="{ED3ED36B-7A2E-4693-BF0F-4F42E628F51E}" type="presParOf" srcId="{ECBFD501-3143-4A04-A1DB-1840751955B1}" destId="{CCA9A081-E536-442B-A69D-4A714543CB71}" srcOrd="0" destOrd="0" presId="urn:microsoft.com/office/officeart/2005/8/layout/hList3"/>
    <dgm:cxn modelId="{15F97F72-BB1D-40CE-9EE6-40E67C3AC5BF}" type="presParOf" srcId="{ECBFD501-3143-4A04-A1DB-1840751955B1}" destId="{099A2628-1BF4-47E8-A4E8-481873EA2DDD}" srcOrd="1" destOrd="0" presId="urn:microsoft.com/office/officeart/2005/8/layout/hList3"/>
    <dgm:cxn modelId="{7961FBCC-7DA1-496A-A1F3-4D5D9F8F768D}" type="presParOf" srcId="{ECBFD501-3143-4A04-A1DB-1840751955B1}" destId="{6EC5FC9D-BAF0-403E-962D-FEF01836E6F9}" srcOrd="2" destOrd="0" presId="urn:microsoft.com/office/officeart/2005/8/layout/hList3"/>
    <dgm:cxn modelId="{BF8C2105-623E-4E2C-91E8-61FED293D4BC}" type="presParOf" srcId="{6A4F615A-B040-4925-84DB-28DA15432D79}" destId="{F5BF51C5-6711-4297-A6BF-0F19144FAB90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1579CA-E9B9-49F4-B030-4A8D548092F9}">
      <dsp:nvSpPr>
        <dsp:cNvPr id="0" name=""/>
        <dsp:cNvSpPr/>
      </dsp:nvSpPr>
      <dsp:spPr>
        <a:xfrm rot="16200000">
          <a:off x="-1421065" y="2476362"/>
          <a:ext cx="3711051" cy="609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7343" bIns="0" numCol="1" spcCol="1270" anchor="t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монархія</a:t>
          </a:r>
          <a:endParaRPr lang="ru-RU" sz="4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1421065" y="2476362"/>
        <a:ext cx="3711051" cy="609270"/>
      </dsp:txXfrm>
    </dsp:sp>
    <dsp:sp modelId="{F4DC08F5-5712-4236-A017-3B3EE4D8F6CA}">
      <dsp:nvSpPr>
        <dsp:cNvPr id="0" name=""/>
        <dsp:cNvSpPr/>
      </dsp:nvSpPr>
      <dsp:spPr>
        <a:xfrm>
          <a:off x="688838" y="944064"/>
          <a:ext cx="3034815" cy="3711051"/>
        </a:xfrm>
        <a:prstGeom prst="rect">
          <a:avLst/>
        </a:prstGeom>
        <a:gradFill rotWithShape="0">
          <a:gsLst>
            <a:gs pos="0">
              <a:srgbClr val="663300"/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537343" rIns="213360" bIns="21336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Державна влада повністю або частково зосереджується в руках  одноосібного глави держави і передається у спадок.</a:t>
          </a:r>
          <a:endParaRPr lang="ru-RU" sz="2300" kern="1200" dirty="0"/>
        </a:p>
      </dsp:txBody>
      <dsp:txXfrm>
        <a:off x="688838" y="944064"/>
        <a:ext cx="3034815" cy="3711051"/>
      </dsp:txXfrm>
    </dsp:sp>
    <dsp:sp modelId="{9ECE4251-3E68-4614-9DD2-9E5C133F0058}">
      <dsp:nvSpPr>
        <dsp:cNvPr id="0" name=""/>
        <dsp:cNvSpPr/>
      </dsp:nvSpPr>
      <dsp:spPr>
        <a:xfrm>
          <a:off x="30433" y="121234"/>
          <a:ext cx="1417322" cy="121854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140D91-7337-4929-9732-F550673F27D3}">
      <dsp:nvSpPr>
        <dsp:cNvPr id="0" name=""/>
        <dsp:cNvSpPr/>
      </dsp:nvSpPr>
      <dsp:spPr>
        <a:xfrm rot="16200000">
          <a:off x="3004189" y="2476362"/>
          <a:ext cx="3711051" cy="609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7343" bIns="0" numCol="1" spcCol="1270" anchor="t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республіка</a:t>
          </a:r>
          <a:endParaRPr lang="ru-RU" sz="4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3004189" y="2476362"/>
        <a:ext cx="3711051" cy="609270"/>
      </dsp:txXfrm>
    </dsp:sp>
    <dsp:sp modelId="{E0B3E2AA-1A58-476C-8545-3FC1B2A35CE6}">
      <dsp:nvSpPr>
        <dsp:cNvPr id="0" name=""/>
        <dsp:cNvSpPr/>
      </dsp:nvSpPr>
      <dsp:spPr>
        <a:xfrm>
          <a:off x="5164350" y="925472"/>
          <a:ext cx="3034815" cy="3711051"/>
        </a:xfrm>
        <a:prstGeom prst="rect">
          <a:avLst/>
        </a:prstGeom>
        <a:gradFill rotWithShape="0">
          <a:gsLst>
            <a:gs pos="0">
              <a:srgbClr val="663300"/>
            </a:gs>
            <a:gs pos="80000">
              <a:schemeClr val="accent4">
                <a:shade val="80000"/>
                <a:hueOff val="0"/>
                <a:satOff val="0"/>
                <a:lumOff val="5838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5838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537343" rIns="213360" bIns="21336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300" kern="1200" dirty="0" smtClean="0"/>
            <a:t>Повноваження верховної влади здійснюють виборні органи, які обираються населенням на відповідний термін.</a:t>
          </a:r>
          <a:endParaRPr lang="ru-RU" sz="2300" kern="1200" dirty="0"/>
        </a:p>
      </dsp:txBody>
      <dsp:txXfrm>
        <a:off x="5164350" y="925472"/>
        <a:ext cx="3034815" cy="3711051"/>
      </dsp:txXfrm>
    </dsp:sp>
    <dsp:sp modelId="{606A2CD2-397E-48DD-8621-1EEA0CD17030}">
      <dsp:nvSpPr>
        <dsp:cNvPr id="0" name=""/>
        <dsp:cNvSpPr/>
      </dsp:nvSpPr>
      <dsp:spPr>
        <a:xfrm>
          <a:off x="4555079" y="121234"/>
          <a:ext cx="1218541" cy="1218541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8CCCB9-2EEB-41BF-B197-4D3AFF108D82}">
      <dsp:nvSpPr>
        <dsp:cNvPr id="0" name=""/>
        <dsp:cNvSpPr/>
      </dsp:nvSpPr>
      <dsp:spPr>
        <a:xfrm>
          <a:off x="1746" y="0"/>
          <a:ext cx="2717583" cy="4666270"/>
        </a:xfrm>
        <a:prstGeom prst="roundRect">
          <a:avLst>
            <a:gd name="adj" fmla="val 10000"/>
          </a:avLst>
        </a:prstGeom>
        <a:solidFill>
          <a:srgbClr val="66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100" kern="1200" dirty="0" smtClean="0"/>
            <a:t>Король і </a:t>
          </a:r>
          <a:r>
            <a:rPr lang="uk-UA" sz="2100" kern="1200" dirty="0" err="1" smtClean="0"/>
            <a:t>премєр-міністр</a:t>
          </a:r>
          <a:r>
            <a:rPr lang="uk-UA" sz="2100" kern="1200" dirty="0" smtClean="0"/>
            <a:t> </a:t>
          </a:r>
          <a:r>
            <a:rPr lang="uk-UA" sz="2100" kern="1200" dirty="0" err="1" smtClean="0"/>
            <a:t>Абдала</a:t>
          </a:r>
          <a:r>
            <a:rPr lang="uk-UA" sz="2100" kern="1200" dirty="0" smtClean="0"/>
            <a:t> </a:t>
          </a:r>
          <a:r>
            <a:rPr lang="uk-UA" sz="2100" kern="1200" dirty="0" err="1" smtClean="0"/>
            <a:t>Ібн</a:t>
          </a:r>
          <a:r>
            <a:rPr lang="uk-UA" sz="2100" kern="1200" dirty="0" smtClean="0"/>
            <a:t> </a:t>
          </a:r>
          <a:r>
            <a:rPr lang="uk-UA" sz="2100" kern="1200" dirty="0" err="1" smtClean="0"/>
            <a:t>Абель</a:t>
          </a:r>
          <a:r>
            <a:rPr lang="uk-UA" sz="2100" kern="1200" dirty="0" smtClean="0"/>
            <a:t> </a:t>
          </a:r>
          <a:r>
            <a:rPr lang="uk-UA" sz="2100" kern="1200" dirty="0" err="1" smtClean="0"/>
            <a:t>Азіз</a:t>
          </a:r>
          <a:r>
            <a:rPr lang="uk-UA" sz="2100" kern="1200" dirty="0" smtClean="0"/>
            <a:t> </a:t>
          </a:r>
          <a:r>
            <a:rPr lang="uk-UA" sz="2100" kern="1200" dirty="0" err="1" smtClean="0"/>
            <a:t>аль-Сауд</a:t>
          </a:r>
          <a:endParaRPr lang="ru-RU" sz="21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Королівство Саудівська Аравія</a:t>
          </a:r>
        </a:p>
      </dsp:txBody>
      <dsp:txXfrm>
        <a:off x="1746" y="1866508"/>
        <a:ext cx="2717583" cy="1866508"/>
      </dsp:txXfrm>
    </dsp:sp>
    <dsp:sp modelId="{A5B0115C-F942-4BB7-A15D-1F2D8529B65F}">
      <dsp:nvSpPr>
        <dsp:cNvPr id="0" name=""/>
        <dsp:cNvSpPr/>
      </dsp:nvSpPr>
      <dsp:spPr>
        <a:xfrm>
          <a:off x="336073" y="279976"/>
          <a:ext cx="2048930" cy="15538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8EB98-67EB-4242-BD5E-9D56409E19BA}">
      <dsp:nvSpPr>
        <dsp:cNvPr id="0" name=""/>
        <dsp:cNvSpPr/>
      </dsp:nvSpPr>
      <dsp:spPr>
        <a:xfrm>
          <a:off x="2804933" y="0"/>
          <a:ext cx="2717583" cy="4666270"/>
        </a:xfrm>
        <a:prstGeom prst="roundRect">
          <a:avLst>
            <a:gd name="adj" fmla="val 10000"/>
          </a:avLst>
        </a:prstGeom>
        <a:solidFill>
          <a:srgbClr val="663300">
            <a:alpha val="8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100" kern="1200" dirty="0" smtClean="0"/>
            <a:t>Імператор </a:t>
          </a:r>
          <a:r>
            <a:rPr lang="uk-UA" sz="2100" kern="1200" dirty="0" err="1" smtClean="0"/>
            <a:t>Акіхіто</a:t>
          </a:r>
          <a:endParaRPr lang="uk-UA" sz="21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100" kern="1200" dirty="0" smtClean="0"/>
            <a:t> </a:t>
          </a:r>
          <a:endParaRPr lang="ru-RU" sz="21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Японія</a:t>
          </a:r>
        </a:p>
      </dsp:txBody>
      <dsp:txXfrm>
        <a:off x="2804933" y="1866508"/>
        <a:ext cx="2717583" cy="1866508"/>
      </dsp:txXfrm>
    </dsp:sp>
    <dsp:sp modelId="{4D8ADA5E-608E-4FB6-93F9-2E155EA009EF}">
      <dsp:nvSpPr>
        <dsp:cNvPr id="0" name=""/>
        <dsp:cNvSpPr/>
      </dsp:nvSpPr>
      <dsp:spPr>
        <a:xfrm>
          <a:off x="3251576" y="275128"/>
          <a:ext cx="1834387" cy="155386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C4D37-F1C0-4C83-80A6-5BFB3E49CBE1}">
      <dsp:nvSpPr>
        <dsp:cNvPr id="0" name=""/>
        <dsp:cNvSpPr/>
      </dsp:nvSpPr>
      <dsp:spPr>
        <a:xfrm>
          <a:off x="5571053" y="0"/>
          <a:ext cx="2717583" cy="4666270"/>
        </a:xfrm>
        <a:prstGeom prst="roundRect">
          <a:avLst>
            <a:gd name="adj" fmla="val 10000"/>
          </a:avLst>
        </a:prstGeom>
        <a:solidFill>
          <a:srgbClr val="663300">
            <a:alpha val="7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100" kern="1200" dirty="0" smtClean="0"/>
            <a:t>Папа Римський Бенедикт Х</a:t>
          </a:r>
          <a:r>
            <a:rPr lang="en-US" sz="2100" kern="1200" dirty="0" smtClean="0"/>
            <a:t>VI</a:t>
          </a:r>
          <a:endParaRPr lang="ru-RU" sz="21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Ватикан</a:t>
          </a:r>
        </a:p>
      </dsp:txBody>
      <dsp:txXfrm>
        <a:off x="5571053" y="1866508"/>
        <a:ext cx="2717583" cy="1866508"/>
      </dsp:txXfrm>
    </dsp:sp>
    <dsp:sp modelId="{09D5D52B-6A3E-4C88-949E-092167AF2272}">
      <dsp:nvSpPr>
        <dsp:cNvPr id="0" name=""/>
        <dsp:cNvSpPr/>
      </dsp:nvSpPr>
      <dsp:spPr>
        <a:xfrm>
          <a:off x="6027246" y="279976"/>
          <a:ext cx="1863025" cy="155386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EE695-9348-4CC7-A6EF-76134FDAA8F6}">
      <dsp:nvSpPr>
        <dsp:cNvPr id="0" name=""/>
        <dsp:cNvSpPr/>
      </dsp:nvSpPr>
      <dsp:spPr>
        <a:xfrm>
          <a:off x="-13" y="3712234"/>
          <a:ext cx="8319324" cy="796532"/>
        </a:xfrm>
        <a:prstGeom prst="cloudCallou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8CCCB9-2EEB-41BF-B197-4D3AFF108D82}">
      <dsp:nvSpPr>
        <dsp:cNvPr id="0" name=""/>
        <dsp:cNvSpPr/>
      </dsp:nvSpPr>
      <dsp:spPr>
        <a:xfrm>
          <a:off x="0" y="0"/>
          <a:ext cx="2688282" cy="4666270"/>
        </a:xfrm>
        <a:prstGeom prst="roundRect">
          <a:avLst>
            <a:gd name="adj" fmla="val 10000"/>
          </a:avLst>
        </a:prstGeom>
        <a:solidFill>
          <a:srgbClr val="66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Росія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Президент Володимир Путін</a:t>
          </a:r>
          <a:endParaRPr lang="ru-RU" sz="2100" kern="1200" dirty="0"/>
        </a:p>
      </dsp:txBody>
      <dsp:txXfrm>
        <a:off x="0" y="1866508"/>
        <a:ext cx="2688282" cy="1866508"/>
      </dsp:txXfrm>
    </dsp:sp>
    <dsp:sp modelId="{A5B0115C-F942-4BB7-A15D-1F2D8529B65F}">
      <dsp:nvSpPr>
        <dsp:cNvPr id="0" name=""/>
        <dsp:cNvSpPr/>
      </dsp:nvSpPr>
      <dsp:spPr>
        <a:xfrm>
          <a:off x="538494" y="0"/>
          <a:ext cx="1553867" cy="206422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8EB98-67EB-4242-BD5E-9D56409E19BA}">
      <dsp:nvSpPr>
        <dsp:cNvPr id="0" name=""/>
        <dsp:cNvSpPr/>
      </dsp:nvSpPr>
      <dsp:spPr>
        <a:xfrm>
          <a:off x="2757486" y="0"/>
          <a:ext cx="2688282" cy="4666270"/>
        </a:xfrm>
        <a:prstGeom prst="roundRect">
          <a:avLst>
            <a:gd name="adj" fmla="val 10000"/>
          </a:avLst>
        </a:prstGeom>
        <a:solidFill>
          <a:srgbClr val="663300">
            <a:alpha val="7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Угорщина</a:t>
          </a:r>
          <a:r>
            <a:rPr lang="ru-RU" sz="2100" b="1" kern="1200" dirty="0" smtClean="0"/>
            <a:t>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президент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Янош </a:t>
          </a:r>
          <a:r>
            <a:rPr lang="ru-RU" sz="2100" b="1" kern="1200" dirty="0" err="1" smtClean="0"/>
            <a:t>Адер</a:t>
          </a:r>
          <a:endParaRPr lang="uk-UA" sz="2100" b="1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100" b="1" kern="1200" dirty="0" smtClean="0"/>
        </a:p>
      </dsp:txBody>
      <dsp:txXfrm>
        <a:off x="2757486" y="1866508"/>
        <a:ext cx="2688282" cy="1866508"/>
      </dsp:txXfrm>
    </dsp:sp>
    <dsp:sp modelId="{4D8ADA5E-608E-4FB6-93F9-2E155EA009EF}">
      <dsp:nvSpPr>
        <dsp:cNvPr id="0" name=""/>
        <dsp:cNvSpPr/>
      </dsp:nvSpPr>
      <dsp:spPr>
        <a:xfrm>
          <a:off x="3001205" y="279976"/>
          <a:ext cx="2227189" cy="155386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C4D37-F1C0-4C83-80A6-5BFB3E49CBE1}">
      <dsp:nvSpPr>
        <dsp:cNvPr id="0" name=""/>
        <dsp:cNvSpPr/>
      </dsp:nvSpPr>
      <dsp:spPr>
        <a:xfrm>
          <a:off x="5541317" y="0"/>
          <a:ext cx="2688282" cy="4666270"/>
        </a:xfrm>
        <a:prstGeom prst="roundRect">
          <a:avLst>
            <a:gd name="adj" fmla="val 10000"/>
          </a:avLst>
        </a:prstGeom>
        <a:solidFill>
          <a:srgbClr val="6633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Польща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/>
            <a:t>Президент Броніслав </a:t>
          </a:r>
          <a:r>
            <a:rPr lang="uk-UA" sz="2100" b="1" kern="1200" dirty="0" err="1" smtClean="0"/>
            <a:t>Комаровський</a:t>
          </a:r>
          <a:endParaRPr lang="uk-UA" sz="2100" b="1" kern="1200" dirty="0" smtClean="0"/>
        </a:p>
      </dsp:txBody>
      <dsp:txXfrm>
        <a:off x="5541317" y="1866508"/>
        <a:ext cx="2688282" cy="1866508"/>
      </dsp:txXfrm>
    </dsp:sp>
    <dsp:sp modelId="{09D5D52B-6A3E-4C88-949E-092167AF2272}">
      <dsp:nvSpPr>
        <dsp:cNvPr id="0" name=""/>
        <dsp:cNvSpPr/>
      </dsp:nvSpPr>
      <dsp:spPr>
        <a:xfrm>
          <a:off x="6020005" y="130408"/>
          <a:ext cx="1872177" cy="205450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EE695-9348-4CC7-A6EF-76134FDAA8F6}">
      <dsp:nvSpPr>
        <dsp:cNvPr id="0" name=""/>
        <dsp:cNvSpPr/>
      </dsp:nvSpPr>
      <dsp:spPr>
        <a:xfrm>
          <a:off x="-13" y="3469099"/>
          <a:ext cx="8229626" cy="1053627"/>
        </a:xfrm>
        <a:prstGeom prst="cloudCallou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8CCCB9-2EEB-41BF-B197-4D3AFF108D82}">
      <dsp:nvSpPr>
        <dsp:cNvPr id="0" name=""/>
        <dsp:cNvSpPr/>
      </dsp:nvSpPr>
      <dsp:spPr>
        <a:xfrm>
          <a:off x="3536" y="23661"/>
          <a:ext cx="4050506" cy="4643470"/>
        </a:xfrm>
        <a:prstGeom prst="roundRect">
          <a:avLst>
            <a:gd name="adj" fmla="val 10000"/>
          </a:avLst>
        </a:prstGeom>
        <a:solidFill>
          <a:srgbClr val="66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Колишні домініони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Великої Британії</a:t>
          </a:r>
        </a:p>
      </dsp:txBody>
      <dsp:txXfrm>
        <a:off x="3536" y="1881049"/>
        <a:ext cx="4050506" cy="1857388"/>
      </dsp:txXfrm>
    </dsp:sp>
    <dsp:sp modelId="{A5B0115C-F942-4BB7-A15D-1F2D8529B65F}">
      <dsp:nvSpPr>
        <dsp:cNvPr id="0" name=""/>
        <dsp:cNvSpPr/>
      </dsp:nvSpPr>
      <dsp:spPr>
        <a:xfrm>
          <a:off x="1262516" y="57749"/>
          <a:ext cx="1546275" cy="21981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8EB98-67EB-4242-BD5E-9D56409E19BA}">
      <dsp:nvSpPr>
        <dsp:cNvPr id="0" name=""/>
        <dsp:cNvSpPr/>
      </dsp:nvSpPr>
      <dsp:spPr>
        <a:xfrm>
          <a:off x="4155710" y="0"/>
          <a:ext cx="4050506" cy="4643470"/>
        </a:xfrm>
        <a:prstGeom prst="roundRect">
          <a:avLst>
            <a:gd name="adj" fmla="val 10000"/>
          </a:avLst>
        </a:prstGeom>
        <a:solidFill>
          <a:srgbClr val="663300">
            <a:alpha val="7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/>
            <a:t>Лівія </a:t>
          </a:r>
        </a:p>
      </dsp:txBody>
      <dsp:txXfrm>
        <a:off x="4155710" y="1857388"/>
        <a:ext cx="4050506" cy="1857388"/>
      </dsp:txXfrm>
    </dsp:sp>
    <dsp:sp modelId="{4D8ADA5E-608E-4FB6-93F9-2E155EA009EF}">
      <dsp:nvSpPr>
        <dsp:cNvPr id="0" name=""/>
        <dsp:cNvSpPr/>
      </dsp:nvSpPr>
      <dsp:spPr>
        <a:xfrm>
          <a:off x="5041026" y="273783"/>
          <a:ext cx="2198154" cy="154627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EE695-9348-4CC7-A6EF-76134FDAA8F6}">
      <dsp:nvSpPr>
        <dsp:cNvPr id="0" name=""/>
        <dsp:cNvSpPr/>
      </dsp:nvSpPr>
      <dsp:spPr>
        <a:xfrm>
          <a:off x="-13" y="3594990"/>
          <a:ext cx="8229626" cy="1048479"/>
        </a:xfrm>
        <a:prstGeom prst="cloudCallou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BCAF-B3B7-48DD-AC36-99418BD0D6E9}">
      <dsp:nvSpPr>
        <dsp:cNvPr id="0" name=""/>
        <dsp:cNvSpPr/>
      </dsp:nvSpPr>
      <dsp:spPr>
        <a:xfrm>
          <a:off x="237848" y="1147"/>
          <a:ext cx="3191290" cy="952351"/>
        </a:xfrm>
        <a:prstGeom prst="roundRect">
          <a:avLst>
            <a:gd name="adj" fmla="val 10000"/>
          </a:avLst>
        </a:prstGeom>
        <a:solidFill>
          <a:srgbClr val="66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2400000"/>
          </a:lightRig>
        </a:scene3d>
        <a:sp3d extrusionH="76200" contourW="12700" prstMaterial="dkEdge">
          <a:bevelT/>
          <a:bevelB w="165100" prst="coolSlant"/>
          <a:extrusionClr>
            <a:srgbClr val="663300"/>
          </a:extrusionClr>
          <a:contourClr>
            <a:srgbClr val="6633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/>
            <a:t>проста</a:t>
          </a:r>
          <a:endParaRPr lang="ru-RU" sz="5400" kern="1200" dirty="0"/>
        </a:p>
      </dsp:txBody>
      <dsp:txXfrm>
        <a:off x="237848" y="1147"/>
        <a:ext cx="3191290" cy="952351"/>
      </dsp:txXfrm>
    </dsp:sp>
    <dsp:sp modelId="{31353874-9882-42A8-B695-3C6C8290FB4E}">
      <dsp:nvSpPr>
        <dsp:cNvPr id="0" name=""/>
        <dsp:cNvSpPr/>
      </dsp:nvSpPr>
      <dsp:spPr>
        <a:xfrm>
          <a:off x="556977" y="953498"/>
          <a:ext cx="319129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319129" y="7142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2400000"/>
          </a:lightRig>
        </a:scene3d>
        <a:sp3d extrusionH="76200" contourW="12700" prstMaterial="dkEdge">
          <a:bevelT/>
          <a:bevelB w="165100" prst="coolSlant"/>
          <a:extrusionClr>
            <a:srgbClr val="663300"/>
          </a:extrusionClr>
          <a:contourClr>
            <a:srgbClr val="663300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7A1D2C-AB49-4406-B572-33C1AC8A46C2}">
      <dsp:nvSpPr>
        <dsp:cNvPr id="0" name=""/>
        <dsp:cNvSpPr/>
      </dsp:nvSpPr>
      <dsp:spPr>
        <a:xfrm>
          <a:off x="876106" y="1191586"/>
          <a:ext cx="2952517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2400000"/>
          </a:lightRig>
        </a:scene3d>
        <a:sp3d extrusionH="76200" contourW="12700" prstMaterial="dkEdge">
          <a:bevelT/>
          <a:bevelB w="165100" prst="coolSlant"/>
          <a:extrusionClr>
            <a:srgbClr val="663300"/>
          </a:extrusionClr>
          <a:contourClr>
            <a:srgbClr val="6633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663300"/>
              </a:solidFill>
            </a:rPr>
            <a:t>унітарна</a:t>
          </a:r>
          <a:endParaRPr lang="ru-RU" sz="4000" b="1" kern="1200" dirty="0">
            <a:solidFill>
              <a:srgbClr val="663300"/>
            </a:solidFill>
          </a:endParaRPr>
        </a:p>
      </dsp:txBody>
      <dsp:txXfrm>
        <a:off x="876106" y="1191586"/>
        <a:ext cx="2952517" cy="952351"/>
      </dsp:txXfrm>
    </dsp:sp>
    <dsp:sp modelId="{86233819-8BD3-4145-97AF-29B48D186ECF}">
      <dsp:nvSpPr>
        <dsp:cNvPr id="0" name=""/>
        <dsp:cNvSpPr/>
      </dsp:nvSpPr>
      <dsp:spPr>
        <a:xfrm>
          <a:off x="3905315" y="1147"/>
          <a:ext cx="3190585" cy="952351"/>
        </a:xfrm>
        <a:prstGeom prst="roundRect">
          <a:avLst>
            <a:gd name="adj" fmla="val 10000"/>
          </a:avLst>
        </a:prstGeom>
        <a:solidFill>
          <a:srgbClr val="66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2400000"/>
          </a:lightRig>
        </a:scene3d>
        <a:sp3d extrusionH="76200" contourW="12700" prstMaterial="dkEdge">
          <a:bevelT/>
          <a:bevelB w="165100" prst="coolSlant"/>
          <a:extrusionClr>
            <a:srgbClr val="663300"/>
          </a:extrusionClr>
          <a:contourClr>
            <a:srgbClr val="6633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kern="1200" dirty="0" smtClean="0"/>
            <a:t>складна</a:t>
          </a:r>
          <a:endParaRPr lang="ru-RU" sz="5400" kern="1200" dirty="0"/>
        </a:p>
      </dsp:txBody>
      <dsp:txXfrm>
        <a:off x="3905315" y="1147"/>
        <a:ext cx="3190585" cy="952351"/>
      </dsp:txXfrm>
    </dsp:sp>
    <dsp:sp modelId="{FFA0D80B-75BB-4C93-B404-DA9C0FCCE382}">
      <dsp:nvSpPr>
        <dsp:cNvPr id="0" name=""/>
        <dsp:cNvSpPr/>
      </dsp:nvSpPr>
      <dsp:spPr>
        <a:xfrm>
          <a:off x="4224373" y="953498"/>
          <a:ext cx="319058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319058" y="7142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2400000"/>
          </a:lightRig>
        </a:scene3d>
        <a:sp3d extrusionH="76200" contourW="12700" prstMaterial="dkEdge">
          <a:bevelT/>
          <a:bevelB w="165100" prst="coolSlant"/>
          <a:extrusionClr>
            <a:srgbClr val="663300"/>
          </a:extrusionClr>
          <a:contourClr>
            <a:srgbClr val="663300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87866-1D76-4429-9D7C-B5AE2877A170}">
      <dsp:nvSpPr>
        <dsp:cNvPr id="0" name=""/>
        <dsp:cNvSpPr/>
      </dsp:nvSpPr>
      <dsp:spPr>
        <a:xfrm>
          <a:off x="4543432" y="1191586"/>
          <a:ext cx="3438292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2400000"/>
          </a:lightRig>
        </a:scene3d>
        <a:sp3d extrusionH="76200" contourW="12700" prstMaterial="dkEdge">
          <a:bevelT/>
          <a:bevelB w="165100" prst="coolSlant"/>
          <a:extrusionClr>
            <a:srgbClr val="663300"/>
          </a:extrusionClr>
          <a:contourClr>
            <a:srgbClr val="6633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663300"/>
              </a:solidFill>
            </a:rPr>
            <a:t>федерація</a:t>
          </a:r>
          <a:endParaRPr lang="ru-RU" sz="4000" b="1" kern="1200" dirty="0">
            <a:solidFill>
              <a:srgbClr val="663300"/>
            </a:solidFill>
          </a:endParaRPr>
        </a:p>
      </dsp:txBody>
      <dsp:txXfrm>
        <a:off x="4543432" y="1191586"/>
        <a:ext cx="3438292" cy="952351"/>
      </dsp:txXfrm>
    </dsp:sp>
    <dsp:sp modelId="{A1D67962-A30B-4B19-98E7-75851A7385DF}">
      <dsp:nvSpPr>
        <dsp:cNvPr id="0" name=""/>
        <dsp:cNvSpPr/>
      </dsp:nvSpPr>
      <dsp:spPr>
        <a:xfrm>
          <a:off x="4224373" y="953498"/>
          <a:ext cx="319058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319058" y="1904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2400000"/>
          </a:lightRig>
        </a:scene3d>
        <a:sp3d extrusionH="76200" contourW="12700" prstMaterial="dkEdge">
          <a:bevelT/>
          <a:bevelB w="165100" prst="coolSlant"/>
          <a:extrusionClr>
            <a:srgbClr val="663300"/>
          </a:extrusionClr>
          <a:contourClr>
            <a:srgbClr val="663300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AC68D-8CE5-46E3-9EB8-942E616D0C42}">
      <dsp:nvSpPr>
        <dsp:cNvPr id="0" name=""/>
        <dsp:cNvSpPr/>
      </dsp:nvSpPr>
      <dsp:spPr>
        <a:xfrm>
          <a:off x="4543432" y="2382025"/>
          <a:ext cx="3448318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2400000"/>
          </a:lightRig>
        </a:scene3d>
        <a:sp3d extrusionH="76200" contourW="12700" prstMaterial="dkEdge">
          <a:bevelT/>
          <a:bevelB w="165100" prst="coolSlant"/>
          <a:extrusionClr>
            <a:srgbClr val="663300"/>
          </a:extrusionClr>
          <a:contourClr>
            <a:srgbClr val="6633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663300"/>
              </a:solidFill>
            </a:rPr>
            <a:t>конфедерація</a:t>
          </a:r>
          <a:endParaRPr lang="ru-RU" sz="4000" b="1" kern="1200" dirty="0">
            <a:solidFill>
              <a:srgbClr val="663300"/>
            </a:solidFill>
          </a:endParaRPr>
        </a:p>
      </dsp:txBody>
      <dsp:txXfrm>
        <a:off x="4543432" y="2382025"/>
        <a:ext cx="3448318" cy="952351"/>
      </dsp:txXfrm>
    </dsp:sp>
    <dsp:sp modelId="{3E88D7C8-738A-4790-AD0F-2696E3054884}">
      <dsp:nvSpPr>
        <dsp:cNvPr id="0" name=""/>
        <dsp:cNvSpPr/>
      </dsp:nvSpPr>
      <dsp:spPr>
        <a:xfrm>
          <a:off x="4224373" y="953498"/>
          <a:ext cx="319058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319058" y="3095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2400000"/>
          </a:lightRig>
        </a:scene3d>
        <a:sp3d extrusionH="76200" contourW="12700" prstMaterial="dkEdge">
          <a:bevelT/>
          <a:bevelB w="165100" prst="coolSlant"/>
          <a:extrusionClr>
            <a:srgbClr val="663300"/>
          </a:extrusionClr>
          <a:contourClr>
            <a:srgbClr val="663300"/>
          </a:contourClr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6C579-B5B3-4FB8-BAA6-B46BF46B7955}">
      <dsp:nvSpPr>
        <dsp:cNvPr id="0" name=""/>
        <dsp:cNvSpPr/>
      </dsp:nvSpPr>
      <dsp:spPr>
        <a:xfrm>
          <a:off x="4543432" y="3572464"/>
          <a:ext cx="338115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2400000"/>
          </a:lightRig>
        </a:scene3d>
        <a:sp3d extrusionH="76200" contourW="12700" prstMaterial="dkEdge">
          <a:bevelT/>
          <a:bevelB w="165100" prst="coolSlant"/>
          <a:extrusionClr>
            <a:srgbClr val="663300"/>
          </a:extrusionClr>
          <a:contourClr>
            <a:srgbClr val="663300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solidFill>
                <a:srgbClr val="663300"/>
              </a:solidFill>
            </a:rPr>
            <a:t>імперія</a:t>
          </a:r>
          <a:endParaRPr lang="ru-RU" sz="4000" b="1" kern="1200" dirty="0">
            <a:solidFill>
              <a:srgbClr val="663300"/>
            </a:solidFill>
          </a:endParaRPr>
        </a:p>
      </dsp:txBody>
      <dsp:txXfrm>
        <a:off x="4543432" y="3572464"/>
        <a:ext cx="3381151" cy="95235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53F79C-306A-41EC-AD36-258D1D502333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rgbClr val="6633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/>
            <a:t>Від лат.</a:t>
          </a:r>
          <a:r>
            <a:rPr lang="en-US" sz="2000" i="1" kern="1200" dirty="0" smtClean="0"/>
            <a:t> </a:t>
          </a:r>
          <a:r>
            <a:rPr lang="en-US" sz="2000" i="1" kern="1200" dirty="0" err="1" smtClean="0"/>
            <a:t>unitar</a:t>
          </a:r>
          <a:r>
            <a:rPr lang="uk-UA" sz="2000" i="1" kern="1200" dirty="0" smtClean="0"/>
            <a:t> – єднання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Форма територіального устрою держави, окремі складові якої не мають суверенітету й усіх ознак державності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8229600" cy="1357788"/>
      </dsp:txXfrm>
    </dsp:sp>
    <dsp:sp modelId="{CCA9A081-E536-442B-A69D-4A714543CB71}">
      <dsp:nvSpPr>
        <dsp:cNvPr id="0" name=""/>
        <dsp:cNvSpPr/>
      </dsp:nvSpPr>
      <dsp:spPr>
        <a:xfrm>
          <a:off x="0" y="1400160"/>
          <a:ext cx="2740521" cy="2851356"/>
        </a:xfrm>
        <a:prstGeom prst="rect">
          <a:avLst/>
        </a:prstGeom>
        <a:gradFill rotWithShape="0">
          <a:gsLst>
            <a:gs pos="0">
              <a:srgbClr val="663300"/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100" b="1" kern="1200" dirty="0" smtClean="0"/>
            <a:t>Франція</a:t>
          </a:r>
          <a:r>
            <a:rPr lang="uk-UA" sz="5100" kern="1200" dirty="0" smtClean="0"/>
            <a:t>  </a:t>
          </a:r>
          <a:endParaRPr lang="ru-RU" sz="5100" kern="1200" dirty="0"/>
        </a:p>
      </dsp:txBody>
      <dsp:txXfrm>
        <a:off x="0" y="1400160"/>
        <a:ext cx="2740521" cy="2851356"/>
      </dsp:txXfrm>
    </dsp:sp>
    <dsp:sp modelId="{099A2628-1BF4-47E8-A4E8-481873EA2DDD}">
      <dsp:nvSpPr>
        <dsp:cNvPr id="0" name=""/>
        <dsp:cNvSpPr/>
      </dsp:nvSpPr>
      <dsp:spPr>
        <a:xfrm>
          <a:off x="2744539" y="1357788"/>
          <a:ext cx="2740521" cy="2851356"/>
        </a:xfrm>
        <a:prstGeom prst="rect">
          <a:avLst/>
        </a:prstGeom>
        <a:gradFill rotWithShape="0">
          <a:gsLst>
            <a:gs pos="0">
              <a:srgbClr val="663300"/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100" b="1" u="none" kern="1200" dirty="0" smtClean="0"/>
            <a:t>Японія</a:t>
          </a:r>
          <a:r>
            <a:rPr lang="uk-UA" sz="5100" kern="1200" dirty="0" smtClean="0"/>
            <a:t>  </a:t>
          </a:r>
          <a:endParaRPr lang="ru-RU" sz="5100" kern="1200" dirty="0"/>
        </a:p>
      </dsp:txBody>
      <dsp:txXfrm>
        <a:off x="2744539" y="1357788"/>
        <a:ext cx="2740521" cy="2851356"/>
      </dsp:txXfrm>
    </dsp:sp>
    <dsp:sp modelId="{6EC5FC9D-BAF0-403E-962D-FEF01836E6F9}">
      <dsp:nvSpPr>
        <dsp:cNvPr id="0" name=""/>
        <dsp:cNvSpPr/>
      </dsp:nvSpPr>
      <dsp:spPr>
        <a:xfrm>
          <a:off x="5485060" y="1357788"/>
          <a:ext cx="2740521" cy="2851356"/>
        </a:xfrm>
        <a:prstGeom prst="rect">
          <a:avLst/>
        </a:prstGeom>
        <a:gradFill rotWithShape="0">
          <a:gsLst>
            <a:gs pos="0">
              <a:srgbClr val="663300"/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100" b="1" kern="1200" dirty="0" smtClean="0"/>
            <a:t>Єгипет  </a:t>
          </a:r>
          <a:endParaRPr lang="ru-RU" sz="5100" b="1" kern="1200" dirty="0"/>
        </a:p>
      </dsp:txBody>
      <dsp:txXfrm>
        <a:off x="5485060" y="1357788"/>
        <a:ext cx="2740521" cy="2851356"/>
      </dsp:txXfrm>
    </dsp:sp>
    <dsp:sp modelId="{F5BF51C5-6711-4297-A6BF-0F19144FAB90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rgbClr val="663300"/>
        </a:solidFill>
        <a:ln>
          <a:solidFill>
            <a:srgbClr val="663300"/>
          </a:solidFill>
        </a:ln>
        <a:effectLst>
          <a:outerShdw blurRad="40000" dist="20000" dir="5400000" rotWithShape="0">
            <a:srgbClr val="663300">
              <a:alpha val="38000"/>
            </a:srgbClr>
          </a:outerShdw>
        </a:effectLst>
        <a:scene3d>
          <a:camera prst="orthographicFront"/>
          <a:lightRig rig="threePt" dir="t"/>
        </a:scene3d>
        <a:sp3d contourW="12700">
          <a:contourClr>
            <a:srgbClr val="6633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53F79C-306A-41EC-AD36-258D1D502333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rgbClr val="6633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/>
            <a:t>Від лат.</a:t>
          </a:r>
          <a:r>
            <a:rPr lang="en-US" sz="2000" i="1" kern="1200" dirty="0" smtClean="0"/>
            <a:t> </a:t>
          </a:r>
          <a:r>
            <a:rPr lang="en-US" sz="2000" i="1" kern="1200" dirty="0" err="1" smtClean="0"/>
            <a:t>foederatio</a:t>
          </a:r>
          <a:r>
            <a:rPr lang="uk-UA" sz="2000" i="1" kern="1200" dirty="0" smtClean="0"/>
            <a:t> – союз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Форма територіального устрою союзної держави, яка складається з державних утворень, що мають юридичну і політичну самостійність</a:t>
          </a:r>
          <a:endParaRPr lang="ru-RU" sz="21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8229600" cy="1357788"/>
      </dsp:txXfrm>
    </dsp:sp>
    <dsp:sp modelId="{CCA9A081-E536-442B-A69D-4A714543CB71}">
      <dsp:nvSpPr>
        <dsp:cNvPr id="0" name=""/>
        <dsp:cNvSpPr/>
      </dsp:nvSpPr>
      <dsp:spPr>
        <a:xfrm>
          <a:off x="4018" y="1357788"/>
          <a:ext cx="2740521" cy="2851356"/>
        </a:xfrm>
        <a:prstGeom prst="rect">
          <a:avLst/>
        </a:prstGeom>
        <a:gradFill rotWithShape="0">
          <a:gsLst>
            <a:gs pos="0">
              <a:srgbClr val="663300"/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Німеччина</a:t>
          </a:r>
          <a:r>
            <a:rPr lang="uk-UA" sz="4000" kern="1200" dirty="0" smtClean="0"/>
            <a:t> </a:t>
          </a:r>
          <a:endParaRPr lang="ru-RU" sz="4000" kern="1200" dirty="0"/>
        </a:p>
      </dsp:txBody>
      <dsp:txXfrm>
        <a:off x="4018" y="1357788"/>
        <a:ext cx="2740521" cy="2851356"/>
      </dsp:txXfrm>
    </dsp:sp>
    <dsp:sp modelId="{099A2628-1BF4-47E8-A4E8-481873EA2DDD}">
      <dsp:nvSpPr>
        <dsp:cNvPr id="0" name=""/>
        <dsp:cNvSpPr/>
      </dsp:nvSpPr>
      <dsp:spPr>
        <a:xfrm>
          <a:off x="2744539" y="1357788"/>
          <a:ext cx="2740521" cy="2851356"/>
        </a:xfrm>
        <a:prstGeom prst="rect">
          <a:avLst/>
        </a:prstGeom>
        <a:gradFill rotWithShape="0">
          <a:gsLst>
            <a:gs pos="0">
              <a:srgbClr val="663300"/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Австралія </a:t>
          </a:r>
          <a:endParaRPr lang="ru-RU" sz="4000" b="1" kern="1200" dirty="0"/>
        </a:p>
      </dsp:txBody>
      <dsp:txXfrm>
        <a:off x="2744539" y="1357788"/>
        <a:ext cx="2740521" cy="2851356"/>
      </dsp:txXfrm>
    </dsp:sp>
    <dsp:sp modelId="{6EC5FC9D-BAF0-403E-962D-FEF01836E6F9}">
      <dsp:nvSpPr>
        <dsp:cNvPr id="0" name=""/>
        <dsp:cNvSpPr/>
      </dsp:nvSpPr>
      <dsp:spPr>
        <a:xfrm>
          <a:off x="5485060" y="1357788"/>
          <a:ext cx="2740521" cy="2851356"/>
        </a:xfrm>
        <a:prstGeom prst="rect">
          <a:avLst/>
        </a:prstGeom>
        <a:gradFill rotWithShape="0">
          <a:gsLst>
            <a:gs pos="0">
              <a:srgbClr val="663300"/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Індія </a:t>
          </a:r>
          <a:endParaRPr lang="ru-RU" sz="4000" b="1" kern="1200" dirty="0"/>
        </a:p>
      </dsp:txBody>
      <dsp:txXfrm>
        <a:off x="5485060" y="1357788"/>
        <a:ext cx="2740521" cy="2851356"/>
      </dsp:txXfrm>
    </dsp:sp>
    <dsp:sp modelId="{F5BF51C5-6711-4297-A6BF-0F19144FAB90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rgbClr val="663300"/>
        </a:solidFill>
        <a:ln>
          <a:solidFill>
            <a:srgbClr val="663300"/>
          </a:solidFill>
        </a:ln>
        <a:effectLst>
          <a:outerShdw blurRad="40000" dist="20000" dir="5400000" rotWithShape="0">
            <a:srgbClr val="663300">
              <a:alpha val="38000"/>
            </a:srgbClr>
          </a:outerShdw>
        </a:effectLst>
        <a:scene3d>
          <a:camera prst="orthographicFront"/>
          <a:lightRig rig="threePt" dir="t"/>
        </a:scene3d>
        <a:sp3d contourW="12700">
          <a:contourClr>
            <a:srgbClr val="663300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Перечинський професійний ліцей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616AC-796B-47CF-8116-91CEE42B78A3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Попович М.І.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13E20-B8FF-4F5C-935D-CC4FC830C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Перечинський професійний ліцей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6B82F-4649-471E-A517-20135C447A53}" type="datetimeFigureOut">
              <a:rPr lang="ru-RU" smtClean="0"/>
              <a:pPr/>
              <a:t>28.10.2012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Попович М.І.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3392B-680B-4546-BAD5-9381910CCE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3392B-680B-4546-BAD5-9381910CCEDE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Попович М.І.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Перечинський професійний ліцей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3392B-680B-4546-BAD5-9381910CCEDE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Попович М.І.</a:t>
            </a:r>
            <a:endParaRPr 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Перечинський професійний ліцей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A82E3B0D-7713-478E-B1FB-F8840FF8C0D8}" type="datetime1">
              <a:rPr lang="ru-RU" smtClean="0"/>
              <a:pPr/>
              <a:t>28.10.2012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771D59-2BE2-40E0-88B9-060F24E6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2C80E2-3DBC-4FB1-ABD4-E2B39B3479AF}" type="datetime1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71D59-2BE2-40E0-88B9-060F24E6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69CBD5-EC09-4D37-8242-0FCD69C6BD2B}" type="datetime1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71D59-2BE2-40E0-88B9-060F24E6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73238"/>
            <a:ext cx="7772400" cy="1470025"/>
          </a:xfrm>
          <a:solidFill>
            <a:srgbClr val="FFFFFF">
              <a:alpha val="70000"/>
            </a:srgbClr>
          </a:solidFill>
          <a:ln w="57150"/>
        </p:spPr>
        <p:txBody>
          <a:bodyPr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A69CCA7-DC82-4C64-86A2-BCAA9B20ADDA}" type="datetime1">
              <a:rPr lang="ru-RU" smtClean="0"/>
              <a:pPr/>
              <a:t>28.10.2012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B1771D59-2BE2-40E0-88B9-060F24E6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1133E2-125F-4CFE-947F-8F18624AC24A}" type="datetime1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71D59-2BE2-40E0-88B9-060F24E6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CB1A7-DC5F-4114-90A3-F7CE4F576F21}" type="datetime1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71D59-2BE2-40E0-88B9-060F24E6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69B192-4CBA-444D-87AA-EEFC088E6AE0}" type="datetime1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71D59-2BE2-40E0-88B9-060F24E6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DB6882-8F97-4424-98B7-0F3C7F74E238}" type="datetime1">
              <a:rPr lang="ru-RU" smtClean="0"/>
              <a:pPr/>
              <a:t>28.10.2012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71D59-2BE2-40E0-88B9-060F24E6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BF28A6-49CB-4637-9F3C-82CE38C88A80}" type="datetime1">
              <a:rPr lang="ru-RU" smtClean="0"/>
              <a:pPr/>
              <a:t>28.10.2012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71D59-2BE2-40E0-88B9-060F24E6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0B6426-A238-46A1-A321-550997EDA5AA}" type="datetime1">
              <a:rPr lang="ru-RU" smtClean="0"/>
              <a:pPr/>
              <a:t>28.10.2012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71D59-2BE2-40E0-88B9-060F24E6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31AC0A-0596-452E-88EE-6FB02291934B}" type="datetime1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71D59-2BE2-40E0-88B9-060F24E6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8DAA1-B767-4F67-AE69-CD1C85FB66A7}" type="datetime1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71D59-2BE2-40E0-88B9-060F24E6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E3AF3-E3F7-479A-BD87-8B4D25CB7E1C}" type="datetime1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71D59-2BE2-40E0-88B9-060F24E6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6DC27B-BC55-4F5B-B49A-57C7805FB13A}" type="datetime1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71D59-2BE2-40E0-88B9-060F24E6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7F6079-4860-4923-9C30-F64584666B8C}" type="datetime1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71D59-2BE2-40E0-88B9-060F24E6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1E33A4-6CC5-4897-BEEE-E0170E9C7E03}" type="datetime1">
              <a:rPr lang="ru-RU" smtClean="0"/>
              <a:pPr/>
              <a:t>28.10.2012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71D59-2BE2-40E0-88B9-060F24E6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91D2B2-6B1A-4944-83EF-E17F9B4AD5ED}" type="datetime1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71D59-2BE2-40E0-88B9-060F24E6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761F27-0A5B-4A82-B3D5-057C88FA9788}" type="datetime1">
              <a:rPr lang="ru-RU" smtClean="0"/>
              <a:pPr/>
              <a:t>28.10.2012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71D59-2BE2-40E0-88B9-060F24E6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223429-E875-49C3-A285-C58C7B4DFFD0}" type="datetime1">
              <a:rPr lang="ru-RU" smtClean="0"/>
              <a:pPr/>
              <a:t>28.10.2012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71D59-2BE2-40E0-88B9-060F24E6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A7C4B8-B85B-4CE6-B97C-FE03D6CBAE09}" type="datetime1">
              <a:rPr lang="ru-RU" smtClean="0"/>
              <a:pPr/>
              <a:t>28.10.2012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71D59-2BE2-40E0-88B9-060F24E6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B4CFC7-92B3-4D0A-A268-653B724ADB6F}" type="datetime1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71D59-2BE2-40E0-88B9-060F24E6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375020-BDC3-47C9-BEBE-FBFB89A57E58}" type="datetime1">
              <a:rPr lang="ru-RU" smtClean="0"/>
              <a:pPr/>
              <a:t>28.10.2012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71D59-2BE2-40E0-88B9-060F24E6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E2B8B6B3-AEE8-4D37-9DB9-B62CE6ED5874}" type="datetime1">
              <a:rPr lang="ru-RU" smtClean="0"/>
              <a:pPr/>
              <a:t>28.10.2012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B1771D59-2BE2-40E0-88B9-060F24E6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9782975b876176144842b490277ebaa1-hcl0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55733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EB4ACA3-D6A2-4B98-8E05-D5BA173FA952}" type="datetime1">
              <a:rPr lang="ru-RU" smtClean="0"/>
              <a:pPr/>
              <a:t>28.10.2012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771D59-2BE2-40E0-88B9-060F24E6A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6633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6633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6633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6633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33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7.gif"/><Relationship Id="rId12" Type="http://schemas.openxmlformats.org/officeDocument/2006/relationships/image" Target="../media/image4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11" Type="http://schemas.openxmlformats.org/officeDocument/2006/relationships/image" Target="../media/image41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40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7.g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46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8.gif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2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1.png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8.gi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microsoft.com/office/2007/relationships/diagramDrawing" Target="../diagrams/drawing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22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21.png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9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4.xml"/><Relationship Id="rId11" Type="http://schemas.openxmlformats.org/officeDocument/2006/relationships/image" Target="../media/image18.gif"/><Relationship Id="rId5" Type="http://schemas.openxmlformats.org/officeDocument/2006/relationships/image" Target="../media/image31.png"/><Relationship Id="rId10" Type="http://schemas.microsoft.com/office/2007/relationships/diagramDrawing" Target="../diagrams/drawing4.xml"/><Relationship Id="rId4" Type="http://schemas.openxmlformats.org/officeDocument/2006/relationships/image" Target="../media/image30.png"/><Relationship Id="rId9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00306"/>
            <a:ext cx="9144000" cy="2186951"/>
          </a:xfrm>
        </p:spPr>
        <p:txBody>
          <a:bodyPr>
            <a:noAutofit/>
          </a:bodyPr>
          <a:lstStyle/>
          <a:p>
            <a:pPr indent="271463" algn="ctr">
              <a:tabLst>
                <a:tab pos="444500" algn="l"/>
              </a:tabLst>
            </a:pPr>
            <a:r>
              <a:rPr lang="ru-RU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Класифікація</a:t>
            </a: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країн</a:t>
            </a: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формою </a:t>
            </a:r>
            <a:r>
              <a:rPr lang="ru-RU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правління</a:t>
            </a: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 </a:t>
            </a:r>
            <a:r>
              <a:rPr lang="ru-RU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адміністративно-територіальним</a:t>
            </a: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устроєм</a:t>
            </a:r>
            <a:r>
              <a:rPr lang="ru-RU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3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5143512"/>
            <a:ext cx="3271806" cy="1199704"/>
          </a:xfrm>
        </p:spPr>
        <p:txBody>
          <a:bodyPr/>
          <a:lstStyle/>
          <a:p>
            <a:pPr algn="r"/>
            <a:r>
              <a:rPr lang="uk-UA" sz="2400" dirty="0" err="1" smtClean="0">
                <a:solidFill>
                  <a:schemeClr val="bg1"/>
                </a:solidFill>
              </a:rPr>
              <a:t>Перечинський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професійний ліцей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Попович М.І.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642918"/>
            <a:ext cx="2571768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perspectiveLef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ТЕМА</a:t>
            </a:r>
            <a:endParaRPr lang="ru-RU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4643446"/>
            <a:ext cx="1951949" cy="184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 smtClean="0"/>
              <a:t>Неконституційні (незаконні) форми правління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722313" algn="just">
              <a:buNone/>
            </a:pPr>
            <a:r>
              <a:rPr lang="ru-RU" sz="2800" dirty="0" err="1" smtClean="0"/>
              <a:t>Поряд</a:t>
            </a:r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конституційними</a:t>
            </a:r>
            <a:r>
              <a:rPr lang="ru-RU" sz="2800" dirty="0" smtClean="0"/>
              <a:t> формами </a:t>
            </a:r>
            <a:r>
              <a:rPr lang="ru-RU" sz="2800" dirty="0" err="1" smtClean="0"/>
              <a:t>правління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окремих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країнах</a:t>
            </a:r>
            <a:r>
              <a:rPr lang="ru-RU" sz="2800" dirty="0" smtClean="0"/>
              <a:t> (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називають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країнами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невизначеним</a:t>
            </a:r>
            <a:r>
              <a:rPr lang="ru-RU" sz="2800" dirty="0" smtClean="0"/>
              <a:t> статусом) </a:t>
            </a:r>
            <a:r>
              <a:rPr lang="ru-RU" sz="2800" dirty="0" err="1" smtClean="0"/>
              <a:t>певний</a:t>
            </a:r>
            <a:r>
              <a:rPr lang="ru-RU" sz="2800" dirty="0" smtClean="0"/>
              <a:t> час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</a:t>
            </a:r>
            <a:r>
              <a:rPr lang="ru-RU" sz="2800" dirty="0" err="1" smtClean="0"/>
              <a:t>існувати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неконституційні</a:t>
            </a:r>
            <a:r>
              <a:rPr lang="ru-RU" sz="2800" dirty="0" smtClean="0"/>
              <a:t> (</a:t>
            </a:r>
            <a:r>
              <a:rPr lang="ru-RU" sz="2800" dirty="0" err="1" smtClean="0"/>
              <a:t>незаконні</a:t>
            </a:r>
            <a:r>
              <a:rPr lang="ru-RU" sz="2800" dirty="0" smtClean="0"/>
              <a:t>) </a:t>
            </a:r>
            <a:r>
              <a:rPr lang="ru-RU" sz="2800" dirty="0" err="1" smtClean="0"/>
              <a:t>форми</a:t>
            </a:r>
            <a:r>
              <a:rPr lang="ru-RU" sz="2800" dirty="0" smtClean="0"/>
              <a:t> — </a:t>
            </a:r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735013" algn="just">
              <a:buNone/>
            </a:pPr>
            <a:r>
              <a:rPr lang="ru-RU" sz="2800" dirty="0" smtClean="0"/>
              <a:t>Вони </a:t>
            </a:r>
            <a:r>
              <a:rPr lang="ru-RU" sz="2800" dirty="0" err="1" smtClean="0"/>
              <a:t>можуть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виникати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внаслідок</a:t>
            </a:r>
            <a:r>
              <a:rPr lang="ru-RU" sz="2800" dirty="0" smtClean="0"/>
              <a:t> </a:t>
            </a:r>
            <a:r>
              <a:rPr lang="ru-RU" sz="2800" dirty="0" err="1" smtClean="0"/>
              <a:t>революцій</a:t>
            </a:r>
            <a:r>
              <a:rPr lang="ru-RU" sz="2800" dirty="0" smtClean="0"/>
              <a:t>, </a:t>
            </a:r>
            <a:r>
              <a:rPr lang="ru-RU" sz="2800" dirty="0" err="1" smtClean="0"/>
              <a:t>військових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переворотів</a:t>
            </a:r>
            <a:r>
              <a:rPr lang="ru-RU" sz="2800" dirty="0" smtClean="0"/>
              <a:t>, </a:t>
            </a:r>
            <a:r>
              <a:rPr lang="ru-RU" sz="2800" dirty="0" err="1" smtClean="0"/>
              <a:t>громадянських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війн</a:t>
            </a:r>
            <a:r>
              <a:rPr lang="ru-RU" sz="2800" dirty="0" smtClean="0"/>
              <a:t>. 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1485846" y="4929198"/>
            <a:ext cx="7658154" cy="1106546"/>
          </a:xfrm>
          <a:prstGeom prst="cloudCallou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b="1" i="1" dirty="0" err="1" smtClean="0"/>
              <a:t>Наведіть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приклади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регіонів</a:t>
            </a:r>
            <a:r>
              <a:rPr lang="ru-RU" b="1" i="1" dirty="0" smtClean="0"/>
              <a:t>, де </a:t>
            </a:r>
            <a:r>
              <a:rPr lang="ru-RU" b="1" i="1" dirty="0" err="1" smtClean="0"/>
              <a:t>найбільше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країн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із</a:t>
            </a:r>
            <a:r>
              <a:rPr lang="ru-RU" b="1" i="1" dirty="0" smtClean="0"/>
              <a:t> </a:t>
            </a:r>
            <a:r>
              <a:rPr lang="ru-RU" b="1" i="1" dirty="0" err="1" smtClean="0"/>
              <a:t>невизначеним</a:t>
            </a:r>
            <a:r>
              <a:rPr lang="ru-RU" b="1" i="1" dirty="0" smtClean="0"/>
              <a:t> статусом.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3284984"/>
            <a:ext cx="6090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kern="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диктатури</a:t>
            </a:r>
            <a:r>
              <a:rPr lang="ru-RU" sz="2800" b="1" i="1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kern="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800" b="1" i="1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kern="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військові</a:t>
            </a:r>
            <a:r>
              <a:rPr lang="ru-RU" sz="2800" b="1" i="1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kern="0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режими</a:t>
            </a:r>
            <a:r>
              <a:rPr lang="ru-RU" sz="2800" b="1" i="1" kern="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4" grpId="0" animBg="1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Диктату́ра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marL="804863" indent="0" algn="just">
              <a:buNone/>
            </a:pPr>
            <a:r>
              <a:rPr lang="ru-RU" sz="2400" b="1" dirty="0" err="1" smtClean="0"/>
              <a:t>Необмежена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влада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державі</a:t>
            </a:r>
            <a:r>
              <a:rPr lang="ru-RU" sz="2400" b="1" dirty="0" smtClean="0"/>
              <a:t> особи, </a:t>
            </a:r>
            <a:r>
              <a:rPr lang="ru-RU" sz="2400" b="1" dirty="0" err="1" smtClean="0"/>
              <a:t>групи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осіб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суспільної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верстви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протилежність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демократії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тримається</a:t>
            </a:r>
            <a:r>
              <a:rPr lang="ru-RU" sz="2400" b="1" dirty="0" smtClean="0"/>
              <a:t> не на </a:t>
            </a:r>
            <a:r>
              <a:rPr lang="ru-RU" sz="2400" b="1" dirty="0" err="1" smtClean="0"/>
              <a:t>вільних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незалежних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виборах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спирається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силові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структури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органи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держави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навіть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пряме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насильство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репресії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терор</a:t>
            </a:r>
            <a:r>
              <a:rPr lang="ru-RU" sz="2400" b="1" dirty="0" smtClean="0"/>
              <a:t>. </a:t>
            </a:r>
            <a:endParaRPr lang="ru-RU" sz="2000" dirty="0" smtClean="0"/>
          </a:p>
          <a:p>
            <a:pPr marL="0" indent="450850" algn="just">
              <a:buNone/>
            </a:pPr>
            <a:r>
              <a:rPr lang="ru-RU" sz="2000" i="1" dirty="0" err="1" smtClean="0"/>
              <a:t>Тепер</a:t>
            </a:r>
            <a:r>
              <a:rPr lang="ru-RU" sz="2000" i="1" dirty="0" smtClean="0"/>
              <a:t> диктатурою, як правило, </a:t>
            </a:r>
            <a:r>
              <a:rPr lang="ru-RU" sz="2000" i="1" dirty="0" err="1" smtClean="0"/>
              <a:t>називають</a:t>
            </a:r>
            <a:r>
              <a:rPr lang="ru-RU" sz="2000" i="1" dirty="0" smtClean="0"/>
              <a:t> режим </a:t>
            </a:r>
            <a:r>
              <a:rPr lang="ru-RU" sz="2000" i="1" dirty="0" err="1" smtClean="0"/>
              <a:t>влади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однієї</a:t>
            </a:r>
            <a:r>
              <a:rPr lang="ru-RU" sz="2000" i="1" dirty="0" smtClean="0"/>
              <a:t> особи </a:t>
            </a:r>
            <a:r>
              <a:rPr lang="ru-RU" sz="2000" i="1" dirty="0" err="1" smtClean="0"/>
              <a:t>або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групи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осіб</a:t>
            </a:r>
            <a:r>
              <a:rPr lang="ru-RU" sz="2000" i="1" dirty="0" smtClean="0"/>
              <a:t>, не </a:t>
            </a:r>
            <a:r>
              <a:rPr lang="ru-RU" sz="2000" i="1" dirty="0" err="1" smtClean="0"/>
              <a:t>обмежений</a:t>
            </a:r>
            <a:r>
              <a:rPr lang="ru-RU" sz="2000" i="1" dirty="0" smtClean="0"/>
              <a:t> нормами </a:t>
            </a:r>
            <a:r>
              <a:rPr lang="ru-RU" sz="2000" i="1" dirty="0" err="1" smtClean="0"/>
              <a:t>законодавства</a:t>
            </a:r>
            <a:r>
              <a:rPr lang="ru-RU" sz="2000" i="1" dirty="0" smtClean="0"/>
              <a:t>, не </a:t>
            </a:r>
            <a:r>
              <a:rPr lang="ru-RU" sz="2000" i="1" dirty="0" err="1" smtClean="0"/>
              <a:t>стримуваний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будь-якими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громадськими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чи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політичними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інститутами</a:t>
            </a:r>
            <a:r>
              <a:rPr lang="ru-RU" sz="2000" i="1" dirty="0" smtClean="0"/>
              <a:t>. Попри те, </a:t>
            </a:r>
            <a:r>
              <a:rPr lang="ru-RU" sz="2000" i="1" dirty="0" err="1" smtClean="0"/>
              <a:t>що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нерідко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умовах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диктатури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зберігаються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окремі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демократичні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інститути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їх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реальний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вплив</a:t>
            </a:r>
            <a:r>
              <a:rPr lang="ru-RU" sz="2000" i="1" dirty="0" smtClean="0"/>
              <a:t> на </a:t>
            </a:r>
            <a:r>
              <a:rPr lang="ru-RU" sz="2000" i="1" dirty="0" err="1" smtClean="0"/>
              <a:t>політику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зводиться</a:t>
            </a:r>
            <a:r>
              <a:rPr lang="ru-RU" sz="2000" i="1" dirty="0" smtClean="0"/>
              <a:t> до </a:t>
            </a:r>
            <a:r>
              <a:rPr lang="ru-RU" sz="2000" i="1" dirty="0" err="1" smtClean="0"/>
              <a:t>мінімуму</a:t>
            </a:r>
            <a:r>
              <a:rPr lang="ru-RU" sz="2000" i="1" dirty="0" smtClean="0"/>
              <a:t>. Як правило, </a:t>
            </a:r>
            <a:r>
              <a:rPr lang="ru-RU" sz="2000" i="1" dirty="0" err="1" smtClean="0"/>
              <a:t>функціонування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диктаторського</a:t>
            </a:r>
            <a:r>
              <a:rPr lang="ru-RU" sz="2000" i="1" dirty="0" smtClean="0"/>
              <a:t> режиму </a:t>
            </a:r>
            <a:r>
              <a:rPr lang="ru-RU" sz="2000" i="1" dirty="0" err="1" smtClean="0"/>
              <a:t>супроводжується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репресивними</a:t>
            </a:r>
            <a:r>
              <a:rPr lang="ru-RU" sz="2000" i="1" dirty="0" smtClean="0"/>
              <a:t> заходами </a:t>
            </a:r>
            <a:r>
              <a:rPr lang="ru-RU" sz="2000" i="1" dirty="0" err="1" smtClean="0"/>
              <a:t>проти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політичних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опонентів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жорстким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обмеженням</a:t>
            </a:r>
            <a:r>
              <a:rPr lang="ru-RU" sz="2000" i="1" dirty="0" smtClean="0"/>
              <a:t> прав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свобод </a:t>
            </a:r>
            <a:r>
              <a:rPr lang="ru-RU" sz="2000" i="1" dirty="0" err="1" smtClean="0"/>
              <a:t>громадян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pic>
        <p:nvPicPr>
          <p:cNvPr id="1027" name="Picture 3" descr="D:\Мои рисунки\Мои рисунки\feather_write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5226"/>
            <a:ext cx="1331640" cy="15137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uk-UA" dirty="0" smtClean="0"/>
              <a:t>Форма територіального устрою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000240"/>
            <a:ext cx="7072362" cy="4125923"/>
          </a:xfrm>
        </p:spPr>
        <p:txBody>
          <a:bodyPr/>
          <a:lstStyle/>
          <a:p>
            <a:pPr algn="just"/>
            <a:r>
              <a:rPr lang="uk-UA" dirty="0" smtClean="0"/>
              <a:t>Елемент форми держави, що відображає адміністративно-територіальну організацію державної влади та порядок взаємодії між центральними й місцевими органами влади.</a:t>
            </a:r>
          </a:p>
          <a:p>
            <a:pPr>
              <a:buNone/>
            </a:pPr>
            <a:endParaRPr lang="uk-UA" dirty="0" smtClean="0"/>
          </a:p>
          <a:p>
            <a:pPr algn="r">
              <a:buNone/>
            </a:pPr>
            <a:r>
              <a:rPr lang="uk-UA" dirty="0" smtClean="0"/>
              <a:t>Підручник  “Правознавство.10клас.”</a:t>
            </a:r>
            <a:endParaRPr lang="ru-RU" dirty="0"/>
          </a:p>
        </p:txBody>
      </p:sp>
      <p:pic>
        <p:nvPicPr>
          <p:cNvPr id="4" name="Picture 2" descr="D:\Мои рисунки\Мои рисунки\hand_righ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14554"/>
            <a:ext cx="1500166" cy="71438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uk-UA" dirty="0" smtClean="0"/>
              <a:t>Форми устрою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D:\Мои рисунки\Мои рисунки\Walking_to_school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4000504"/>
            <a:ext cx="1143008" cy="1916736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Унітарна (проста) форма устрою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9"/>
          <p:cNvGrpSpPr/>
          <p:nvPr/>
        </p:nvGrpSpPr>
        <p:grpSpPr>
          <a:xfrm>
            <a:off x="323528" y="5733256"/>
            <a:ext cx="8501122" cy="735095"/>
            <a:chOff x="428596" y="5715016"/>
            <a:chExt cx="2715876" cy="735095"/>
          </a:xfrm>
        </p:grpSpPr>
        <p:sp>
          <p:nvSpPr>
            <p:cNvPr id="6" name="Выноска-облако 5"/>
            <p:cNvSpPr/>
            <p:nvPr/>
          </p:nvSpPr>
          <p:spPr>
            <a:xfrm>
              <a:off x="428596" y="5715016"/>
              <a:ext cx="2715876" cy="735095"/>
            </a:xfrm>
            <a:prstGeom prst="cloud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785786" y="5786454"/>
              <a:ext cx="2000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i="1" dirty="0" smtClean="0"/>
                <a:t>Розглянувши відповідну карту атласу назвіть держави-сусіди України з унітарною формою устрою</a:t>
              </a:r>
              <a:endParaRPr lang="ru-RU" b="1" i="1" dirty="0"/>
            </a:p>
          </p:txBody>
        </p:sp>
      </p:grp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5143512"/>
            <a:ext cx="13620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996952"/>
            <a:ext cx="3384376" cy="3096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3140968"/>
            <a:ext cx="3960440" cy="3032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23728" y="2996952"/>
            <a:ext cx="4242506" cy="2823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94978" y="2996952"/>
            <a:ext cx="443655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5776" y="2996952"/>
            <a:ext cx="2664296" cy="31971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2996952"/>
            <a:ext cx="2736304" cy="3313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BF51C5-6711-4297-A6BF-0F19144FA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>
                                            <p:graphicEl>
                                              <a:dgm id="{F5BF51C5-6711-4297-A6BF-0F19144FA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3F79C-306A-41EC-AD36-258D1D502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4">
                                            <p:graphicEl>
                                              <a:dgm id="{EA53F79C-306A-41EC-AD36-258D1D502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A9A081-E536-442B-A69D-4A714543C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4">
                                            <p:graphicEl>
                                              <a:dgm id="{CCA9A081-E536-442B-A69D-4A714543CB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9A2628-1BF4-47E8-A4E8-481873EA2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4">
                                            <p:graphicEl>
                                              <a:dgm id="{099A2628-1BF4-47E8-A4E8-481873EA2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C5FC9D-BAF0-403E-962D-FEF01836E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4">
                                            <p:graphicEl>
                                              <a:dgm id="{6EC5FC9D-BAF0-403E-962D-FEF01836E6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4" dur="123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5" dur="1230" decel="100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7" dur="1230" decel="100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3" dur="123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4" dur="1230" decel="100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6" dur="1230" decel="100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2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/>
          <a:lstStyle/>
          <a:p>
            <a:r>
              <a:rPr lang="uk-UA" sz="4000" dirty="0" smtClean="0"/>
              <a:t>Федеративна (складна)форма устрою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9"/>
          <p:cNvGrpSpPr/>
          <p:nvPr/>
        </p:nvGrpSpPr>
        <p:grpSpPr>
          <a:xfrm>
            <a:off x="357158" y="5357826"/>
            <a:ext cx="8501122" cy="735095"/>
            <a:chOff x="428596" y="5715016"/>
            <a:chExt cx="2715876" cy="735095"/>
          </a:xfrm>
        </p:grpSpPr>
        <p:sp>
          <p:nvSpPr>
            <p:cNvPr id="6" name="Выноска-облако 5"/>
            <p:cNvSpPr/>
            <p:nvPr/>
          </p:nvSpPr>
          <p:spPr>
            <a:xfrm>
              <a:off x="428596" y="5715016"/>
              <a:ext cx="2715876" cy="735095"/>
            </a:xfrm>
            <a:prstGeom prst="cloud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633999" y="5786454"/>
              <a:ext cx="21520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i="1" dirty="0" smtClean="0"/>
                <a:t>Знайдіть на відповідній карті атласу приклади конфедерації та імперії. Назвіть імперії,які вам відомі з курсу історії</a:t>
              </a:r>
              <a:endParaRPr lang="ru-RU" b="1" i="1" dirty="0"/>
            </a:p>
          </p:txBody>
        </p:sp>
      </p:grp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  <p:pic>
        <p:nvPicPr>
          <p:cNvPr id="3074" name="Picture 2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29520" y="5143512"/>
            <a:ext cx="13620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3" y="2852936"/>
            <a:ext cx="3698901" cy="3294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3068960"/>
            <a:ext cx="3942711" cy="3129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64088" y="2924944"/>
            <a:ext cx="3357736" cy="3372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BF51C5-6711-4297-A6BF-0F19144FA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F5BF51C5-6711-4297-A6BF-0F19144FA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3F79C-306A-41EC-AD36-258D1D502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EA53F79C-306A-41EC-AD36-258D1D502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A9A081-E536-442B-A69D-4A714543C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CCA9A081-E536-442B-A69D-4A714543CB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9A2628-1BF4-47E8-A4E8-481873EA2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099A2628-1BF4-47E8-A4E8-481873EA2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C5FC9D-BAF0-403E-962D-FEF01836E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6EC5FC9D-BAF0-403E-962D-FEF01836E6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Географічна естафета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/>
          <a:lstStyle/>
          <a:p>
            <a:r>
              <a:rPr lang="ru-RU" sz="2100" dirty="0" err="1" smtClean="0"/>
              <a:t>Які</a:t>
            </a:r>
            <a:r>
              <a:rPr lang="ru-RU" sz="2100" dirty="0" smtClean="0"/>
              <a:t> </a:t>
            </a:r>
            <a:r>
              <a:rPr lang="ru-RU" sz="2100" dirty="0" err="1" smtClean="0"/>
              <a:t>форми</a:t>
            </a:r>
            <a:r>
              <a:rPr lang="ru-RU" sz="2100" dirty="0" smtClean="0"/>
              <a:t> </a:t>
            </a:r>
            <a:r>
              <a:rPr lang="ru-RU" sz="2100" dirty="0" err="1" smtClean="0"/>
              <a:t>адміністративно-територіального</a:t>
            </a:r>
            <a:r>
              <a:rPr lang="ru-RU" sz="2100" dirty="0" smtClean="0"/>
              <a:t> устрою </a:t>
            </a:r>
            <a:r>
              <a:rPr lang="ru-RU" sz="2100" dirty="0" err="1" smtClean="0"/>
              <a:t>ви</a:t>
            </a:r>
            <a:r>
              <a:rPr lang="ru-RU" sz="2100" dirty="0" smtClean="0"/>
              <a:t> </a:t>
            </a:r>
            <a:r>
              <a:rPr lang="ru-RU" sz="2100" dirty="0" err="1" smtClean="0"/>
              <a:t>знаєте</a:t>
            </a:r>
            <a:r>
              <a:rPr lang="ru-RU" sz="2100" dirty="0" smtClean="0"/>
              <a:t>?</a:t>
            </a:r>
          </a:p>
          <a:p>
            <a:r>
              <a:rPr lang="ru-RU" sz="2100" dirty="0" err="1" smtClean="0"/>
              <a:t>Назвіть</a:t>
            </a:r>
            <a:r>
              <a:rPr lang="ru-RU" sz="2100" dirty="0" smtClean="0"/>
              <a:t> </a:t>
            </a:r>
            <a:r>
              <a:rPr lang="ru-RU" sz="2100" dirty="0" err="1" smtClean="0"/>
              <a:t>п’ять</a:t>
            </a:r>
            <a:r>
              <a:rPr lang="ru-RU" sz="2100" dirty="0" smtClean="0"/>
              <a:t> держав </a:t>
            </a:r>
            <a:r>
              <a:rPr lang="ru-RU" sz="2100" dirty="0" err="1" smtClean="0"/>
              <a:t>із</a:t>
            </a:r>
            <a:r>
              <a:rPr lang="ru-RU" sz="2100" dirty="0" smtClean="0"/>
              <a:t> федеративною формою устрою. </a:t>
            </a:r>
          </a:p>
          <a:p>
            <a:r>
              <a:rPr lang="ru-RU" sz="2100" dirty="0" err="1" smtClean="0"/>
              <a:t>Назвіть</a:t>
            </a:r>
            <a:r>
              <a:rPr lang="ru-RU" sz="2100" dirty="0" smtClean="0"/>
              <a:t> </a:t>
            </a:r>
            <a:r>
              <a:rPr lang="ru-RU" sz="2100" dirty="0" err="1" smtClean="0"/>
              <a:t>п’ять</a:t>
            </a:r>
            <a:r>
              <a:rPr lang="ru-RU" sz="2100" dirty="0" smtClean="0"/>
              <a:t> держав </a:t>
            </a:r>
            <a:r>
              <a:rPr lang="ru-RU" sz="2100" dirty="0" err="1" smtClean="0"/>
              <a:t>унітарною</a:t>
            </a:r>
            <a:r>
              <a:rPr lang="ru-RU" sz="2100" dirty="0" smtClean="0"/>
              <a:t> формою устрою.</a:t>
            </a:r>
          </a:p>
          <a:p>
            <a:r>
              <a:rPr lang="ru-RU" sz="2100" dirty="0" err="1" smtClean="0"/>
              <a:t>Назвіть</a:t>
            </a:r>
            <a:r>
              <a:rPr lang="ru-RU" sz="2100" dirty="0" smtClean="0"/>
              <a:t> </a:t>
            </a:r>
            <a:r>
              <a:rPr lang="ru-RU" sz="2100" dirty="0" err="1" smtClean="0"/>
              <a:t>основні</a:t>
            </a:r>
            <a:r>
              <a:rPr lang="ru-RU" sz="2100" dirty="0" smtClean="0"/>
              <a:t> </a:t>
            </a:r>
            <a:r>
              <a:rPr lang="ru-RU" sz="2100" dirty="0" err="1" smtClean="0"/>
              <a:t>форми</a:t>
            </a:r>
            <a:r>
              <a:rPr lang="ru-RU" sz="2100" dirty="0" smtClean="0"/>
              <a:t> державного </a:t>
            </a:r>
            <a:r>
              <a:rPr lang="ru-RU" sz="2100" dirty="0" err="1" smtClean="0"/>
              <a:t>правління</a:t>
            </a:r>
            <a:r>
              <a:rPr lang="ru-RU" sz="2100" dirty="0" smtClean="0"/>
              <a:t> </a:t>
            </a:r>
            <a:r>
              <a:rPr lang="ru-RU" sz="2100" dirty="0" err="1" smtClean="0"/>
              <a:t>країн</a:t>
            </a:r>
            <a:r>
              <a:rPr lang="ru-RU" sz="2100" dirty="0" smtClean="0"/>
              <a:t> </a:t>
            </a:r>
            <a:r>
              <a:rPr lang="ru-RU" sz="2100" dirty="0" err="1" smtClean="0"/>
              <a:t>світу</a:t>
            </a:r>
            <a:r>
              <a:rPr lang="ru-RU" sz="2100" dirty="0" smtClean="0"/>
              <a:t>.</a:t>
            </a:r>
          </a:p>
          <a:p>
            <a:r>
              <a:rPr lang="ru-RU" sz="2100" dirty="0" err="1" smtClean="0"/>
              <a:t>Хто</a:t>
            </a:r>
            <a:r>
              <a:rPr lang="ru-RU" sz="2100" dirty="0" smtClean="0"/>
              <a:t> </a:t>
            </a:r>
            <a:r>
              <a:rPr lang="ru-RU" sz="2100" dirty="0" err="1" smtClean="0"/>
              <a:t>очолює</a:t>
            </a:r>
            <a:r>
              <a:rPr lang="ru-RU" sz="2100" dirty="0" smtClean="0"/>
              <a:t> </a:t>
            </a:r>
            <a:r>
              <a:rPr lang="ru-RU" sz="2100" dirty="0" err="1" smtClean="0"/>
              <a:t>законодавчу</a:t>
            </a:r>
            <a:r>
              <a:rPr lang="ru-RU" sz="2100" dirty="0" smtClean="0"/>
              <a:t> </a:t>
            </a:r>
            <a:r>
              <a:rPr lang="ru-RU" sz="2100" dirty="0" err="1" smtClean="0"/>
              <a:t>владу</a:t>
            </a:r>
            <a:r>
              <a:rPr lang="ru-RU" sz="2100" dirty="0" smtClean="0"/>
              <a:t> в </a:t>
            </a:r>
            <a:r>
              <a:rPr lang="ru-RU" sz="2100" dirty="0" err="1" smtClean="0"/>
              <a:t>республіках</a:t>
            </a:r>
            <a:r>
              <a:rPr lang="ru-RU" sz="2100" dirty="0" smtClean="0"/>
              <a:t>?</a:t>
            </a:r>
          </a:p>
          <a:p>
            <a:r>
              <a:rPr lang="ru-RU" sz="2100" dirty="0" smtClean="0"/>
              <a:t>До </a:t>
            </a:r>
            <a:r>
              <a:rPr lang="ru-RU" sz="2100" dirty="0" err="1" smtClean="0"/>
              <a:t>яких</a:t>
            </a:r>
            <a:r>
              <a:rPr lang="ru-RU" sz="2100" dirty="0" smtClean="0"/>
              <a:t> </a:t>
            </a:r>
            <a:r>
              <a:rPr lang="ru-RU" sz="2100" dirty="0" err="1" smtClean="0"/>
              <a:t>країн</a:t>
            </a:r>
            <a:r>
              <a:rPr lang="ru-RU" sz="2100" dirty="0" smtClean="0"/>
              <a:t> за формою </a:t>
            </a:r>
            <a:r>
              <a:rPr lang="ru-RU" sz="2100" dirty="0" err="1" smtClean="0"/>
              <a:t>правління</a:t>
            </a:r>
            <a:r>
              <a:rPr lang="ru-RU" sz="2100" dirty="0" smtClean="0"/>
              <a:t> </a:t>
            </a:r>
            <a:r>
              <a:rPr lang="ru-RU" sz="2100" dirty="0" err="1" smtClean="0"/>
              <a:t>належить</a:t>
            </a:r>
            <a:r>
              <a:rPr lang="ru-RU" sz="2100" dirty="0" smtClean="0"/>
              <a:t> </a:t>
            </a:r>
            <a:r>
              <a:rPr lang="ru-RU" sz="2100" dirty="0" err="1" smtClean="0"/>
              <a:t>Україна</a:t>
            </a:r>
            <a:r>
              <a:rPr lang="ru-RU" sz="2100" dirty="0" smtClean="0"/>
              <a:t>?</a:t>
            </a:r>
          </a:p>
          <a:p>
            <a:r>
              <a:rPr lang="uk-UA" sz="2100" dirty="0" smtClean="0"/>
              <a:t>Назвіть три приклади конституційних монархій.</a:t>
            </a:r>
          </a:p>
          <a:p>
            <a:r>
              <a:rPr lang="ru-RU" sz="2100" dirty="0" smtClean="0"/>
              <a:t>У </a:t>
            </a:r>
            <a:r>
              <a:rPr lang="ru-RU" sz="2100" dirty="0" err="1" smtClean="0"/>
              <a:t>яких</a:t>
            </a:r>
            <a:r>
              <a:rPr lang="ru-RU" sz="2100" dirty="0" smtClean="0"/>
              <a:t> </a:t>
            </a:r>
            <a:r>
              <a:rPr lang="ru-RU" sz="2100" dirty="0" err="1" smtClean="0"/>
              <a:t>країнах</a:t>
            </a:r>
            <a:r>
              <a:rPr lang="ru-RU" sz="2100" dirty="0" smtClean="0"/>
              <a:t> монарх </a:t>
            </a:r>
            <a:r>
              <a:rPr lang="ru-RU" sz="2100" dirty="0" err="1" smtClean="0"/>
              <a:t>очолює</a:t>
            </a:r>
            <a:r>
              <a:rPr lang="ru-RU" sz="2100" dirty="0" smtClean="0"/>
              <a:t> не </a:t>
            </a:r>
            <a:r>
              <a:rPr lang="ru-RU" sz="2100" dirty="0" err="1" smtClean="0"/>
              <a:t>тільки</a:t>
            </a:r>
            <a:r>
              <a:rPr lang="ru-RU" sz="2100" dirty="0" smtClean="0"/>
              <a:t> державу, а </a:t>
            </a:r>
            <a:r>
              <a:rPr lang="ru-RU" sz="2100" dirty="0" err="1" smtClean="0"/>
              <a:t>й</a:t>
            </a:r>
            <a:r>
              <a:rPr lang="ru-RU" sz="2100" dirty="0" smtClean="0"/>
              <a:t> </a:t>
            </a:r>
            <a:r>
              <a:rPr lang="ru-RU" sz="2100" dirty="0" err="1" smtClean="0"/>
              <a:t>місцеву</a:t>
            </a:r>
            <a:r>
              <a:rPr lang="ru-RU" sz="2100" dirty="0" smtClean="0"/>
              <a:t> </a:t>
            </a:r>
            <a:r>
              <a:rPr lang="ru-RU" sz="2100" dirty="0" err="1" smtClean="0"/>
              <a:t>церкву</a:t>
            </a:r>
            <a:r>
              <a:rPr lang="ru-RU" sz="2100" dirty="0" smtClean="0"/>
              <a:t>.</a:t>
            </a:r>
          </a:p>
          <a:p>
            <a:r>
              <a:rPr lang="uk-UA" sz="2100" dirty="0" smtClean="0"/>
              <a:t>Які неконституційні форми правління можуть існувати в деяких країнах.</a:t>
            </a:r>
          </a:p>
          <a:p>
            <a:r>
              <a:rPr lang="uk-UA" sz="2100" dirty="0" smtClean="0"/>
              <a:t>Назвіть приклад монархії де монарх має право розпускати парламент та призначати прем'єр-міністра?</a:t>
            </a:r>
            <a:endParaRPr lang="ru-RU" sz="2100" dirty="0" smtClean="0"/>
          </a:p>
          <a:p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Підсумок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/>
          <a:lstStyle/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Розрізняють дві головні форми державного устрою – просту (унітарну) і складну (федеративну).</a:t>
            </a:r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Розрізняють такі форми правління: республіка (президентська, парламентська, президентсько-парламентська), монархія (конституційна, абсолютна, теократична), Британська Співдружність і 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Джамахірія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1600" indent="349250">
              <a:buFont typeface="+mj-lt"/>
              <a:buAutoNum type="arabicPeriod"/>
            </a:pPr>
            <a:r>
              <a:rPr lang="ru-RU" sz="2400" dirty="0" err="1" smtClean="0"/>
              <a:t>Підпишіть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контурній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карті</a:t>
            </a:r>
            <a:r>
              <a:rPr lang="ru-RU" sz="2400" dirty="0" smtClean="0"/>
              <a:t> по </a:t>
            </a:r>
            <a:r>
              <a:rPr lang="ru-RU" sz="2400" dirty="0" err="1" smtClean="0"/>
              <a:t>п’ять</a:t>
            </a:r>
            <a:r>
              <a:rPr lang="ru-RU" sz="2400" dirty="0" smtClean="0"/>
              <a:t> держав </a:t>
            </a:r>
            <a:r>
              <a:rPr lang="ru-RU" sz="2400" dirty="0" err="1" smtClean="0"/>
              <a:t>із</a:t>
            </a:r>
            <a:r>
              <a:rPr lang="ru-RU" sz="2400" dirty="0" smtClean="0"/>
              <a:t> федеративною та </a:t>
            </a:r>
            <a:r>
              <a:rPr lang="ru-RU" sz="2400" dirty="0" err="1" smtClean="0"/>
              <a:t>унітарною</a:t>
            </a:r>
            <a:r>
              <a:rPr lang="ru-RU" sz="2400" dirty="0" smtClean="0"/>
              <a:t> формою </a:t>
            </a:r>
            <a:r>
              <a:rPr lang="ru-RU" sz="2400" dirty="0" err="1" smtClean="0"/>
              <a:t>адміністративно-територіального</a:t>
            </a:r>
            <a:r>
              <a:rPr lang="ru-RU" sz="2400" dirty="0" smtClean="0"/>
              <a:t> устрою.</a:t>
            </a:r>
          </a:p>
          <a:p>
            <a:pPr marL="101600" indent="349250">
              <a:buFont typeface="+mj-lt"/>
              <a:buAutoNum type="arabicPeriod"/>
            </a:pPr>
            <a:r>
              <a:rPr lang="ru-RU" sz="2400" dirty="0" smtClean="0"/>
              <a:t>У </a:t>
            </a:r>
            <a:r>
              <a:rPr lang="ru-RU" sz="2400" dirty="0" err="1" smtClean="0"/>
              <a:t>світі</a:t>
            </a:r>
            <a:r>
              <a:rPr lang="ru-RU" sz="2400" dirty="0" smtClean="0"/>
              <a:t> </a:t>
            </a:r>
            <a:r>
              <a:rPr lang="ru-RU" sz="2400" dirty="0" err="1" smtClean="0"/>
              <a:t>існували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зараз </a:t>
            </a:r>
            <a:r>
              <a:rPr lang="ru-RU" sz="2400" dirty="0" err="1" smtClean="0"/>
              <a:t>існують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федерації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утворилися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основі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об’єднання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історично</a:t>
            </a:r>
            <a:r>
              <a:rPr lang="ru-RU" sz="2400" dirty="0" smtClean="0"/>
              <a:t> </a:t>
            </a:r>
            <a:r>
              <a:rPr lang="ru-RU" sz="2400" dirty="0" err="1" smtClean="0"/>
              <a:t>сформованих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самостійних</a:t>
            </a:r>
            <a:r>
              <a:rPr lang="ru-RU" sz="2400" dirty="0" smtClean="0"/>
              <a:t> держав. Прикладом </a:t>
            </a:r>
            <a:r>
              <a:rPr lang="ru-RU" sz="2400" dirty="0" err="1" smtClean="0"/>
              <a:t>такої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федеративної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держави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Німеччина</a:t>
            </a:r>
            <a:r>
              <a:rPr lang="ru-RU" sz="2400" dirty="0" smtClean="0"/>
              <a:t>, де в </a:t>
            </a:r>
            <a:r>
              <a:rPr lang="ru-RU" sz="2400" dirty="0" err="1" smtClean="0"/>
              <a:t>період</a:t>
            </a:r>
            <a:r>
              <a:rPr lang="ru-RU" sz="2400" dirty="0" smtClean="0"/>
              <a:t> </a:t>
            </a:r>
            <a:r>
              <a:rPr lang="ru-RU" sz="2400" dirty="0" err="1" smtClean="0"/>
              <a:t>існування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Священної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Римської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імперії</a:t>
            </a:r>
            <a:r>
              <a:rPr lang="ru-RU" sz="2400" dirty="0" smtClean="0"/>
              <a:t> </a:t>
            </a:r>
            <a:r>
              <a:rPr lang="ru-RU" sz="2400" dirty="0" err="1" smtClean="0"/>
              <a:t>налічувалося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десятків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номінально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самостійних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</a:t>
            </a:r>
            <a:r>
              <a:rPr lang="ru-RU" sz="2400" dirty="0" smtClean="0"/>
              <a:t>. </a:t>
            </a:r>
            <a:r>
              <a:rPr lang="ru-RU" sz="2400" dirty="0" err="1" smtClean="0"/>
              <a:t>Пригадайте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курсу «</a:t>
            </a:r>
            <a:r>
              <a:rPr lang="ru-RU" sz="2400" dirty="0" err="1" smtClean="0"/>
              <a:t>Всесвітньої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історії</a:t>
            </a:r>
            <a:r>
              <a:rPr lang="ru-RU" sz="2400" dirty="0" smtClean="0"/>
              <a:t>»,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існували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території</a:t>
            </a:r>
            <a:r>
              <a:rPr lang="ru-RU" sz="2400" dirty="0" smtClean="0"/>
              <a:t> </a:t>
            </a:r>
            <a:r>
              <a:rPr lang="ru-RU" sz="2400" dirty="0" err="1" smtClean="0"/>
              <a:t>сучасної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Німеччини</a:t>
            </a:r>
            <a:r>
              <a:rPr lang="ru-RU" sz="2400" dirty="0" smtClean="0"/>
              <a:t>.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них </a:t>
            </a:r>
            <a:r>
              <a:rPr lang="ru-RU" sz="2400" dirty="0" err="1" smtClean="0"/>
              <a:t>відіграли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головну</a:t>
            </a:r>
            <a:r>
              <a:rPr lang="ru-RU" sz="2400" dirty="0" smtClean="0"/>
              <a:t> роль у </a:t>
            </a:r>
            <a:r>
              <a:rPr lang="ru-RU" sz="2400" dirty="0" err="1" smtClean="0"/>
              <a:t>створенні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єдиної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держави</a:t>
            </a:r>
            <a:r>
              <a:rPr lang="ru-RU" sz="2400" dirty="0" smtClean="0"/>
              <a:t>? Як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відбувалося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Використані матеріали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В.Ю.Пестушко, Г.Ш.</a:t>
            </a:r>
            <a:r>
              <a:rPr lang="uk-UA" b="1" dirty="0" err="1" smtClean="0"/>
              <a:t>Уварова</a:t>
            </a:r>
            <a:r>
              <a:rPr lang="uk-UA" b="1" dirty="0" smtClean="0"/>
              <a:t>. Географія. 10 клас. Рівень стандарту.</a:t>
            </a:r>
          </a:p>
          <a:p>
            <a:r>
              <a:rPr lang="uk-UA" b="1" dirty="0" smtClean="0"/>
              <a:t>С.Б.Гавриш, В.Л.</a:t>
            </a:r>
            <a:r>
              <a:rPr lang="uk-UA" b="1" dirty="0" err="1" smtClean="0"/>
              <a:t>Сутковий</a:t>
            </a:r>
            <a:r>
              <a:rPr lang="uk-UA" b="1" dirty="0" smtClean="0"/>
              <a:t>, Т.М.</a:t>
            </a:r>
            <a:r>
              <a:rPr lang="uk-UA" b="1" dirty="0" err="1" smtClean="0"/>
              <a:t>Філіпенко</a:t>
            </a:r>
            <a:r>
              <a:rPr lang="uk-UA" b="1" dirty="0" smtClean="0"/>
              <a:t>. Правознавство. 10 клас. Рівень стандарту.</a:t>
            </a:r>
          </a:p>
          <a:p>
            <a:r>
              <a:rPr lang="ru-RU" b="1" dirty="0" smtClean="0"/>
              <a:t>О. </a:t>
            </a:r>
            <a:r>
              <a:rPr lang="ru-RU" b="1" dirty="0" err="1" smtClean="0"/>
              <a:t>Г.Стадник</a:t>
            </a:r>
            <a:r>
              <a:rPr lang="ru-RU" b="1" dirty="0" smtClean="0"/>
              <a:t>. </a:t>
            </a:r>
            <a:r>
              <a:rPr lang="ru-RU" b="1" dirty="0" err="1" smtClean="0"/>
              <a:t>Соціально-економічна</a:t>
            </a:r>
            <a:r>
              <a:rPr lang="ru-RU" b="1" dirty="0" smtClean="0"/>
              <a:t> </a:t>
            </a:r>
            <a:r>
              <a:rPr lang="ru-RU" b="1" dirty="0" err="1" smtClean="0"/>
              <a:t>географія</a:t>
            </a:r>
            <a:r>
              <a:rPr lang="ru-RU" b="1" dirty="0" smtClean="0"/>
              <a:t> </a:t>
            </a:r>
            <a:r>
              <a:rPr lang="ru-RU" b="1" dirty="0" err="1" smtClean="0"/>
              <a:t>світу</a:t>
            </a:r>
            <a:r>
              <a:rPr lang="ru-RU" b="1" dirty="0" smtClean="0"/>
              <a:t>. 10 </a:t>
            </a:r>
            <a:r>
              <a:rPr lang="ru-RU" b="1" dirty="0" err="1" smtClean="0"/>
              <a:t>клас</a:t>
            </a:r>
            <a:r>
              <a:rPr lang="ru-RU" b="1" dirty="0" smtClean="0"/>
              <a:t>: </a:t>
            </a:r>
            <a:r>
              <a:rPr lang="ru-RU" b="1" dirty="0" err="1" smtClean="0"/>
              <a:t>Майстер-клас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рисунки\фоторамки\imag3445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52" y="3714753"/>
            <a:ext cx="3286148" cy="314324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Після уроку ми зможемо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1643050"/>
            <a:ext cx="8143932" cy="4643470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називати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характеризувати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державного устрою та </a:t>
            </a:r>
            <a:r>
              <a:rPr lang="ru-RU" dirty="0" err="1" smtClean="0"/>
              <a:t>правління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знаходити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показувати</a:t>
            </a:r>
            <a:r>
              <a:rPr lang="ru-RU" dirty="0" smtClean="0"/>
              <a:t> на </a:t>
            </a:r>
            <a:r>
              <a:rPr lang="ru-RU" dirty="0" err="1" smtClean="0"/>
              <a:t>карті</a:t>
            </a:r>
            <a:r>
              <a:rPr lang="ru-RU" dirty="0" smtClean="0"/>
              <a:t> </a:t>
            </a:r>
            <a:r>
              <a:rPr lang="ru-RU" dirty="0" err="1" smtClean="0"/>
              <a:t>відповідні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розрізняти</a:t>
            </a:r>
            <a:r>
              <a:rPr lang="ru-RU" dirty="0" smtClean="0"/>
              <a:t> та </a:t>
            </a:r>
            <a:r>
              <a:rPr lang="ru-RU" dirty="0" err="1" smtClean="0"/>
              <a:t>тлумачити</a:t>
            </a:r>
            <a:r>
              <a:rPr lang="ru-RU" dirty="0" smtClean="0"/>
              <a:t> </a:t>
            </a:r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b="1" dirty="0" err="1" smtClean="0"/>
              <a:t>політична</a:t>
            </a:r>
            <a:r>
              <a:rPr lang="ru-RU" b="1" dirty="0" smtClean="0"/>
              <a:t> карта, </a:t>
            </a:r>
            <a:r>
              <a:rPr lang="ru-RU" b="1" dirty="0" err="1" smtClean="0"/>
              <a:t>країна</a:t>
            </a:r>
            <a:r>
              <a:rPr lang="ru-RU" b="1" dirty="0" smtClean="0"/>
              <a:t>, держава, </a:t>
            </a:r>
            <a:r>
              <a:rPr lang="ru-RU" b="1" dirty="0" err="1" smtClean="0"/>
              <a:t>монархія</a:t>
            </a:r>
            <a:r>
              <a:rPr lang="ru-RU" b="1" dirty="0" smtClean="0"/>
              <a:t>, </a:t>
            </a:r>
            <a:r>
              <a:rPr lang="ru-RU" dirty="0" smtClean="0"/>
              <a:t>(абсолютна, </a:t>
            </a:r>
            <a:r>
              <a:rPr lang="ru-RU" dirty="0" err="1" smtClean="0"/>
              <a:t>теократична</a:t>
            </a:r>
            <a:r>
              <a:rPr lang="ru-RU" dirty="0" smtClean="0"/>
              <a:t>, </a:t>
            </a:r>
            <a:r>
              <a:rPr lang="ru-RU" dirty="0" err="1" smtClean="0"/>
              <a:t>конституційна</a:t>
            </a:r>
            <a:r>
              <a:rPr lang="ru-RU" dirty="0" smtClean="0"/>
              <a:t>), </a:t>
            </a:r>
            <a:r>
              <a:rPr lang="ru-RU" b="1" dirty="0" err="1" smtClean="0"/>
              <a:t>республіка</a:t>
            </a:r>
            <a:r>
              <a:rPr lang="ru-RU" b="1" dirty="0" smtClean="0"/>
              <a:t>, </a:t>
            </a:r>
            <a:r>
              <a:rPr lang="ru-RU" b="1" dirty="0" err="1" smtClean="0"/>
              <a:t>унітарна</a:t>
            </a:r>
            <a:r>
              <a:rPr lang="ru-RU" b="1" dirty="0" smtClean="0"/>
              <a:t> держава, </a:t>
            </a:r>
            <a:r>
              <a:rPr lang="ru-RU" b="1" dirty="0" err="1" smtClean="0"/>
              <a:t>федеративна</a:t>
            </a:r>
            <a:r>
              <a:rPr lang="ru-RU" b="1" dirty="0" smtClean="0"/>
              <a:t> держава, </a:t>
            </a:r>
            <a:r>
              <a:rPr lang="ru-RU" b="1" dirty="0" err="1" smtClean="0"/>
              <a:t>конфедерація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2051" name="Picture 3" descr="D:\Мои рисунки\фоторамки\958898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84152"/>
            <a:ext cx="1109666" cy="1335067"/>
          </a:xfrm>
          <a:prstGeom prst="rect">
            <a:avLst/>
          </a:prstGeo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 зараз згадаємо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за формою </a:t>
            </a:r>
            <a:r>
              <a:rPr lang="ru-RU" dirty="0" err="1" smtClean="0"/>
              <a:t>правління</a:t>
            </a:r>
            <a:r>
              <a:rPr lang="ru-RU" dirty="0" smtClean="0"/>
              <a:t> </a:t>
            </a:r>
            <a:r>
              <a:rPr lang="ru-RU" dirty="0" err="1" smtClean="0"/>
              <a:t>належить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адміністративно-територіального</a:t>
            </a:r>
            <a:r>
              <a:rPr lang="ru-RU" dirty="0" smtClean="0"/>
              <a:t> устрою </a:t>
            </a:r>
            <a:r>
              <a:rPr lang="ru-RU" dirty="0" err="1" smtClean="0"/>
              <a:t>держави</a:t>
            </a:r>
            <a:r>
              <a:rPr lang="ru-RU" dirty="0" smtClean="0"/>
              <a:t>?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знаєте</a:t>
            </a:r>
            <a:r>
              <a:rPr lang="ru-RU" dirty="0" smtClean="0"/>
              <a:t> </a:t>
            </a:r>
            <a:r>
              <a:rPr lang="ru-RU" dirty="0" err="1" smtClean="0"/>
              <a:t>монархії</a:t>
            </a:r>
            <a:r>
              <a:rPr lang="ru-RU" dirty="0" smtClean="0"/>
              <a:t>?</a:t>
            </a:r>
          </a:p>
          <a:p>
            <a:r>
              <a:rPr lang="ru-RU" dirty="0" err="1" smtClean="0"/>
              <a:t>Наведіть</a:t>
            </a:r>
            <a:r>
              <a:rPr lang="ru-RU" dirty="0" smtClean="0"/>
              <a:t> </a:t>
            </a:r>
            <a:r>
              <a:rPr lang="ru-RU" dirty="0" err="1" smtClean="0"/>
              <a:t>приклади</a:t>
            </a:r>
            <a:r>
              <a:rPr lang="ru-RU" dirty="0" smtClean="0"/>
              <a:t> </a:t>
            </a:r>
            <a:r>
              <a:rPr lang="ru-RU" dirty="0" err="1" smtClean="0"/>
              <a:t>федеративних</a:t>
            </a:r>
            <a:r>
              <a:rPr lang="ru-RU" dirty="0" smtClean="0"/>
              <a:t> держав. Чим </a:t>
            </a:r>
            <a:r>
              <a:rPr lang="ru-RU" dirty="0" err="1" smtClean="0"/>
              <a:t>федеративна</a:t>
            </a:r>
            <a:r>
              <a:rPr lang="ru-RU" dirty="0" smtClean="0"/>
              <a:t> держава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унітарної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Знайдіть неправильне твердження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5250" indent="260350" algn="just">
              <a:buNone/>
            </a:pPr>
            <a:r>
              <a:rPr lang="ru-RU" sz="2300" dirty="0" smtClean="0"/>
              <a:t>На </a:t>
            </a:r>
            <a:r>
              <a:rPr lang="ru-RU" sz="2300" dirty="0" err="1" smtClean="0"/>
              <a:t>сучасній</a:t>
            </a:r>
            <a:r>
              <a:rPr lang="ru-RU" sz="2300" dirty="0" smtClean="0"/>
              <a:t> </a:t>
            </a:r>
            <a:r>
              <a:rPr lang="ru-RU" sz="2300" dirty="0" err="1" smtClean="0"/>
              <a:t>політичній</a:t>
            </a:r>
            <a:r>
              <a:rPr lang="ru-RU" sz="2300" dirty="0" smtClean="0"/>
              <a:t> </a:t>
            </a:r>
            <a:r>
              <a:rPr lang="ru-RU" sz="2300" dirty="0" err="1" smtClean="0"/>
              <a:t>карті</a:t>
            </a:r>
            <a:r>
              <a:rPr lang="ru-RU" sz="2300" dirty="0" smtClean="0"/>
              <a:t> </a:t>
            </a:r>
            <a:r>
              <a:rPr lang="ru-RU" sz="2300" dirty="0" err="1" smtClean="0"/>
              <a:t>існує</a:t>
            </a:r>
            <a:r>
              <a:rPr lang="ru-RU" sz="2300" dirty="0" smtClean="0"/>
              <a:t> </a:t>
            </a:r>
            <a:r>
              <a:rPr lang="ru-RU" sz="2300" dirty="0" err="1" smtClean="0"/>
              <a:t>понад</a:t>
            </a:r>
            <a:r>
              <a:rPr lang="ru-RU" sz="2300" dirty="0" smtClean="0"/>
              <a:t> 225 </a:t>
            </a:r>
            <a:r>
              <a:rPr lang="ru-RU" sz="2300" dirty="0" err="1" smtClean="0"/>
              <a:t>країн</a:t>
            </a:r>
            <a:r>
              <a:rPr lang="ru-RU" sz="2300" dirty="0" smtClean="0"/>
              <a:t> </a:t>
            </a:r>
            <a:r>
              <a:rPr lang="ru-RU" sz="2300" dirty="0" err="1" smtClean="0"/>
              <a:t>і</a:t>
            </a:r>
            <a:r>
              <a:rPr lang="ru-RU" sz="2300" dirty="0" smtClean="0"/>
              <a:t> </a:t>
            </a:r>
            <a:r>
              <a:rPr lang="ru-RU" sz="2300" dirty="0" err="1" smtClean="0"/>
              <a:t>територій</a:t>
            </a:r>
            <a:r>
              <a:rPr lang="ru-RU" sz="2300" dirty="0" smtClean="0"/>
              <a:t>. </a:t>
            </a:r>
            <a:endParaRPr lang="ru-RU" sz="2300" dirty="0" smtClean="0"/>
          </a:p>
          <a:p>
            <a:pPr marL="95250" indent="260350" algn="just">
              <a:buNone/>
            </a:pPr>
            <a:r>
              <a:rPr lang="ru-RU" sz="2300" dirty="0" err="1" smtClean="0"/>
              <a:t>Усі</a:t>
            </a:r>
            <a:r>
              <a:rPr lang="ru-RU" sz="2300" dirty="0" smtClean="0"/>
              <a:t> </a:t>
            </a:r>
            <a:r>
              <a:rPr lang="ru-RU" sz="2300" dirty="0" smtClean="0"/>
              <a:t>вони </a:t>
            </a:r>
            <a:r>
              <a:rPr lang="ru-RU" sz="2300" dirty="0" err="1" smtClean="0"/>
              <a:t>мають</a:t>
            </a:r>
            <a:r>
              <a:rPr lang="ru-RU" sz="2300" dirty="0" smtClean="0"/>
              <a:t> </a:t>
            </a:r>
            <a:r>
              <a:rPr lang="ru-RU" sz="2300" dirty="0" err="1" smtClean="0"/>
              <a:t>суверенітет</a:t>
            </a:r>
            <a:r>
              <a:rPr lang="ru-RU" sz="2300" dirty="0" smtClean="0"/>
              <a:t>. </a:t>
            </a:r>
            <a:endParaRPr lang="ru-RU" sz="2300" dirty="0" smtClean="0"/>
          </a:p>
          <a:p>
            <a:pPr marL="95250" indent="260350" algn="just">
              <a:buNone/>
            </a:pPr>
            <a:r>
              <a:rPr lang="ru-RU" sz="2300" dirty="0" err="1" smtClean="0"/>
              <a:t>Під</a:t>
            </a:r>
            <a:r>
              <a:rPr lang="ru-RU" sz="2300" dirty="0" smtClean="0"/>
              <a:t> </a:t>
            </a:r>
            <a:r>
              <a:rPr lang="ru-RU" sz="2300" dirty="0" smtClean="0"/>
              <a:t>час </a:t>
            </a:r>
            <a:r>
              <a:rPr lang="ru-RU" sz="2300" dirty="0" err="1" smtClean="0"/>
              <a:t>розвитку</a:t>
            </a:r>
            <a:r>
              <a:rPr lang="ru-RU" sz="2300" dirty="0" smtClean="0"/>
              <a:t> </a:t>
            </a:r>
            <a:r>
              <a:rPr lang="ru-RU" sz="2300" dirty="0" err="1" smtClean="0"/>
              <a:t>людської</a:t>
            </a:r>
            <a:r>
              <a:rPr lang="ru-RU" sz="2300" dirty="0" smtClean="0"/>
              <a:t> </a:t>
            </a:r>
            <a:r>
              <a:rPr lang="ru-RU" sz="2300" dirty="0" err="1" smtClean="0"/>
              <a:t>цивілізації</a:t>
            </a:r>
            <a:r>
              <a:rPr lang="ru-RU" sz="2300" dirty="0" smtClean="0"/>
              <a:t> </a:t>
            </a:r>
            <a:r>
              <a:rPr lang="ru-RU" sz="2300" dirty="0" err="1" smtClean="0"/>
              <a:t>політична</a:t>
            </a:r>
            <a:r>
              <a:rPr lang="ru-RU" sz="2300" dirty="0" smtClean="0"/>
              <a:t> </a:t>
            </a:r>
            <a:r>
              <a:rPr lang="ru-RU" sz="2300" dirty="0" smtClean="0"/>
              <a:t>карта </a:t>
            </a:r>
            <a:r>
              <a:rPr lang="ru-RU" sz="2300" dirty="0" err="1" smtClean="0"/>
              <a:t>світу</a:t>
            </a:r>
            <a:r>
              <a:rPr lang="ru-RU" sz="2300" dirty="0" smtClean="0"/>
              <a:t> </a:t>
            </a:r>
            <a:r>
              <a:rPr lang="ru-RU" sz="2300" dirty="0" err="1" smtClean="0"/>
              <a:t>постійно</a:t>
            </a:r>
            <a:r>
              <a:rPr lang="ru-RU" sz="2300" dirty="0" smtClean="0"/>
              <a:t> </a:t>
            </a:r>
            <a:r>
              <a:rPr lang="ru-RU" sz="2300" dirty="0" err="1" smtClean="0"/>
              <a:t>змінювалася</a:t>
            </a:r>
            <a:r>
              <a:rPr lang="ru-RU" sz="2300" dirty="0" smtClean="0"/>
              <a:t>. </a:t>
            </a:r>
            <a:endParaRPr lang="ru-RU" sz="2300" dirty="0" smtClean="0"/>
          </a:p>
          <a:p>
            <a:pPr marL="95250" indent="260350" algn="just">
              <a:buNone/>
            </a:pPr>
            <a:r>
              <a:rPr lang="ru-RU" sz="2300" dirty="0" smtClean="0"/>
              <a:t>Так</a:t>
            </a:r>
            <a:r>
              <a:rPr lang="ru-RU" sz="2300" dirty="0" smtClean="0"/>
              <a:t>, у ХХ ст. </a:t>
            </a:r>
            <a:r>
              <a:rPr lang="ru-RU" sz="2300" dirty="0" err="1" smtClean="0"/>
              <a:t>виділяють</a:t>
            </a:r>
            <a:r>
              <a:rPr lang="ru-RU" sz="2300" dirty="0" smtClean="0"/>
              <a:t> </a:t>
            </a:r>
            <a:r>
              <a:rPr lang="ru-RU" sz="2300" dirty="0" err="1" smtClean="0"/>
              <a:t>п’ять</a:t>
            </a:r>
            <a:r>
              <a:rPr lang="ru-RU" sz="2300" dirty="0" smtClean="0"/>
              <a:t> </a:t>
            </a:r>
            <a:r>
              <a:rPr lang="ru-RU" sz="2300" dirty="0" err="1" smtClean="0"/>
              <a:t>етапів</a:t>
            </a:r>
            <a:r>
              <a:rPr lang="ru-RU" sz="2300" dirty="0" smtClean="0"/>
              <a:t> </a:t>
            </a:r>
            <a:r>
              <a:rPr lang="ru-RU" sz="2300" dirty="0" err="1" smtClean="0"/>
              <a:t>її</a:t>
            </a:r>
            <a:r>
              <a:rPr lang="ru-RU" sz="2300" dirty="0" smtClean="0"/>
              <a:t> </a:t>
            </a:r>
            <a:r>
              <a:rPr lang="ru-RU" sz="2300" dirty="0" err="1" smtClean="0"/>
              <a:t>формування</a:t>
            </a:r>
            <a:r>
              <a:rPr lang="ru-RU" sz="2300" dirty="0" smtClean="0"/>
              <a:t>. </a:t>
            </a:r>
            <a:endParaRPr lang="ru-RU" sz="2300" dirty="0" smtClean="0"/>
          </a:p>
          <a:p>
            <a:pPr marL="95250" indent="260350" algn="just">
              <a:buNone/>
            </a:pPr>
            <a:r>
              <a:rPr lang="ru-RU" sz="2300" dirty="0" err="1" smtClean="0"/>
              <a:t>Останній</a:t>
            </a:r>
            <a:r>
              <a:rPr lang="ru-RU" sz="2300" dirty="0" smtClean="0"/>
              <a:t> </a:t>
            </a:r>
            <a:r>
              <a:rPr lang="ru-RU" sz="2300" dirty="0" err="1" smtClean="0"/>
              <a:t>етап</a:t>
            </a:r>
            <a:r>
              <a:rPr lang="ru-RU" sz="2300" dirty="0" smtClean="0"/>
              <a:t> </a:t>
            </a:r>
            <a:r>
              <a:rPr lang="ru-RU" sz="2300" dirty="0" err="1" smtClean="0"/>
              <a:t>характеризується</a:t>
            </a:r>
            <a:r>
              <a:rPr lang="ru-RU" sz="2300" dirty="0" smtClean="0"/>
              <a:t> </a:t>
            </a:r>
            <a:r>
              <a:rPr lang="ru-RU" sz="2300" dirty="0" err="1" smtClean="0"/>
              <a:t>розпадом</a:t>
            </a:r>
            <a:r>
              <a:rPr lang="ru-RU" sz="2300" dirty="0" smtClean="0"/>
              <a:t> </a:t>
            </a:r>
            <a:r>
              <a:rPr lang="ru-RU" sz="2300" dirty="0" err="1" smtClean="0"/>
              <a:t>світової</a:t>
            </a:r>
            <a:r>
              <a:rPr lang="ru-RU" sz="2300" dirty="0" smtClean="0"/>
              <a:t> </a:t>
            </a:r>
            <a:r>
              <a:rPr lang="ru-RU" sz="2300" dirty="0" err="1" smtClean="0"/>
              <a:t>соціалістичної</a:t>
            </a:r>
            <a:r>
              <a:rPr lang="ru-RU" sz="2300" dirty="0" smtClean="0"/>
              <a:t> </a:t>
            </a:r>
            <a:r>
              <a:rPr lang="ru-RU" sz="2300" dirty="0" err="1" smtClean="0"/>
              <a:t>системи</a:t>
            </a:r>
            <a:r>
              <a:rPr lang="ru-RU" sz="2300" dirty="0" smtClean="0"/>
              <a:t> та ряду </a:t>
            </a:r>
            <a:r>
              <a:rPr lang="ru-RU" sz="2300" dirty="0" err="1" smtClean="0"/>
              <a:t>країн</a:t>
            </a:r>
            <a:r>
              <a:rPr lang="ru-RU" sz="2300" dirty="0" smtClean="0"/>
              <a:t>. </a:t>
            </a:r>
            <a:endParaRPr lang="ru-RU" sz="2300" dirty="0" smtClean="0"/>
          </a:p>
          <a:p>
            <a:pPr marL="95250" indent="260350" algn="just">
              <a:buNone/>
            </a:pPr>
            <a:r>
              <a:rPr lang="ru-RU" sz="2300" dirty="0" err="1" smtClean="0"/>
              <a:t>Чехословаччина</a:t>
            </a:r>
            <a:r>
              <a:rPr lang="ru-RU" sz="2300" dirty="0" smtClean="0"/>
              <a:t> </a:t>
            </a:r>
            <a:r>
              <a:rPr lang="ru-RU" sz="2300" dirty="0" err="1" smtClean="0"/>
              <a:t>розпалась</a:t>
            </a:r>
            <a:r>
              <a:rPr lang="ru-RU" sz="2300" dirty="0" smtClean="0"/>
              <a:t> на </a:t>
            </a:r>
            <a:r>
              <a:rPr lang="ru-RU" sz="2300" dirty="0" err="1" smtClean="0"/>
              <a:t>незалежні</a:t>
            </a:r>
            <a:r>
              <a:rPr lang="ru-RU" sz="2300" dirty="0" smtClean="0"/>
              <a:t> </a:t>
            </a:r>
            <a:r>
              <a:rPr lang="ru-RU" sz="2300" dirty="0" err="1" smtClean="0"/>
              <a:t>держави</a:t>
            </a:r>
            <a:r>
              <a:rPr lang="ru-RU" sz="2300" dirty="0" smtClean="0"/>
              <a:t> </a:t>
            </a:r>
            <a:r>
              <a:rPr lang="ru-RU" sz="2300" dirty="0" err="1" smtClean="0"/>
              <a:t>Чехію</a:t>
            </a:r>
            <a:r>
              <a:rPr lang="ru-RU" sz="2300" dirty="0" smtClean="0"/>
              <a:t> </a:t>
            </a:r>
            <a:r>
              <a:rPr lang="ru-RU" sz="2300" dirty="0" err="1" smtClean="0"/>
              <a:t>і</a:t>
            </a:r>
            <a:r>
              <a:rPr lang="ru-RU" sz="2300" dirty="0" smtClean="0"/>
              <a:t> </a:t>
            </a:r>
            <a:r>
              <a:rPr lang="ru-RU" sz="2300" dirty="0" err="1" smtClean="0"/>
              <a:t>Словенію</a:t>
            </a:r>
            <a:r>
              <a:rPr lang="ru-RU" sz="2300" dirty="0" smtClean="0"/>
              <a:t>. </a:t>
            </a:r>
            <a:endParaRPr lang="ru-RU" sz="2300" dirty="0" smtClean="0"/>
          </a:p>
          <a:p>
            <a:pPr marL="95250" indent="260350" algn="just">
              <a:buNone/>
            </a:pPr>
            <a:r>
              <a:rPr lang="ru-RU" sz="2300" dirty="0" smtClean="0"/>
              <a:t>На </a:t>
            </a:r>
            <a:r>
              <a:rPr lang="ru-RU" sz="2300" dirty="0" err="1" smtClean="0"/>
              <a:t>місці</a:t>
            </a:r>
            <a:r>
              <a:rPr lang="ru-RU" sz="2300" dirty="0" smtClean="0"/>
              <a:t> </a:t>
            </a:r>
            <a:r>
              <a:rPr lang="ru-RU" sz="2300" dirty="0" err="1" smtClean="0"/>
              <a:t>Югославії</a:t>
            </a:r>
            <a:r>
              <a:rPr lang="ru-RU" sz="2300" dirty="0" smtClean="0"/>
              <a:t> </a:t>
            </a:r>
            <a:r>
              <a:rPr lang="ru-RU" sz="2300" dirty="0" err="1" smtClean="0"/>
              <a:t>існують</a:t>
            </a:r>
            <a:r>
              <a:rPr lang="ru-RU" sz="2300" dirty="0" smtClean="0"/>
              <a:t> </a:t>
            </a:r>
            <a:r>
              <a:rPr lang="ru-RU" sz="2300" dirty="0" err="1" smtClean="0"/>
              <a:t>шість</a:t>
            </a:r>
            <a:r>
              <a:rPr lang="ru-RU" sz="2300" dirty="0" smtClean="0"/>
              <a:t> </a:t>
            </a:r>
            <a:r>
              <a:rPr lang="ru-RU" sz="2300" dirty="0" err="1" smtClean="0"/>
              <a:t>загальновизнаних</a:t>
            </a:r>
            <a:r>
              <a:rPr lang="ru-RU" sz="2300" dirty="0" smtClean="0"/>
              <a:t> </a:t>
            </a:r>
            <a:r>
              <a:rPr lang="ru-RU" sz="2300" dirty="0" err="1" smtClean="0"/>
              <a:t>і</a:t>
            </a:r>
            <a:r>
              <a:rPr lang="ru-RU" sz="2300" dirty="0" smtClean="0"/>
              <a:t> одна </a:t>
            </a:r>
            <a:r>
              <a:rPr lang="ru-RU" sz="2300" dirty="0" err="1" smtClean="0"/>
              <a:t>самопроголошена</a:t>
            </a:r>
            <a:r>
              <a:rPr lang="ru-RU" sz="2300" dirty="0" smtClean="0"/>
              <a:t> держава. </a:t>
            </a:r>
            <a:endParaRPr lang="ru-RU" sz="23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Перечинський</a:t>
            </a:r>
            <a:r>
              <a:rPr lang="ru-RU" dirty="0" smtClean="0"/>
              <a:t> </a:t>
            </a:r>
            <a:r>
              <a:rPr lang="ru-RU" dirty="0" err="1" smtClean="0"/>
              <a:t>професійний</a:t>
            </a:r>
            <a:r>
              <a:rPr lang="ru-RU" dirty="0" smtClean="0"/>
              <a:t> </a:t>
            </a:r>
            <a:r>
              <a:rPr lang="ru-RU" dirty="0" err="1" smtClean="0"/>
              <a:t>ліцей</a:t>
            </a:r>
            <a:r>
              <a:rPr lang="ru-RU" dirty="0" smtClean="0"/>
              <a:t> Попович М.І.</a:t>
            </a:r>
            <a:endParaRPr lang="ru-RU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uk-UA" dirty="0" smtClean="0"/>
              <a:t>Форма правління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42976" y="2000240"/>
            <a:ext cx="7543824" cy="4125923"/>
          </a:xfrm>
        </p:spPr>
        <p:txBody>
          <a:bodyPr/>
          <a:lstStyle/>
          <a:p>
            <a:pPr algn="just"/>
            <a:r>
              <a:rPr lang="uk-UA" dirty="0" smtClean="0"/>
              <a:t>спосіб організації верховної державної влади, порядок її утворення та діяльності, компетенція та взаємозв'язок органів, а також взаємовідносини з населенням держави.</a:t>
            </a:r>
          </a:p>
          <a:p>
            <a:pPr algn="just"/>
            <a:endParaRPr lang="uk-UA" dirty="0" smtClean="0"/>
          </a:p>
          <a:p>
            <a:pPr algn="r">
              <a:buNone/>
            </a:pPr>
            <a:r>
              <a:rPr lang="uk-UA" dirty="0" smtClean="0"/>
              <a:t>Підручник “Правознавство.10клас.”</a:t>
            </a:r>
            <a:endParaRPr lang="ru-RU" dirty="0"/>
          </a:p>
        </p:txBody>
      </p:sp>
      <p:pic>
        <p:nvPicPr>
          <p:cNvPr id="3074" name="Picture 2" descr="D:\Мои рисунки\Мои рисунки\hand_righ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1500166" cy="714380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uk-UA" dirty="0" smtClean="0"/>
              <a:t>Основні форми правління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5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Перечинський</a:t>
            </a:r>
            <a:r>
              <a:rPr lang="ru-RU" dirty="0" smtClean="0"/>
              <a:t> </a:t>
            </a:r>
            <a:r>
              <a:rPr lang="ru-RU" dirty="0" err="1" smtClean="0"/>
              <a:t>професійний</a:t>
            </a:r>
            <a:r>
              <a:rPr lang="ru-RU" dirty="0" smtClean="0"/>
              <a:t> </a:t>
            </a:r>
            <a:r>
              <a:rPr lang="ru-RU" dirty="0" err="1" smtClean="0"/>
              <a:t>ліцей</a:t>
            </a:r>
            <a:r>
              <a:rPr lang="ru-RU" dirty="0" smtClean="0"/>
              <a:t> Попович М.І.</a:t>
            </a:r>
            <a:endParaRPr lang="ru-RU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CE4251-3E68-4614-9DD2-9E5C133F0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9ECE4251-3E68-4614-9DD2-9E5C133F0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9ECE4251-3E68-4614-9DD2-9E5C133F0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1579CA-E9B9-49F4-B030-4A8D54809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graphicEl>
                                              <a:dgm id="{481579CA-E9B9-49F4-B030-4A8D54809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481579CA-E9B9-49F4-B030-4A8D548092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6A2CD2-397E-48DD-8621-1EEA0CD17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606A2CD2-397E-48DD-8621-1EEA0CD17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606A2CD2-397E-48DD-8621-1EEA0CD17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140D91-7337-4929-9732-F550673F2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C4140D91-7337-4929-9732-F550673F2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C4140D91-7337-4929-9732-F550673F2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DC08F5-5712-4236-A017-3B3EE4D8F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F4DC08F5-5712-4236-A017-3B3EE4D8F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F4DC08F5-5712-4236-A017-3B3EE4D8F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B3E2AA-1A58-476C-8545-3FC1B2A35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E0B3E2AA-1A58-476C-8545-3FC1B2A35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E0B3E2AA-1A58-476C-8545-3FC1B2A35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6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00132"/>
          </a:xfrm>
        </p:spPr>
        <p:txBody>
          <a:bodyPr/>
          <a:lstStyle/>
          <a:p>
            <a:r>
              <a:rPr lang="uk-UA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Монархії</a:t>
            </a:r>
            <a:br>
              <a:rPr lang="uk-UA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400" dirty="0" smtClean="0"/>
              <a:t>від </a:t>
            </a:r>
            <a:r>
              <a:rPr lang="uk-UA" sz="2400" dirty="0" err="1" smtClean="0"/>
              <a:t>грец</a:t>
            </a:r>
            <a:r>
              <a:rPr lang="uk-UA" sz="2400" dirty="0" smtClean="0"/>
              <a:t>.</a:t>
            </a:r>
            <a:r>
              <a:rPr lang="en-US" sz="2400" dirty="0" err="1" smtClean="0"/>
              <a:t>monarchia</a:t>
            </a:r>
            <a:r>
              <a:rPr lang="en-US" sz="2400" dirty="0" smtClean="0"/>
              <a:t> – </a:t>
            </a:r>
            <a:r>
              <a:rPr lang="uk-UA" sz="2400" dirty="0" smtClean="0"/>
              <a:t>єдиновладдя </a:t>
            </a:r>
            <a:endParaRPr lang="ru-RU" sz="2400" dirty="0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Перечинський</a:t>
            </a:r>
            <a:r>
              <a:rPr lang="ru-RU" dirty="0" smtClean="0"/>
              <a:t> </a:t>
            </a:r>
            <a:r>
              <a:rPr lang="ru-RU" dirty="0" err="1" smtClean="0"/>
              <a:t>професійний</a:t>
            </a:r>
            <a:r>
              <a:rPr lang="ru-RU" dirty="0" smtClean="0"/>
              <a:t> </a:t>
            </a:r>
            <a:r>
              <a:rPr lang="ru-RU" dirty="0" err="1" smtClean="0"/>
              <a:t>ліцей</a:t>
            </a:r>
            <a:r>
              <a:rPr lang="ru-RU" dirty="0" smtClean="0"/>
              <a:t> Попович М.І.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93096"/>
            <a:ext cx="352839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3648801" cy="2504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988840"/>
            <a:ext cx="2562597" cy="3187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1" y="1988841"/>
            <a:ext cx="2615027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501008"/>
            <a:ext cx="3528392" cy="2475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94268" y="3501008"/>
            <a:ext cx="3310080" cy="2570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643050"/>
          <a:ext cx="8319298" cy="4666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214414" y="1285860"/>
            <a:ext cx="2715876" cy="735095"/>
            <a:chOff x="428596" y="5715016"/>
            <a:chExt cx="2715876" cy="735095"/>
          </a:xfrm>
        </p:grpSpPr>
        <p:sp>
          <p:nvSpPr>
            <p:cNvPr id="5" name="Выноска-облако 4"/>
            <p:cNvSpPr/>
            <p:nvPr/>
          </p:nvSpPr>
          <p:spPr>
            <a:xfrm>
              <a:off x="428596" y="5715016"/>
              <a:ext cx="2715876" cy="735095"/>
            </a:xfrm>
            <a:prstGeom prst="cloud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785786" y="5786454"/>
              <a:ext cx="2000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 smtClean="0"/>
                <a:t>НЕОБМЕЖЕНА</a:t>
              </a:r>
            </a:p>
            <a:p>
              <a:pPr algn="ctr"/>
              <a:r>
                <a:rPr lang="uk-UA" b="1" dirty="0" smtClean="0"/>
                <a:t>АБСОЛЮТНА</a:t>
              </a:r>
              <a:endParaRPr lang="ru-RU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857620" y="1285860"/>
            <a:ext cx="2715876" cy="735095"/>
            <a:chOff x="4071934" y="2071678"/>
            <a:chExt cx="2715876" cy="735095"/>
          </a:xfrm>
        </p:grpSpPr>
        <p:sp>
          <p:nvSpPr>
            <p:cNvPr id="11" name="Выноска-облако 10"/>
            <p:cNvSpPr/>
            <p:nvPr/>
          </p:nvSpPr>
          <p:spPr>
            <a:xfrm>
              <a:off x="4071934" y="2071678"/>
              <a:ext cx="2715876" cy="735095"/>
            </a:xfrm>
            <a:prstGeom prst="cloud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4429124" y="2071678"/>
              <a:ext cx="2143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 smtClean="0"/>
                <a:t>ОБМЕЖЕНА</a:t>
              </a:r>
            </a:p>
            <a:p>
              <a:pPr algn="ctr"/>
              <a:r>
                <a:rPr lang="uk-UA" b="1" dirty="0" smtClean="0"/>
                <a:t>КОНСТИТУЦІЙНА</a:t>
              </a:r>
              <a:endParaRPr lang="ru-RU" b="1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428124" y="1214422"/>
            <a:ext cx="2715876" cy="735095"/>
            <a:chOff x="6000760" y="5715016"/>
            <a:chExt cx="2715876" cy="735095"/>
          </a:xfrm>
        </p:grpSpPr>
        <p:sp>
          <p:nvSpPr>
            <p:cNvPr id="6" name="Выноска-облако 5"/>
            <p:cNvSpPr/>
            <p:nvPr/>
          </p:nvSpPr>
          <p:spPr>
            <a:xfrm>
              <a:off x="6000760" y="5715016"/>
              <a:ext cx="2715876" cy="735095"/>
            </a:xfrm>
            <a:prstGeom prst="cloud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6286512" y="5929330"/>
              <a:ext cx="214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 smtClean="0"/>
                <a:t>ТЕОКРАТИЧНА</a:t>
              </a:r>
              <a:endParaRPr lang="ru-RU" b="1" dirty="0"/>
            </a:p>
          </p:txBody>
        </p:sp>
      </p:grpSp>
      <p:pic>
        <p:nvPicPr>
          <p:cNvPr id="4098" name="Picture 2" descr="D:\Мои рисунки\Мои рисунки\Geography_teacher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29586" y="4929198"/>
            <a:ext cx="971550" cy="1600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357290" y="5500702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За картами атласу наведіть приклади монархій.</a:t>
            </a:r>
          </a:p>
          <a:p>
            <a:pPr algn="ctr"/>
            <a:r>
              <a:rPr lang="uk-UA" b="1" i="1" dirty="0" smtClean="0"/>
              <a:t> В якій частині світу їх найбільше?</a:t>
            </a:r>
            <a:endParaRPr lang="ru-RU" b="1" i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40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4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80"/>
          </a:xfrm>
        </p:spPr>
        <p:txBody>
          <a:bodyPr/>
          <a:lstStyle/>
          <a:p>
            <a:r>
              <a:rPr lang="uk-UA" dirty="0" smtClean="0">
                <a:solidFill>
                  <a:srgbClr val="663300"/>
                </a:solidFill>
              </a:rPr>
              <a:t>Республіки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Перечинський</a:t>
            </a:r>
            <a:r>
              <a:rPr lang="ru-RU" dirty="0" smtClean="0"/>
              <a:t> </a:t>
            </a:r>
            <a:r>
              <a:rPr lang="ru-RU" dirty="0" err="1" smtClean="0"/>
              <a:t>професійний</a:t>
            </a:r>
            <a:r>
              <a:rPr lang="ru-RU" dirty="0" smtClean="0"/>
              <a:t> </a:t>
            </a:r>
            <a:r>
              <a:rPr lang="ru-RU" dirty="0" err="1" smtClean="0"/>
              <a:t>ліцей</a:t>
            </a:r>
            <a:r>
              <a:rPr lang="ru-RU" dirty="0" smtClean="0"/>
              <a:t> Попович М.І.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5448"/>
            <a:ext cx="2952328" cy="2460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083161"/>
            <a:ext cx="3528392" cy="2268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284984"/>
            <a:ext cx="3403736" cy="28506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132856"/>
            <a:ext cx="3057128" cy="22928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4077072"/>
            <a:ext cx="3454228" cy="2098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2132856"/>
            <a:ext cx="3203054" cy="28396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643050"/>
          <a:ext cx="8229600" cy="4666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3" name="Группа 9"/>
          <p:cNvGrpSpPr/>
          <p:nvPr/>
        </p:nvGrpSpPr>
        <p:grpSpPr>
          <a:xfrm>
            <a:off x="1214414" y="1285860"/>
            <a:ext cx="2715876" cy="735095"/>
            <a:chOff x="428596" y="5715016"/>
            <a:chExt cx="2715876" cy="735095"/>
          </a:xfrm>
        </p:grpSpPr>
        <p:sp>
          <p:nvSpPr>
            <p:cNvPr id="5" name="Выноска-облако 4"/>
            <p:cNvSpPr/>
            <p:nvPr/>
          </p:nvSpPr>
          <p:spPr>
            <a:xfrm>
              <a:off x="428596" y="5715016"/>
              <a:ext cx="2715876" cy="735095"/>
            </a:xfrm>
            <a:prstGeom prst="cloud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785786" y="5786454"/>
              <a:ext cx="20002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 smtClean="0"/>
                <a:t>ПРЕЗИДЕНТСЬКА</a:t>
              </a:r>
              <a:endParaRPr lang="ru-RU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851920" y="1268760"/>
            <a:ext cx="2715876" cy="735095"/>
            <a:chOff x="4066234" y="2054578"/>
            <a:chExt cx="2715876" cy="735095"/>
          </a:xfrm>
        </p:grpSpPr>
        <p:sp>
          <p:nvSpPr>
            <p:cNvPr id="11" name="Выноска-облако 10"/>
            <p:cNvSpPr/>
            <p:nvPr/>
          </p:nvSpPr>
          <p:spPr>
            <a:xfrm>
              <a:off x="4066234" y="2054578"/>
              <a:ext cx="2715876" cy="735095"/>
            </a:xfrm>
            <a:prstGeom prst="cloud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4429124" y="2214554"/>
              <a:ext cx="214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 smtClean="0"/>
                <a:t>ПАРЛАМЕНТСЬКА</a:t>
              </a:r>
              <a:endParaRPr lang="ru-RU" b="1" dirty="0"/>
            </a:p>
          </p:txBody>
        </p:sp>
      </p:grpSp>
      <p:grpSp>
        <p:nvGrpSpPr>
          <p:cNvPr id="10" name="Группа 12"/>
          <p:cNvGrpSpPr/>
          <p:nvPr/>
        </p:nvGrpSpPr>
        <p:grpSpPr>
          <a:xfrm>
            <a:off x="6428124" y="1124744"/>
            <a:ext cx="2715876" cy="936104"/>
            <a:chOff x="6000760" y="5715016"/>
            <a:chExt cx="2715876" cy="735095"/>
          </a:xfrm>
        </p:grpSpPr>
        <p:sp>
          <p:nvSpPr>
            <p:cNvPr id="6" name="Выноска-облако 5"/>
            <p:cNvSpPr/>
            <p:nvPr/>
          </p:nvSpPr>
          <p:spPr>
            <a:xfrm>
              <a:off x="6000760" y="5715016"/>
              <a:ext cx="2715876" cy="735095"/>
            </a:xfrm>
            <a:prstGeom prst="cloud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6287776" y="5786454"/>
              <a:ext cx="21431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 smtClean="0"/>
                <a:t>ПРЕЗИДЕНТСЬКО-ПАРЛАМЕНТСЬКА</a:t>
              </a:r>
              <a:endParaRPr lang="ru-RU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1472" y="5286388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За картами атласу наведіть приклади республік.</a:t>
            </a:r>
          </a:p>
          <a:p>
            <a:pPr algn="ctr"/>
            <a:r>
              <a:rPr lang="uk-UA" b="1" i="1" dirty="0" smtClean="0"/>
              <a:t> Які головні відмінності між різновидами республіканської форми правління?</a:t>
            </a:r>
            <a:endParaRPr lang="ru-RU" b="1" i="1" dirty="0"/>
          </a:p>
        </p:txBody>
      </p:sp>
      <p:pic>
        <p:nvPicPr>
          <p:cNvPr id="4098" name="Picture 2" descr="D:\Мои рисунки\Мои рисунки\Geography_teacher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29586" y="4929198"/>
            <a:ext cx="971550" cy="160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5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6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9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1">
        <p:bldAsOne/>
      </p:bldGraphic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060848"/>
            <a:ext cx="4418033" cy="22440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01008"/>
            <a:ext cx="4385467" cy="25744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3888432" cy="2578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573016"/>
            <a:ext cx="4083940" cy="2592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857256"/>
          </a:xfrm>
        </p:spPr>
        <p:txBody>
          <a:bodyPr/>
          <a:lstStyle/>
          <a:p>
            <a:r>
              <a:rPr lang="uk-UA" dirty="0" smtClean="0"/>
              <a:t>Специфічні форми правління 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643050"/>
          <a:ext cx="822960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pSp>
        <p:nvGrpSpPr>
          <p:cNvPr id="3" name="Группа 9"/>
          <p:cNvGrpSpPr/>
          <p:nvPr/>
        </p:nvGrpSpPr>
        <p:grpSpPr>
          <a:xfrm>
            <a:off x="2143108" y="1357298"/>
            <a:ext cx="2715876" cy="735095"/>
            <a:chOff x="428596" y="5715016"/>
            <a:chExt cx="2715876" cy="735095"/>
          </a:xfrm>
        </p:grpSpPr>
        <p:sp>
          <p:nvSpPr>
            <p:cNvPr id="5" name="Выноска-облако 4"/>
            <p:cNvSpPr/>
            <p:nvPr/>
          </p:nvSpPr>
          <p:spPr>
            <a:xfrm>
              <a:off x="428596" y="5715016"/>
              <a:ext cx="2715876" cy="735095"/>
            </a:xfrm>
            <a:prstGeom prst="cloud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785786" y="5786454"/>
              <a:ext cx="2000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 smtClean="0"/>
                <a:t>БРИТАНСЬКА СПІВДРУЖНІСТЬ</a:t>
              </a:r>
              <a:endParaRPr lang="ru-RU" b="1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6215074" y="1285860"/>
            <a:ext cx="2715876" cy="735095"/>
            <a:chOff x="4071934" y="2071678"/>
            <a:chExt cx="2715876" cy="735095"/>
          </a:xfrm>
        </p:grpSpPr>
        <p:sp>
          <p:nvSpPr>
            <p:cNvPr id="11" name="Выноска-облако 10"/>
            <p:cNvSpPr/>
            <p:nvPr/>
          </p:nvSpPr>
          <p:spPr>
            <a:xfrm>
              <a:off x="4071934" y="2071678"/>
              <a:ext cx="2715876" cy="735095"/>
            </a:xfrm>
            <a:prstGeom prst="cloudCallou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/>
            <p:cNvSpPr txBox="1"/>
            <p:nvPr/>
          </p:nvSpPr>
          <p:spPr>
            <a:xfrm>
              <a:off x="4429124" y="2214554"/>
              <a:ext cx="21431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 smtClean="0"/>
                <a:t>ДЖАМАХІРІЯ</a:t>
              </a:r>
              <a:endParaRPr lang="ru-RU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42910" y="5429264"/>
            <a:ext cx="764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За картами атласу знайдіть країни Британської Співдружності.</a:t>
            </a:r>
          </a:p>
          <a:p>
            <a:pPr algn="ctr"/>
            <a:r>
              <a:rPr lang="uk-UA" b="1" i="1" dirty="0" smtClean="0"/>
              <a:t> Які форми державного правління у країн-сусідів України?</a:t>
            </a:r>
            <a:endParaRPr lang="ru-RU" b="1" i="1" dirty="0"/>
          </a:p>
        </p:txBody>
      </p:sp>
      <p:pic>
        <p:nvPicPr>
          <p:cNvPr id="4098" name="Picture 2" descr="D:\Мои рисунки\Мои рисунки\Geography_teacher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29586" y="4929198"/>
            <a:ext cx="971550" cy="1600200"/>
          </a:xfrm>
          <a:prstGeom prst="rect">
            <a:avLst/>
          </a:prstGeom>
          <a:noFill/>
        </p:spPr>
      </p:pic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Перечинський професійний ліцей Попович М.І.</a:t>
            </a:r>
            <a:endParaRPr lang="ru-RU"/>
          </a:p>
        </p:txBody>
      </p:sp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7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205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9" dur="1230" decel="100000"/>
                                        <p:tgtEl>
                                          <p:spTgt spid="205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0" dur="1230" decel="100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2" dur="1230" decel="100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8" dur="123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9" dur="1230" decel="100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7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71" dur="1230" decel="100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7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14" grpId="0"/>
    </p:bldLst>
  </p:timing>
</p:sld>
</file>

<file path=ppt/theme/theme1.xml><?xml version="1.0" encoding="utf-8"?>
<a:theme xmlns:a="http://schemas.openxmlformats.org/drawingml/2006/main" name="Шаблон схемы книгохранилища">
  <a:themeElements>
    <a:clrScheme name="Шаблон схемы книгохранилищ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схемы книгохранилища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схемы книгохранилищ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схемы книгохранилищ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схемы книгохранилищ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du board">
  <a:themeElements>
    <a:clrScheme name="Edu bo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 boar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bo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oar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oar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oar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oar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boar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oar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oar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oar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oar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oar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boar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1882</TotalTime>
  <Words>1028</Words>
  <Application>Microsoft Office PowerPoint</Application>
  <PresentationFormat>Экран (4:3)</PresentationFormat>
  <Paragraphs>145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Шаблон схемы книгохранилища</vt:lpstr>
      <vt:lpstr>Edu board</vt:lpstr>
      <vt:lpstr>Класифікація країн за формою правління та адміністративно-територіальним устроєм.</vt:lpstr>
      <vt:lpstr>Після уроку ми зможемо</vt:lpstr>
      <vt:lpstr>А зараз згадаємо</vt:lpstr>
      <vt:lpstr>Знайдіть неправильне твердження</vt:lpstr>
      <vt:lpstr>Форма правління</vt:lpstr>
      <vt:lpstr>Основні форми правління</vt:lpstr>
      <vt:lpstr>Монархії від грец.monarchia – єдиновладдя </vt:lpstr>
      <vt:lpstr>Республіки  </vt:lpstr>
      <vt:lpstr>Специфічні форми правління  </vt:lpstr>
      <vt:lpstr>Неконституційні (незаконні) форми правління</vt:lpstr>
      <vt:lpstr>Диктату́ра</vt:lpstr>
      <vt:lpstr>Форма територіального устрою </vt:lpstr>
      <vt:lpstr>Форми устрою</vt:lpstr>
      <vt:lpstr>Унітарна (проста) форма устрою</vt:lpstr>
      <vt:lpstr>Федеративна (складна)форма устрою</vt:lpstr>
      <vt:lpstr>Географічна естафета</vt:lpstr>
      <vt:lpstr>Підсумок </vt:lpstr>
      <vt:lpstr>Домашнє завдання</vt:lpstr>
      <vt:lpstr>Використані матеріали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97</cp:revision>
  <dcterms:created xsi:type="dcterms:W3CDTF">2012-10-07T15:17:53Z</dcterms:created>
  <dcterms:modified xsi:type="dcterms:W3CDTF">2012-10-28T11:46:13Z</dcterms:modified>
</cp:coreProperties>
</file>