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64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86B0-A750-428C-A231-809C56CE6F89}" type="datetimeFigureOut">
              <a:rPr lang="ru-RU" smtClean="0"/>
              <a:t>25.10.2011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0A886-FA14-47D5-B9C0-D6237E57BF6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86B0-A750-428C-A231-809C56CE6F89}" type="datetimeFigureOut">
              <a:rPr lang="ru-RU" smtClean="0"/>
              <a:t>25.10.2011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0A886-FA14-47D5-B9C0-D6237E57BF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86B0-A750-428C-A231-809C56CE6F89}" type="datetimeFigureOut">
              <a:rPr lang="ru-RU" smtClean="0"/>
              <a:t>25.10.2011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0A886-FA14-47D5-B9C0-D6237E57BF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86B0-A750-428C-A231-809C56CE6F89}" type="datetimeFigureOut">
              <a:rPr lang="ru-RU" smtClean="0"/>
              <a:t>25.10.2011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0A886-FA14-47D5-B9C0-D6237E57BF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86B0-A750-428C-A231-809C56CE6F89}" type="datetimeFigureOut">
              <a:rPr lang="ru-RU" smtClean="0"/>
              <a:t>25.10.2011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0A886-FA14-47D5-B9C0-D6237E57BF6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86B0-A750-428C-A231-809C56CE6F89}" type="datetimeFigureOut">
              <a:rPr lang="ru-RU" smtClean="0"/>
              <a:t>25.10.2011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0A886-FA14-47D5-B9C0-D6237E57BF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86B0-A750-428C-A231-809C56CE6F89}" type="datetimeFigureOut">
              <a:rPr lang="ru-RU" smtClean="0"/>
              <a:t>25.10.2011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0A886-FA14-47D5-B9C0-D6237E57BF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86B0-A750-428C-A231-809C56CE6F89}" type="datetimeFigureOut">
              <a:rPr lang="ru-RU" smtClean="0"/>
              <a:t>25.10.2011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0A886-FA14-47D5-B9C0-D6237E57BF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86B0-A750-428C-A231-809C56CE6F89}" type="datetimeFigureOut">
              <a:rPr lang="ru-RU" smtClean="0"/>
              <a:t>25.10.2011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0A886-FA14-47D5-B9C0-D6237E57BF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86B0-A750-428C-A231-809C56CE6F89}" type="datetimeFigureOut">
              <a:rPr lang="ru-RU" smtClean="0"/>
              <a:t>25.10.2011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0A886-FA14-47D5-B9C0-D6237E57BF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86B0-A750-428C-A231-809C56CE6F89}" type="datetimeFigureOut">
              <a:rPr lang="ru-RU" smtClean="0"/>
              <a:t>25.10.2011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D60A886-FA14-47D5-B9C0-D6237E57BF69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1CC86B0-A750-428C-A231-809C56CE6F89}" type="datetimeFigureOut">
              <a:rPr lang="ru-RU" smtClean="0"/>
              <a:t>25.10.2011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D60A886-FA14-47D5-B9C0-D6237E57BF69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052736"/>
            <a:ext cx="9144000" cy="3384376"/>
          </a:xfrm>
        </p:spPr>
        <p:txBody>
          <a:bodyPr>
            <a:normAutofit fontScale="90000"/>
          </a:bodyPr>
          <a:lstStyle/>
          <a:p>
            <a:r>
              <a:rPr lang="uk-UA" sz="7200" dirty="0" smtClean="0"/>
              <a:t>Презентація  на тему:</a:t>
            </a:r>
            <a:r>
              <a:rPr lang="uk-UA" sz="7200" dirty="0" smtClean="0"/>
              <a:t/>
            </a:r>
            <a:br>
              <a:rPr lang="uk-UA" sz="7200" dirty="0" smtClean="0"/>
            </a:br>
            <a:r>
              <a:rPr lang="uk-UA" dirty="0" smtClean="0"/>
              <a:t> </a:t>
            </a:r>
            <a:br>
              <a:rPr lang="uk-UA" dirty="0" smtClean="0"/>
            </a:b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2051720" y="3228536"/>
            <a:ext cx="4536504" cy="1752600"/>
          </a:xfrm>
        </p:spPr>
        <p:txBody>
          <a:bodyPr/>
          <a:lstStyle/>
          <a:p>
            <a:r>
              <a:rPr lang="uk-UA" b="1" dirty="0" smtClean="0"/>
              <a:t>Права та обов’язки учнів</a:t>
            </a:r>
            <a:endParaRPr lang="uk-UA" dirty="0" smtClean="0"/>
          </a:p>
          <a:p>
            <a:r>
              <a:rPr lang="uk-UA" b="1" dirty="0" smtClean="0"/>
              <a:t> </a:t>
            </a:r>
            <a:endParaRPr lang="uk-U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3717032"/>
            <a:ext cx="2376264" cy="287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2160" y="3717032"/>
            <a:ext cx="2271484" cy="2937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584176"/>
          </a:xfrm>
        </p:spPr>
        <p:txBody>
          <a:bodyPr/>
          <a:lstStyle/>
          <a:p>
            <a:r>
              <a:rPr lang="uk-UA" b="1" dirty="0" smtClean="0"/>
              <a:t>Учні мають право: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060848"/>
            <a:ext cx="9144000" cy="4608512"/>
          </a:xfrm>
        </p:spPr>
        <p:txBody>
          <a:bodyPr>
            <a:normAutofit fontScale="32500" lnSpcReduction="20000"/>
          </a:bodyPr>
          <a:lstStyle/>
          <a:p>
            <a:r>
              <a:rPr lang="ru-RU" sz="6200" b="1" dirty="0" smtClean="0"/>
              <a:t>- на </a:t>
            </a:r>
            <a:r>
              <a:rPr lang="ru-RU" sz="6200" b="1" dirty="0" err="1" smtClean="0"/>
              <a:t>вибір</a:t>
            </a:r>
            <a:r>
              <a:rPr lang="ru-RU" sz="6200" b="1" dirty="0" smtClean="0"/>
              <a:t> </a:t>
            </a:r>
            <a:r>
              <a:rPr lang="ru-RU" sz="6200" b="1" dirty="0" err="1" smtClean="0"/>
              <a:t>форми</a:t>
            </a:r>
            <a:r>
              <a:rPr lang="ru-RU" sz="6200" b="1" dirty="0" smtClean="0"/>
              <a:t> </a:t>
            </a:r>
            <a:r>
              <a:rPr lang="ru-RU" sz="6200" b="1" dirty="0" err="1" smtClean="0"/>
              <a:t>навчання</a:t>
            </a:r>
            <a:r>
              <a:rPr lang="ru-RU" sz="6200" b="1" dirty="0" smtClean="0"/>
              <a:t>, </a:t>
            </a:r>
            <a:r>
              <a:rPr lang="ru-RU" sz="6200" b="1" dirty="0" err="1" smtClean="0"/>
              <a:t>факультативів</a:t>
            </a:r>
            <a:r>
              <a:rPr lang="ru-RU" sz="6200" b="1" dirty="0" smtClean="0"/>
              <a:t>, </a:t>
            </a:r>
            <a:r>
              <a:rPr lang="ru-RU" sz="6200" b="1" dirty="0" err="1" smtClean="0"/>
              <a:t>спецкурсів</a:t>
            </a:r>
            <a:r>
              <a:rPr lang="ru-RU" sz="6200" b="1" dirty="0" smtClean="0"/>
              <a:t>, </a:t>
            </a:r>
            <a:r>
              <a:rPr lang="ru-RU" sz="6200" b="1" dirty="0" err="1" smtClean="0"/>
              <a:t>позашкільних</a:t>
            </a:r>
            <a:r>
              <a:rPr lang="ru-RU" sz="6200" b="1" dirty="0" smtClean="0"/>
              <a:t> та </a:t>
            </a:r>
            <a:r>
              <a:rPr lang="ru-RU" sz="6200" b="1" dirty="0" err="1" smtClean="0"/>
              <a:t>позакласних</a:t>
            </a:r>
            <a:r>
              <a:rPr lang="ru-RU" sz="6200" b="1" dirty="0" smtClean="0"/>
              <a:t> занять; </a:t>
            </a:r>
          </a:p>
          <a:p>
            <a:pPr>
              <a:buNone/>
            </a:pPr>
            <a:endParaRPr lang="ru-RU" sz="6200" b="1" dirty="0" smtClean="0"/>
          </a:p>
          <a:p>
            <a:r>
              <a:rPr lang="ru-RU" sz="6200" b="1" dirty="0" smtClean="0"/>
              <a:t>- на </a:t>
            </a:r>
            <a:r>
              <a:rPr lang="ru-RU" sz="6200" b="1" dirty="0" err="1" smtClean="0"/>
              <a:t>користування</a:t>
            </a:r>
            <a:r>
              <a:rPr lang="ru-RU" sz="6200" b="1" dirty="0" smtClean="0"/>
              <a:t> </a:t>
            </a:r>
            <a:r>
              <a:rPr lang="ru-RU" sz="6200" b="1" dirty="0" err="1" smtClean="0"/>
              <a:t>навчально-виробничою</a:t>
            </a:r>
            <a:r>
              <a:rPr lang="ru-RU" sz="6200" b="1" dirty="0" smtClean="0"/>
              <a:t>, </a:t>
            </a:r>
            <a:r>
              <a:rPr lang="ru-RU" sz="6200" b="1" dirty="0" err="1" smtClean="0"/>
              <a:t>науковою</a:t>
            </a:r>
            <a:r>
              <a:rPr lang="ru-RU" sz="6200" b="1" dirty="0" smtClean="0"/>
              <a:t>, </a:t>
            </a:r>
            <a:r>
              <a:rPr lang="ru-RU" sz="6200" b="1" dirty="0" err="1" smtClean="0"/>
              <a:t>матеріально-технічною</a:t>
            </a:r>
            <a:r>
              <a:rPr lang="ru-RU" sz="6200" b="1" dirty="0" smtClean="0"/>
              <a:t>, культурно-спортивною та </a:t>
            </a:r>
            <a:r>
              <a:rPr lang="ru-RU" sz="6200" b="1" dirty="0" err="1" smtClean="0"/>
              <a:t>лікувально-оздоровчою</a:t>
            </a:r>
            <a:r>
              <a:rPr lang="ru-RU" sz="6200" b="1" dirty="0" smtClean="0"/>
              <a:t> базою </a:t>
            </a:r>
            <a:r>
              <a:rPr lang="ru-RU" sz="6200" b="1" dirty="0" err="1" smtClean="0"/>
              <a:t>навчального</a:t>
            </a:r>
            <a:r>
              <a:rPr lang="ru-RU" sz="6200" b="1" dirty="0" smtClean="0"/>
              <a:t> закладу; </a:t>
            </a:r>
          </a:p>
          <a:p>
            <a:pPr>
              <a:buNone/>
            </a:pPr>
            <a:endParaRPr lang="ru-RU" sz="6200" b="1" dirty="0" smtClean="0"/>
          </a:p>
          <a:p>
            <a:r>
              <a:rPr lang="ru-RU" sz="6200" b="1" dirty="0" smtClean="0"/>
              <a:t>- на доступ до </a:t>
            </a:r>
            <a:r>
              <a:rPr lang="ru-RU" sz="6200" b="1" dirty="0" err="1" smtClean="0"/>
              <a:t>інформації</a:t>
            </a:r>
            <a:r>
              <a:rPr lang="ru-RU" sz="6200" b="1" dirty="0" smtClean="0"/>
              <a:t> </a:t>
            </a:r>
            <a:r>
              <a:rPr lang="ru-RU" sz="6200" b="1" dirty="0" err="1" smtClean="0"/>
              <a:t>з</a:t>
            </a:r>
            <a:r>
              <a:rPr lang="ru-RU" sz="6200" b="1" dirty="0" smtClean="0"/>
              <a:t> </a:t>
            </a:r>
            <a:r>
              <a:rPr lang="ru-RU" sz="6200" b="1" dirty="0" err="1" smtClean="0"/>
              <a:t>усіх</a:t>
            </a:r>
            <a:r>
              <a:rPr lang="ru-RU" sz="6200" b="1" dirty="0" smtClean="0"/>
              <a:t> </a:t>
            </a:r>
            <a:r>
              <a:rPr lang="ru-RU" sz="6200" b="1" dirty="0" err="1" smtClean="0"/>
              <a:t>галузей</a:t>
            </a:r>
            <a:r>
              <a:rPr lang="ru-RU" sz="6200" b="1" dirty="0" smtClean="0"/>
              <a:t> </a:t>
            </a:r>
            <a:r>
              <a:rPr lang="ru-RU" sz="6200" b="1" dirty="0" err="1" smtClean="0"/>
              <a:t>знань</a:t>
            </a:r>
            <a:r>
              <a:rPr lang="ru-RU" sz="6200" b="1" dirty="0" smtClean="0"/>
              <a:t>; </a:t>
            </a:r>
          </a:p>
          <a:p>
            <a:pPr>
              <a:buNone/>
            </a:pPr>
            <a:endParaRPr lang="ru-RU" sz="6200" b="1" dirty="0" smtClean="0"/>
          </a:p>
          <a:p>
            <a:r>
              <a:rPr lang="ru-RU" sz="6200" b="1" dirty="0" smtClean="0"/>
              <a:t>- </a:t>
            </a:r>
            <a:r>
              <a:rPr lang="ru-RU" sz="6200" b="1" dirty="0" err="1" smtClean="0"/>
              <a:t>брати</a:t>
            </a:r>
            <a:r>
              <a:rPr lang="ru-RU" sz="6200" b="1" dirty="0" smtClean="0"/>
              <a:t> участь у </a:t>
            </a:r>
            <a:r>
              <a:rPr lang="ru-RU" sz="6200" b="1" dirty="0" err="1" smtClean="0"/>
              <a:t>різних</a:t>
            </a:r>
            <a:r>
              <a:rPr lang="ru-RU" sz="6200" b="1" dirty="0" smtClean="0"/>
              <a:t> видах </a:t>
            </a:r>
            <a:r>
              <a:rPr lang="ru-RU" sz="6200" b="1" dirty="0" err="1" smtClean="0"/>
              <a:t>науково-практичної</a:t>
            </a:r>
            <a:r>
              <a:rPr lang="ru-RU" sz="6200" b="1" dirty="0" smtClean="0"/>
              <a:t> </a:t>
            </a:r>
            <a:r>
              <a:rPr lang="ru-RU" sz="6200" b="1" dirty="0" err="1" smtClean="0"/>
              <a:t>діяльності</a:t>
            </a:r>
            <a:r>
              <a:rPr lang="ru-RU" sz="6200" b="1" dirty="0" smtClean="0"/>
              <a:t>: </a:t>
            </a:r>
            <a:r>
              <a:rPr lang="ru-RU" sz="6200" b="1" dirty="0" err="1" smtClean="0"/>
              <a:t>конференціях</a:t>
            </a:r>
            <a:r>
              <a:rPr lang="ru-RU" sz="6200" b="1" dirty="0" smtClean="0"/>
              <a:t>, </a:t>
            </a:r>
            <a:r>
              <a:rPr lang="ru-RU" sz="6200" b="1" dirty="0" err="1" smtClean="0"/>
              <a:t>олімпіадах</a:t>
            </a:r>
            <a:r>
              <a:rPr lang="ru-RU" sz="6200" b="1" dirty="0" smtClean="0"/>
              <a:t>, </a:t>
            </a:r>
            <a:r>
              <a:rPr lang="ru-RU" sz="6200" b="1" dirty="0" err="1" smtClean="0"/>
              <a:t>виставках</a:t>
            </a:r>
            <a:r>
              <a:rPr lang="ru-RU" sz="6200" b="1" dirty="0" smtClean="0"/>
              <a:t>, конкурсах </a:t>
            </a:r>
            <a:r>
              <a:rPr lang="ru-RU" sz="6200" b="1" dirty="0" err="1" smtClean="0"/>
              <a:t>тощо</a:t>
            </a:r>
            <a:r>
              <a:rPr lang="ru-RU" sz="6200" b="1" dirty="0" smtClean="0"/>
              <a:t>; </a:t>
            </a:r>
            <a:endParaRPr lang="ru-RU" sz="6200" b="1" dirty="0" smtClean="0"/>
          </a:p>
          <a:p>
            <a:endParaRPr lang="uk-UA" sz="6200" b="1" dirty="0" smtClean="0"/>
          </a:p>
          <a:p>
            <a:endParaRPr lang="ru-RU" sz="6200" b="1" dirty="0" smtClean="0"/>
          </a:p>
          <a:p>
            <a:r>
              <a:rPr lang="ru-RU" sz="6200" b="1" dirty="0" smtClean="0"/>
              <a:t>- </a:t>
            </a:r>
            <a:r>
              <a:rPr lang="ru-RU" sz="6200" b="1" dirty="0" err="1" smtClean="0"/>
              <a:t>брати</a:t>
            </a:r>
            <a:r>
              <a:rPr lang="ru-RU" sz="6200" b="1" dirty="0" smtClean="0"/>
              <a:t> участь у </a:t>
            </a:r>
            <a:r>
              <a:rPr lang="ru-RU" sz="6200" b="1" dirty="0" err="1" smtClean="0"/>
              <a:t>роботі</a:t>
            </a:r>
            <a:r>
              <a:rPr lang="ru-RU" sz="6200" b="1" dirty="0" smtClean="0"/>
              <a:t> </a:t>
            </a:r>
            <a:r>
              <a:rPr lang="ru-RU" sz="6200" b="1" dirty="0" err="1" smtClean="0"/>
              <a:t>органів</a:t>
            </a:r>
            <a:r>
              <a:rPr lang="ru-RU" sz="6200" b="1" dirty="0" smtClean="0"/>
              <a:t> </a:t>
            </a:r>
            <a:r>
              <a:rPr lang="ru-RU" sz="6200" b="1" dirty="0" err="1" smtClean="0"/>
              <a:t>громадського</a:t>
            </a:r>
            <a:r>
              <a:rPr lang="ru-RU" sz="6200" b="1" dirty="0" smtClean="0"/>
              <a:t> </a:t>
            </a:r>
            <a:r>
              <a:rPr lang="ru-RU" sz="6200" b="1" dirty="0" err="1" smtClean="0"/>
              <a:t>самоврядування</a:t>
            </a:r>
            <a:r>
              <a:rPr lang="ru-RU" sz="6200" b="1" dirty="0" smtClean="0"/>
              <a:t> </a:t>
            </a:r>
            <a:r>
              <a:rPr lang="ru-RU" sz="6200" b="1" dirty="0" err="1" smtClean="0"/>
              <a:t>навчального</a:t>
            </a:r>
            <a:r>
              <a:rPr lang="ru-RU" sz="6200" b="1" dirty="0" smtClean="0"/>
              <a:t> закладу; </a:t>
            </a:r>
          </a:p>
          <a:p>
            <a:pPr>
              <a:buNone/>
            </a:pPr>
            <a:endParaRPr lang="ru-RU" sz="6200" b="1" dirty="0" smtClean="0"/>
          </a:p>
          <a:p>
            <a:pPr>
              <a:buNone/>
            </a:pPr>
            <a:endParaRPr lang="ru-RU" sz="7200" b="1" dirty="0" smtClean="0"/>
          </a:p>
          <a:p>
            <a:endParaRPr lang="ru-RU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404664"/>
            <a:ext cx="2053580" cy="15108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Учні мають право: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844824"/>
            <a:ext cx="8435280" cy="4824536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endParaRPr lang="ru-RU" sz="2800" b="1" dirty="0" smtClean="0"/>
          </a:p>
          <a:p>
            <a:r>
              <a:rPr lang="ru-RU" sz="3200" b="1" dirty="0" smtClean="0"/>
              <a:t> </a:t>
            </a:r>
            <a:r>
              <a:rPr lang="uk-UA" sz="3200" b="1" dirty="0" smtClean="0"/>
              <a:t>- брати участь в обговоренні і вносити власні пропозиції щодо організації навчально-виховного процесу, дозвілля учнів (вихованців); </a:t>
            </a:r>
          </a:p>
          <a:p>
            <a:pPr>
              <a:buNone/>
            </a:pPr>
            <a:endParaRPr lang="uk-UA" sz="3200" b="1" dirty="0" smtClean="0"/>
          </a:p>
          <a:p>
            <a:r>
              <a:rPr lang="uk-UA" sz="3200" b="1" dirty="0" smtClean="0"/>
              <a:t>- брати участь у добровільних самодіяльних об’єднаннях, творчих студіях, клубах, гуртках, групах за інтересами тощо; </a:t>
            </a:r>
            <a:endParaRPr lang="uk-UA" sz="3200" b="1" dirty="0" smtClean="0"/>
          </a:p>
          <a:p>
            <a:pPr>
              <a:buNone/>
            </a:pPr>
            <a:r>
              <a:rPr lang="uk-UA" sz="3200" b="1" dirty="0" smtClean="0"/>
              <a:t> </a:t>
            </a:r>
          </a:p>
          <a:p>
            <a:r>
              <a:rPr lang="uk-UA" sz="3200" b="1" dirty="0" smtClean="0"/>
              <a:t>- на захист від будь-яких форм експлуатації, психічного і фізичного насилля, що порушують права або принижують їх честь, гідність;</a:t>
            </a:r>
          </a:p>
          <a:p>
            <a:pPr>
              <a:buNone/>
            </a:pPr>
            <a:endParaRPr lang="uk-UA" sz="3200" b="1" dirty="0" smtClean="0"/>
          </a:p>
          <a:p>
            <a:r>
              <a:rPr lang="uk-UA" sz="3200" b="1" dirty="0" smtClean="0"/>
              <a:t>- на безпечні і нешкідливі умови навчання, виховання та праці; </a:t>
            </a:r>
          </a:p>
          <a:p>
            <a:pPr>
              <a:buNone/>
            </a:pPr>
            <a:endParaRPr lang="uk-UA" sz="3200" b="1" dirty="0" smtClean="0"/>
          </a:p>
          <a:p>
            <a:r>
              <a:rPr lang="uk-UA" sz="3200" b="1" dirty="0" smtClean="0"/>
              <a:t>- на відпочинок під час перерв, в неділю, святкові та канікулярні дні. </a:t>
            </a:r>
          </a:p>
          <a:p>
            <a:pPr>
              <a:buNone/>
            </a:pPr>
            <a:endParaRPr lang="ru-RU" sz="3200" b="1" dirty="0" smtClean="0"/>
          </a:p>
          <a:p>
            <a:endParaRPr lang="ru-RU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224" y="332656"/>
            <a:ext cx="2211313" cy="1676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32656"/>
            <a:ext cx="5868144" cy="1008112"/>
          </a:xfrm>
        </p:spPr>
        <p:txBody>
          <a:bodyPr>
            <a:normAutofit/>
          </a:bodyPr>
          <a:lstStyle/>
          <a:p>
            <a:r>
              <a:rPr lang="uk-UA" b="1" dirty="0" smtClean="0"/>
              <a:t>Учні зобов’язані: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79712" y="1412776"/>
            <a:ext cx="6912768" cy="5445224"/>
          </a:xfrm>
        </p:spPr>
        <p:txBody>
          <a:bodyPr>
            <a:normAutofit fontScale="77500" lnSpcReduction="20000"/>
          </a:bodyPr>
          <a:lstStyle/>
          <a:p>
            <a:r>
              <a:rPr lang="ru-RU" sz="2900" b="1" dirty="0" smtClean="0"/>
              <a:t>- </a:t>
            </a:r>
            <a:r>
              <a:rPr lang="ru-RU" sz="2900" b="1" dirty="0" err="1" smtClean="0"/>
              <a:t>оволодівати</a:t>
            </a:r>
            <a:r>
              <a:rPr lang="ru-RU" sz="2900" b="1" dirty="0" smtClean="0"/>
              <a:t> </a:t>
            </a:r>
            <a:r>
              <a:rPr lang="ru-RU" sz="2900" b="1" dirty="0" err="1" smtClean="0"/>
              <a:t>знаннями</a:t>
            </a:r>
            <a:r>
              <a:rPr lang="ru-RU" sz="2900" b="1" dirty="0" smtClean="0"/>
              <a:t>, </a:t>
            </a:r>
            <a:r>
              <a:rPr lang="ru-RU" sz="2900" b="1" dirty="0" err="1" smtClean="0"/>
              <a:t>вміннями</a:t>
            </a:r>
            <a:r>
              <a:rPr lang="ru-RU" sz="2900" b="1" dirty="0" smtClean="0"/>
              <a:t>, </a:t>
            </a:r>
            <a:r>
              <a:rPr lang="ru-RU" sz="2900" b="1" dirty="0" err="1" smtClean="0"/>
              <a:t>практичними</a:t>
            </a:r>
            <a:r>
              <a:rPr lang="ru-RU" sz="2900" b="1" dirty="0" smtClean="0"/>
              <a:t> </a:t>
            </a:r>
            <a:r>
              <a:rPr lang="ru-RU" sz="2900" b="1" dirty="0" err="1" smtClean="0"/>
              <a:t>навичками</a:t>
            </a:r>
            <a:r>
              <a:rPr lang="ru-RU" sz="2900" b="1" dirty="0" smtClean="0"/>
              <a:t>, </a:t>
            </a:r>
            <a:r>
              <a:rPr lang="ru-RU" sz="2900" b="1" dirty="0" err="1" smtClean="0"/>
              <a:t>підвищувати</a:t>
            </a:r>
            <a:r>
              <a:rPr lang="ru-RU" sz="2900" b="1" dirty="0" smtClean="0"/>
              <a:t> </a:t>
            </a:r>
            <a:r>
              <a:rPr lang="ru-RU" sz="2900" b="1" dirty="0" err="1" smtClean="0"/>
              <a:t>загальнокультурний</a:t>
            </a:r>
            <a:r>
              <a:rPr lang="ru-RU" sz="2900" b="1" dirty="0" smtClean="0"/>
              <a:t> </a:t>
            </a:r>
            <a:r>
              <a:rPr lang="ru-RU" sz="2900" b="1" dirty="0" err="1" smtClean="0"/>
              <a:t>рівень</a:t>
            </a:r>
            <a:r>
              <a:rPr lang="ru-RU" sz="2900" b="1" dirty="0" smtClean="0"/>
              <a:t>; </a:t>
            </a:r>
          </a:p>
          <a:p>
            <a:pPr>
              <a:buNone/>
            </a:pPr>
            <a:endParaRPr lang="ru-RU" sz="2900" b="1" dirty="0" smtClean="0"/>
          </a:p>
          <a:p>
            <a:r>
              <a:rPr lang="ru-RU" sz="2900" b="1" dirty="0" smtClean="0"/>
              <a:t>- </a:t>
            </a:r>
            <a:r>
              <a:rPr lang="ru-RU" sz="2900" b="1" dirty="0" err="1" smtClean="0"/>
              <a:t>дотримуватися</a:t>
            </a:r>
            <a:r>
              <a:rPr lang="ru-RU" sz="2900" b="1" dirty="0" smtClean="0"/>
              <a:t> </a:t>
            </a:r>
            <a:r>
              <a:rPr lang="ru-RU" sz="2900" b="1" dirty="0" err="1" smtClean="0"/>
              <a:t>вимог</a:t>
            </a:r>
            <a:r>
              <a:rPr lang="ru-RU" sz="2900" b="1" dirty="0" smtClean="0"/>
              <a:t> статуту, правил </a:t>
            </a:r>
            <a:r>
              <a:rPr lang="ru-RU" sz="2900" b="1" dirty="0" err="1" smtClean="0"/>
              <a:t>внутрішнього</a:t>
            </a:r>
            <a:r>
              <a:rPr lang="ru-RU" sz="2900" b="1" dirty="0" smtClean="0"/>
              <a:t> </a:t>
            </a:r>
            <a:r>
              <a:rPr lang="ru-RU" sz="2900" b="1" dirty="0" err="1" smtClean="0"/>
              <a:t>розпорядку</a:t>
            </a:r>
            <a:r>
              <a:rPr lang="ru-RU" sz="2900" b="1" dirty="0" smtClean="0"/>
              <a:t>; </a:t>
            </a:r>
          </a:p>
          <a:p>
            <a:pPr>
              <a:buNone/>
            </a:pPr>
            <a:endParaRPr lang="ru-RU" sz="2900" b="1" dirty="0" smtClean="0"/>
          </a:p>
          <a:p>
            <a:r>
              <a:rPr lang="ru-RU" sz="2900" b="1" dirty="0" smtClean="0"/>
              <a:t>- бережливо </a:t>
            </a:r>
            <a:r>
              <a:rPr lang="ru-RU" sz="2900" b="1" dirty="0" err="1" smtClean="0"/>
              <a:t>ставитись</a:t>
            </a:r>
            <a:r>
              <a:rPr lang="ru-RU" sz="2900" b="1" dirty="0" smtClean="0"/>
              <a:t> до державного, </a:t>
            </a:r>
            <a:r>
              <a:rPr lang="ru-RU" sz="2900" b="1" dirty="0" err="1" smtClean="0"/>
              <a:t>громадського</a:t>
            </a:r>
            <a:r>
              <a:rPr lang="ru-RU" sz="2900" b="1" dirty="0" smtClean="0"/>
              <a:t> </a:t>
            </a:r>
            <a:r>
              <a:rPr lang="ru-RU" sz="2900" b="1" dirty="0" err="1" smtClean="0"/>
              <a:t>і</a:t>
            </a:r>
            <a:r>
              <a:rPr lang="ru-RU" sz="2900" b="1" dirty="0" smtClean="0"/>
              <a:t> </a:t>
            </a:r>
            <a:r>
              <a:rPr lang="ru-RU" sz="2900" b="1" dirty="0" err="1" smtClean="0"/>
              <a:t>особистого</a:t>
            </a:r>
            <a:r>
              <a:rPr lang="ru-RU" sz="2900" b="1" dirty="0" smtClean="0"/>
              <a:t> майна; </a:t>
            </a:r>
          </a:p>
          <a:p>
            <a:pPr>
              <a:buNone/>
            </a:pPr>
            <a:r>
              <a:rPr lang="ru-RU" sz="2900" b="1" dirty="0" smtClean="0"/>
              <a:t> </a:t>
            </a:r>
          </a:p>
          <a:p>
            <a:r>
              <a:rPr lang="ru-RU" sz="2900" b="1" dirty="0" smtClean="0"/>
              <a:t>- </a:t>
            </a:r>
            <a:r>
              <a:rPr lang="ru-RU" sz="2900" b="1" dirty="0" err="1" smtClean="0"/>
              <a:t>дотримуватися</a:t>
            </a:r>
            <a:r>
              <a:rPr lang="ru-RU" sz="2900" b="1" dirty="0" smtClean="0"/>
              <a:t> </a:t>
            </a:r>
            <a:r>
              <a:rPr lang="ru-RU" sz="2900" b="1" dirty="0" err="1" smtClean="0"/>
              <a:t>законодавства</a:t>
            </a:r>
            <a:r>
              <a:rPr lang="ru-RU" sz="2900" b="1" dirty="0" smtClean="0"/>
              <a:t>, </a:t>
            </a:r>
            <a:r>
              <a:rPr lang="ru-RU" sz="2900" b="1" dirty="0" err="1" smtClean="0"/>
              <a:t>моральних</a:t>
            </a:r>
            <a:r>
              <a:rPr lang="ru-RU" sz="2900" b="1" dirty="0" smtClean="0"/>
              <a:t>, </a:t>
            </a:r>
            <a:r>
              <a:rPr lang="ru-RU" sz="2900" b="1" dirty="0" err="1" smtClean="0"/>
              <a:t>етичних</a:t>
            </a:r>
            <a:r>
              <a:rPr lang="ru-RU" sz="2900" b="1" dirty="0" smtClean="0"/>
              <a:t> норм; </a:t>
            </a:r>
          </a:p>
          <a:p>
            <a:pPr>
              <a:buNone/>
            </a:pPr>
            <a:r>
              <a:rPr lang="ru-RU" sz="2900" b="1" dirty="0" smtClean="0"/>
              <a:t> </a:t>
            </a:r>
          </a:p>
          <a:p>
            <a:r>
              <a:rPr lang="ru-RU" sz="2900" b="1" dirty="0" smtClean="0"/>
              <a:t>- </a:t>
            </a:r>
            <a:r>
              <a:rPr lang="ru-RU" sz="2900" b="1" dirty="0" err="1" smtClean="0"/>
              <a:t>брати</a:t>
            </a:r>
            <a:r>
              <a:rPr lang="ru-RU" sz="2900" b="1" dirty="0" smtClean="0"/>
              <a:t> </a:t>
            </a:r>
            <a:r>
              <a:rPr lang="ru-RU" sz="2900" b="1" dirty="0" err="1" smtClean="0"/>
              <a:t>посильну</a:t>
            </a:r>
            <a:r>
              <a:rPr lang="ru-RU" sz="2900" b="1" dirty="0" smtClean="0"/>
              <a:t> участь у </a:t>
            </a:r>
            <a:r>
              <a:rPr lang="ru-RU" sz="2900" b="1" dirty="0" err="1" smtClean="0"/>
              <a:t>різних</a:t>
            </a:r>
            <a:r>
              <a:rPr lang="ru-RU" sz="2900" b="1" dirty="0" smtClean="0"/>
              <a:t> видах </a:t>
            </a:r>
            <a:r>
              <a:rPr lang="ru-RU" sz="2900" b="1" dirty="0" err="1" smtClean="0"/>
              <a:t>трудової</a:t>
            </a:r>
            <a:r>
              <a:rPr lang="ru-RU" sz="2900" b="1" dirty="0" smtClean="0"/>
              <a:t> </a:t>
            </a:r>
            <a:r>
              <a:rPr lang="ru-RU" sz="2900" b="1" dirty="0" err="1" smtClean="0"/>
              <a:t>діяльності</a:t>
            </a:r>
            <a:r>
              <a:rPr lang="ru-RU" sz="2900" b="1" dirty="0" smtClean="0"/>
              <a:t>, </a:t>
            </a:r>
            <a:r>
              <a:rPr lang="ru-RU" sz="2900" b="1" dirty="0" err="1" smtClean="0"/>
              <a:t>що</a:t>
            </a:r>
            <a:r>
              <a:rPr lang="ru-RU" sz="2900" b="1" dirty="0" smtClean="0"/>
              <a:t> не </a:t>
            </a:r>
            <a:r>
              <a:rPr lang="ru-RU" sz="2900" b="1" dirty="0" err="1" smtClean="0"/>
              <a:t>заборонені</a:t>
            </a:r>
            <a:r>
              <a:rPr lang="ru-RU" sz="2900" b="1" dirty="0" smtClean="0"/>
              <a:t> </a:t>
            </a:r>
            <a:r>
              <a:rPr lang="ru-RU" sz="2900" b="1" dirty="0" err="1" smtClean="0"/>
              <a:t>чинним</a:t>
            </a:r>
            <a:r>
              <a:rPr lang="ru-RU" sz="2900" b="1" dirty="0" smtClean="0"/>
              <a:t> </a:t>
            </a:r>
            <a:r>
              <a:rPr lang="ru-RU" sz="2900" b="1" dirty="0" err="1" smtClean="0"/>
              <a:t>законодавством</a:t>
            </a:r>
            <a:r>
              <a:rPr lang="ru-RU" sz="2900" b="1" dirty="0" smtClean="0"/>
              <a:t>; </a:t>
            </a:r>
          </a:p>
          <a:p>
            <a:pPr>
              <a:buNone/>
            </a:pPr>
            <a:r>
              <a:rPr lang="ru-RU" b="1" dirty="0" smtClean="0"/>
              <a:t> </a:t>
            </a:r>
          </a:p>
          <a:p>
            <a:pPr>
              <a:buNone/>
            </a:pPr>
            <a:endParaRPr lang="ru-RU" b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39186" y="0"/>
            <a:ext cx="2004814" cy="1412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268760"/>
            <a:ext cx="1728192" cy="13887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3356992"/>
            <a:ext cx="1512168" cy="243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32656"/>
            <a:ext cx="8686800" cy="936104"/>
          </a:xfrm>
        </p:spPr>
        <p:txBody>
          <a:bodyPr>
            <a:normAutofit/>
          </a:bodyPr>
          <a:lstStyle/>
          <a:p>
            <a:r>
              <a:rPr lang="uk-UA" b="1" dirty="0" smtClean="0"/>
              <a:t>Учні зобов’язані: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67744" y="2060848"/>
            <a:ext cx="6419056" cy="4797152"/>
          </a:xfrm>
        </p:spPr>
        <p:txBody>
          <a:bodyPr>
            <a:normAutofit fontScale="92500" lnSpcReduction="20000"/>
          </a:bodyPr>
          <a:lstStyle/>
          <a:p>
            <a:r>
              <a:rPr lang="ru-RU" sz="2400" b="1" dirty="0" smtClean="0"/>
              <a:t>- </a:t>
            </a:r>
            <a:r>
              <a:rPr lang="ru-RU" sz="2400" b="1" dirty="0" err="1" smtClean="0"/>
              <a:t>дотримуватись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чистоти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і</a:t>
            </a:r>
            <a:r>
              <a:rPr lang="ru-RU" sz="2400" b="1" dirty="0" smtClean="0"/>
              <a:t> порядку в </a:t>
            </a:r>
            <a:r>
              <a:rPr lang="ru-RU" sz="2400" b="1" dirty="0" err="1" smtClean="0"/>
              <a:t>приміщенні</a:t>
            </a:r>
            <a:r>
              <a:rPr lang="ru-RU" sz="2400" b="1" dirty="0" smtClean="0"/>
              <a:t> та на </a:t>
            </a:r>
            <a:r>
              <a:rPr lang="ru-RU" sz="2400" b="1" dirty="0" err="1" smtClean="0"/>
              <a:t>території</a:t>
            </a:r>
            <a:r>
              <a:rPr lang="ru-RU" sz="2400" b="1" dirty="0" smtClean="0"/>
              <a:t> закладу; </a:t>
            </a:r>
          </a:p>
          <a:p>
            <a:pPr>
              <a:buNone/>
            </a:pPr>
            <a:endParaRPr lang="ru-RU" sz="2400" b="1" dirty="0" smtClean="0"/>
          </a:p>
          <a:p>
            <a:r>
              <a:rPr lang="ru-RU" sz="2400" b="1" dirty="0" smtClean="0"/>
              <a:t>- </a:t>
            </a:r>
            <a:r>
              <a:rPr lang="ru-RU" sz="2400" b="1" dirty="0" err="1" smtClean="0"/>
              <a:t>діяти</a:t>
            </a:r>
            <a:r>
              <a:rPr lang="ru-RU" sz="2400" b="1" dirty="0" smtClean="0"/>
              <a:t> на благо </a:t>
            </a:r>
            <a:r>
              <a:rPr lang="ru-RU" sz="2400" b="1" dirty="0" err="1" smtClean="0"/>
              <a:t>навчального</a:t>
            </a:r>
            <a:r>
              <a:rPr lang="ru-RU" sz="2400" b="1" dirty="0" smtClean="0"/>
              <a:t> закладу, </a:t>
            </a:r>
            <a:r>
              <a:rPr lang="ru-RU" sz="2400" b="1" dirty="0" err="1" smtClean="0"/>
              <a:t>піклуватися</a:t>
            </a:r>
            <a:r>
              <a:rPr lang="ru-RU" sz="2400" b="1" dirty="0" smtClean="0"/>
              <a:t> про честь </a:t>
            </a:r>
            <a:r>
              <a:rPr lang="ru-RU" sz="2400" b="1" dirty="0" err="1" smtClean="0"/>
              <a:t>і</a:t>
            </a:r>
            <a:r>
              <a:rPr lang="ru-RU" sz="2400" b="1" dirty="0" smtClean="0"/>
              <a:t> авторитет установи; </a:t>
            </a:r>
          </a:p>
          <a:p>
            <a:pPr>
              <a:buNone/>
            </a:pPr>
            <a:endParaRPr lang="ru-RU" sz="2400" b="1" dirty="0" smtClean="0"/>
          </a:p>
          <a:p>
            <a:r>
              <a:rPr lang="ru-RU" sz="2400" b="1" dirty="0" smtClean="0"/>
              <a:t>- </a:t>
            </a:r>
            <a:r>
              <a:rPr lang="ru-RU" sz="2400" b="1" dirty="0" err="1" smtClean="0"/>
              <a:t>дотримуватись</a:t>
            </a:r>
            <a:r>
              <a:rPr lang="ru-RU" sz="2400" b="1" dirty="0" smtClean="0"/>
              <a:t> правил </a:t>
            </a:r>
            <a:r>
              <a:rPr lang="ru-RU" sz="2400" b="1" dirty="0" err="1" smtClean="0"/>
              <a:t>співдружності</a:t>
            </a:r>
            <a:r>
              <a:rPr lang="ru-RU" sz="2400" b="1" dirty="0" smtClean="0"/>
              <a:t> (</a:t>
            </a:r>
            <a:r>
              <a:rPr lang="ru-RU" sz="2400" b="1" dirty="0" err="1" smtClean="0"/>
              <a:t>поважати</a:t>
            </a:r>
            <a:r>
              <a:rPr lang="ru-RU" sz="2400" b="1" dirty="0" smtClean="0"/>
              <a:t> погляди та </a:t>
            </a:r>
            <a:r>
              <a:rPr lang="ru-RU" sz="2400" b="1" dirty="0" err="1" smtClean="0"/>
              <a:t>переконання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інших</a:t>
            </a:r>
            <a:r>
              <a:rPr lang="ru-RU" sz="2400" b="1" dirty="0" smtClean="0"/>
              <a:t> людей, </a:t>
            </a:r>
            <a:r>
              <a:rPr lang="ru-RU" sz="2400" b="1" dirty="0" err="1" smtClean="0"/>
              <a:t>поважати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жінок</a:t>
            </a:r>
            <a:r>
              <a:rPr lang="ru-RU" sz="2400" b="1" dirty="0" smtClean="0"/>
              <a:t>, </a:t>
            </a:r>
            <a:r>
              <a:rPr lang="ru-RU" sz="2400" b="1" dirty="0" err="1" smtClean="0"/>
              <a:t>дівчат</a:t>
            </a:r>
            <a:r>
              <a:rPr lang="ru-RU" sz="2400" b="1" dirty="0" smtClean="0"/>
              <a:t>, </a:t>
            </a:r>
            <a:r>
              <a:rPr lang="ru-RU" sz="2400" b="1" dirty="0" err="1" smtClean="0"/>
              <a:t>працівників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навчального</a:t>
            </a:r>
            <a:r>
              <a:rPr lang="ru-RU" sz="2400" b="1" dirty="0" smtClean="0"/>
              <a:t> закладу, </a:t>
            </a:r>
            <a:r>
              <a:rPr lang="ru-RU" sz="2400" b="1" dirty="0" err="1" smtClean="0"/>
              <a:t>піклуватись</a:t>
            </a:r>
            <a:r>
              <a:rPr lang="ru-RU" sz="2400" b="1" dirty="0" smtClean="0"/>
              <a:t> про </a:t>
            </a:r>
            <a:r>
              <a:rPr lang="ru-RU" sz="2400" b="1" dirty="0" err="1" smtClean="0"/>
              <a:t>батьків</a:t>
            </a:r>
            <a:r>
              <a:rPr lang="ru-RU" sz="2400" b="1" dirty="0" smtClean="0"/>
              <a:t>, </a:t>
            </a:r>
            <a:r>
              <a:rPr lang="ru-RU" sz="2400" b="1" dirty="0" err="1" smtClean="0"/>
              <a:t>допомагати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їм</a:t>
            </a:r>
            <a:r>
              <a:rPr lang="ru-RU" sz="2400" b="1" dirty="0" smtClean="0"/>
              <a:t> у </a:t>
            </a:r>
            <a:r>
              <a:rPr lang="ru-RU" sz="2400" b="1" dirty="0" err="1" smtClean="0"/>
              <a:t>веденні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домашнього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господарства</a:t>
            </a:r>
            <a:r>
              <a:rPr lang="ru-RU" sz="2400" b="1" dirty="0" smtClean="0"/>
              <a:t>); </a:t>
            </a:r>
          </a:p>
          <a:p>
            <a:pPr>
              <a:buNone/>
            </a:pPr>
            <a:endParaRPr lang="ru-RU" sz="2400" b="1" dirty="0" smtClean="0"/>
          </a:p>
          <a:p>
            <a:r>
              <a:rPr lang="ru-RU" sz="2400" b="1" dirty="0" smtClean="0"/>
              <a:t>- </a:t>
            </a:r>
            <a:r>
              <a:rPr lang="ru-RU" sz="2400" b="1" dirty="0" err="1" smtClean="0"/>
              <a:t>дотримуватися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ділового</a:t>
            </a:r>
            <a:r>
              <a:rPr lang="ru-RU" sz="2400" b="1" dirty="0" smtClean="0"/>
              <a:t> стилю </a:t>
            </a:r>
            <a:r>
              <a:rPr lang="ru-RU" sz="2400" b="1" dirty="0" err="1" smtClean="0"/>
              <a:t>одягу</a:t>
            </a:r>
            <a:r>
              <a:rPr lang="ru-RU" sz="2400" b="1" dirty="0" smtClean="0"/>
              <a:t>.</a:t>
            </a:r>
            <a:r>
              <a:rPr lang="ru-RU" sz="2400" b="1" smtClean="0"/>
              <a:t> </a:t>
            </a:r>
            <a:endParaRPr lang="ru-RU" sz="2400" b="1" dirty="0" smtClean="0"/>
          </a:p>
          <a:p>
            <a:pPr>
              <a:buNone/>
            </a:pPr>
            <a:endParaRPr lang="ru-RU" sz="2400" dirty="0" smtClean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068960"/>
            <a:ext cx="2195736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48707" y="188640"/>
            <a:ext cx="2821089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Учням забороняється: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935480"/>
            <a:ext cx="5410944" cy="4661872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 smtClean="0"/>
              <a:t>- </a:t>
            </a:r>
            <a:r>
              <a:rPr lang="ru-RU" b="1" dirty="0" err="1" smtClean="0"/>
              <a:t>допускати</a:t>
            </a:r>
            <a:r>
              <a:rPr lang="ru-RU" b="1" dirty="0" smtClean="0"/>
              <a:t> прояви </a:t>
            </a:r>
            <a:r>
              <a:rPr lang="ru-RU" b="1" dirty="0" err="1" smtClean="0"/>
              <a:t>грубості</a:t>
            </a:r>
            <a:r>
              <a:rPr lang="ru-RU" b="1" dirty="0" smtClean="0"/>
              <a:t>, </a:t>
            </a:r>
            <a:r>
              <a:rPr lang="ru-RU" b="1" dirty="0" err="1" smtClean="0"/>
              <a:t>вульгарності</a:t>
            </a:r>
            <a:r>
              <a:rPr lang="ru-RU" b="1" dirty="0" smtClean="0"/>
              <a:t>; </a:t>
            </a:r>
          </a:p>
          <a:p>
            <a:pPr>
              <a:buNone/>
            </a:pPr>
            <a:endParaRPr lang="ru-RU" b="1" dirty="0" smtClean="0"/>
          </a:p>
          <a:p>
            <a:r>
              <a:rPr lang="ru-RU" b="1" dirty="0" smtClean="0"/>
              <a:t>- </a:t>
            </a:r>
            <a:r>
              <a:rPr lang="ru-RU" b="1" dirty="0" err="1" smtClean="0"/>
              <a:t>палити</a:t>
            </a:r>
            <a:r>
              <a:rPr lang="ru-RU" b="1" dirty="0" smtClean="0"/>
              <a:t> у </a:t>
            </a:r>
            <a:r>
              <a:rPr lang="ru-RU" b="1" dirty="0" err="1" smtClean="0"/>
              <a:t>приміщеннях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на </a:t>
            </a:r>
            <a:r>
              <a:rPr lang="ru-RU" b="1" dirty="0" err="1" smtClean="0"/>
              <a:t>території</a:t>
            </a:r>
            <a:r>
              <a:rPr lang="ru-RU" b="1" dirty="0" smtClean="0"/>
              <a:t> </a:t>
            </a:r>
            <a:r>
              <a:rPr lang="ru-RU" b="1" dirty="0" err="1" smtClean="0"/>
              <a:t>навчального</a:t>
            </a:r>
            <a:r>
              <a:rPr lang="ru-RU" b="1" dirty="0" smtClean="0"/>
              <a:t> закладу; </a:t>
            </a:r>
          </a:p>
          <a:p>
            <a:pPr>
              <a:buNone/>
            </a:pPr>
            <a:endParaRPr lang="ru-RU" b="1" dirty="0" smtClean="0"/>
          </a:p>
          <a:p>
            <a:r>
              <a:rPr lang="ru-RU" b="1" dirty="0" smtClean="0"/>
              <a:t>- </a:t>
            </a:r>
            <a:r>
              <a:rPr lang="ru-RU" b="1" dirty="0" err="1" smtClean="0"/>
              <a:t>використовувати</a:t>
            </a:r>
            <a:r>
              <a:rPr lang="ru-RU" b="1" dirty="0" smtClean="0"/>
              <a:t> </a:t>
            </a:r>
            <a:r>
              <a:rPr lang="ru-RU" b="1" dirty="0" err="1" smtClean="0"/>
              <a:t>петарди</a:t>
            </a:r>
            <a:r>
              <a:rPr lang="ru-RU" b="1" dirty="0" smtClean="0"/>
              <a:t>; </a:t>
            </a:r>
          </a:p>
          <a:p>
            <a:pPr>
              <a:buNone/>
            </a:pPr>
            <a:endParaRPr lang="ru-RU" b="1" dirty="0" smtClean="0"/>
          </a:p>
          <a:p>
            <a:r>
              <a:rPr lang="ru-RU" b="1" dirty="0" smtClean="0"/>
              <a:t>- </a:t>
            </a:r>
            <a:r>
              <a:rPr lang="ru-RU" b="1" dirty="0" err="1" smtClean="0"/>
              <a:t>вживати</a:t>
            </a:r>
            <a:r>
              <a:rPr lang="ru-RU" b="1" dirty="0" smtClean="0"/>
              <a:t> </a:t>
            </a:r>
            <a:r>
              <a:rPr lang="ru-RU" b="1" dirty="0" err="1" smtClean="0"/>
              <a:t>алкогольні</a:t>
            </a:r>
            <a:r>
              <a:rPr lang="ru-RU" b="1" dirty="0" smtClean="0"/>
              <a:t> </a:t>
            </a:r>
            <a:r>
              <a:rPr lang="ru-RU" b="1" dirty="0" err="1" smtClean="0"/>
              <a:t>вироби</a:t>
            </a:r>
            <a:r>
              <a:rPr lang="ru-RU" b="1" dirty="0" smtClean="0"/>
              <a:t>, </a:t>
            </a:r>
            <a:r>
              <a:rPr lang="ru-RU" b="1" dirty="0" err="1" smtClean="0"/>
              <a:t>наркотичні</a:t>
            </a:r>
            <a:r>
              <a:rPr lang="ru-RU" b="1" dirty="0" smtClean="0"/>
              <a:t> та </a:t>
            </a:r>
            <a:r>
              <a:rPr lang="ru-RU" b="1" dirty="0" err="1" smtClean="0"/>
              <a:t>токсичні</a:t>
            </a:r>
            <a:r>
              <a:rPr lang="ru-RU" b="1" dirty="0" smtClean="0"/>
              <a:t> </a:t>
            </a:r>
            <a:r>
              <a:rPr lang="ru-RU" b="1" dirty="0" err="1" smtClean="0"/>
              <a:t>речовини</a:t>
            </a:r>
            <a:r>
              <a:rPr lang="ru-RU" b="1" dirty="0" smtClean="0"/>
              <a:t>; </a:t>
            </a:r>
          </a:p>
          <a:p>
            <a:pPr>
              <a:buNone/>
            </a:pPr>
            <a:endParaRPr lang="ru-RU" b="1" dirty="0" smtClean="0"/>
          </a:p>
          <a:p>
            <a:r>
              <a:rPr lang="ru-RU" b="1" dirty="0" smtClean="0"/>
              <a:t>- </a:t>
            </a:r>
            <a:r>
              <a:rPr lang="ru-RU" b="1" dirty="0" err="1" smtClean="0"/>
              <a:t>псувати</a:t>
            </a:r>
            <a:r>
              <a:rPr lang="ru-RU" b="1" dirty="0" smtClean="0"/>
              <a:t> </a:t>
            </a:r>
            <a:r>
              <a:rPr lang="ru-RU" b="1" dirty="0" err="1" smtClean="0"/>
              <a:t>державне</a:t>
            </a:r>
            <a:r>
              <a:rPr lang="ru-RU" b="1" dirty="0" smtClean="0"/>
              <a:t>, </a:t>
            </a:r>
            <a:r>
              <a:rPr lang="ru-RU" b="1" dirty="0" err="1" smtClean="0"/>
              <a:t>громадське</a:t>
            </a:r>
            <a:r>
              <a:rPr lang="ru-RU" b="1" dirty="0" smtClean="0"/>
              <a:t> та </a:t>
            </a:r>
            <a:r>
              <a:rPr lang="ru-RU" b="1" dirty="0" err="1" smtClean="0"/>
              <a:t>особисте</a:t>
            </a:r>
            <a:r>
              <a:rPr lang="ru-RU" b="1" dirty="0" smtClean="0"/>
              <a:t> </a:t>
            </a:r>
            <a:r>
              <a:rPr lang="ru-RU" b="1" dirty="0" err="1" smtClean="0"/>
              <a:t>майно</a:t>
            </a:r>
            <a:r>
              <a:rPr lang="ru-RU" b="1" dirty="0" smtClean="0"/>
              <a:t>. </a:t>
            </a:r>
          </a:p>
          <a:p>
            <a:pPr>
              <a:buNone/>
            </a:pPr>
            <a:endParaRPr lang="ru-RU" b="1" dirty="0" smtClean="0"/>
          </a:p>
          <a:p>
            <a:endParaRPr lang="ru-RU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192" y="2276872"/>
            <a:ext cx="2114153" cy="3139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6264696" cy="1944216"/>
          </a:xfrm>
        </p:spPr>
        <p:txBody>
          <a:bodyPr>
            <a:normAutofit/>
          </a:bodyPr>
          <a:lstStyle/>
          <a:p>
            <a:r>
              <a:rPr lang="uk-UA" b="1" dirty="0" smtClean="0"/>
              <a:t>Заохочення і покарання учнів: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924944"/>
            <a:ext cx="8604448" cy="3933056"/>
          </a:xfrm>
          <a:solidFill>
            <a:schemeClr val="bg1"/>
          </a:solidFill>
        </p:spPr>
        <p:txBody>
          <a:bodyPr>
            <a:normAutofit fontScale="92500" lnSpcReduction="20000"/>
          </a:bodyPr>
          <a:lstStyle/>
          <a:p>
            <a:r>
              <a:rPr lang="uk-UA" b="1" dirty="0" smtClean="0"/>
              <a:t>Учні, які </a:t>
            </a:r>
            <a:r>
              <a:rPr lang="uk-UA" b="1" dirty="0" smtClean="0">
                <a:solidFill>
                  <a:schemeClr val="tx2"/>
                </a:solidFill>
              </a:rPr>
              <a:t>відзначилися</a:t>
            </a:r>
            <a:r>
              <a:rPr lang="uk-UA" b="1" dirty="0" smtClean="0"/>
              <a:t> у навчанні, праці заохочуються подякою з занесенням до особової справи, Похвальним листом </a:t>
            </a:r>
            <a:r>
              <a:rPr lang="uk-UA" b="1" dirty="0" err="1" smtClean="0"/>
              <a:t>„За</a:t>
            </a:r>
            <a:r>
              <a:rPr lang="uk-UA" b="1" dirty="0" smtClean="0"/>
              <a:t> відмінні успіхи у </a:t>
            </a:r>
            <a:r>
              <a:rPr lang="uk-UA" b="1" dirty="0" err="1" smtClean="0"/>
              <a:t>навчанні”</a:t>
            </a:r>
            <a:r>
              <a:rPr lang="uk-UA" b="1" dirty="0" smtClean="0"/>
              <a:t>, Похвальною грамотою </a:t>
            </a:r>
            <a:r>
              <a:rPr lang="uk-UA" b="1" dirty="0" err="1" smtClean="0"/>
              <a:t>„За</a:t>
            </a:r>
            <a:r>
              <a:rPr lang="uk-UA" b="1" dirty="0" smtClean="0"/>
              <a:t> особливі успіхи у вивченні окремих </a:t>
            </a:r>
            <a:r>
              <a:rPr lang="uk-UA" b="1" dirty="0" err="1" smtClean="0"/>
              <a:t>предметів”</a:t>
            </a:r>
            <a:r>
              <a:rPr lang="uk-UA" b="1" dirty="0" smtClean="0"/>
              <a:t>, цінними подарунками, туристичними путівками тощо</a:t>
            </a:r>
            <a:r>
              <a:rPr lang="uk-UA" b="1" dirty="0" smtClean="0"/>
              <a:t>.</a:t>
            </a:r>
          </a:p>
          <a:p>
            <a:endParaRPr lang="uk-UA" b="1" dirty="0" smtClean="0"/>
          </a:p>
          <a:p>
            <a:r>
              <a:rPr lang="uk-UA" b="1" dirty="0" smtClean="0"/>
              <a:t>У випадку </a:t>
            </a:r>
            <a:r>
              <a:rPr lang="uk-UA" b="1" dirty="0" smtClean="0">
                <a:solidFill>
                  <a:schemeClr val="tx2"/>
                </a:solidFill>
              </a:rPr>
              <a:t>порушення</a:t>
            </a:r>
            <a:r>
              <a:rPr lang="uk-UA" b="1" dirty="0" smtClean="0"/>
              <a:t> норм і правил поведінки, псування шкільного майна, навчального обладнання, не виконання внутрішнього розпорядку школи до учнів можуть застосовуватися </a:t>
            </a:r>
            <a:r>
              <a:rPr lang="uk-UA" b="1" dirty="0" smtClean="0"/>
              <a:t>міри </a:t>
            </a:r>
            <a:r>
              <a:rPr lang="uk-UA" b="1" dirty="0" smtClean="0"/>
              <a:t>дисциплінарного </a:t>
            </a:r>
            <a:r>
              <a:rPr lang="uk-UA" b="1" dirty="0" smtClean="0"/>
              <a:t>покарання.</a:t>
            </a:r>
            <a:endParaRPr lang="ru-RU" b="1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95120" y="764704"/>
            <a:ext cx="1958618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251520" y="1371600"/>
            <a:ext cx="8280920" cy="1481336"/>
          </a:xfrm>
        </p:spPr>
        <p:txBody>
          <a:bodyPr/>
          <a:lstStyle/>
          <a:p>
            <a:r>
              <a:rPr lang="uk-UA" dirty="0" smtClean="0"/>
              <a:t>Презентацію виконала: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b="1" dirty="0" smtClean="0"/>
              <a:t>Учениця 11 – Б класу</a:t>
            </a:r>
          </a:p>
          <a:p>
            <a:r>
              <a:rPr lang="uk-UA" b="1" dirty="0" smtClean="0"/>
              <a:t>  Котова Тетяна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50</TotalTime>
  <Words>319</Words>
  <Application>Microsoft Office PowerPoint</Application>
  <PresentationFormat>Экран (4:3)</PresentationFormat>
  <Paragraphs>62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Поток</vt:lpstr>
      <vt:lpstr>Презентація  на тему:   </vt:lpstr>
      <vt:lpstr>Учні мають право: </vt:lpstr>
      <vt:lpstr>Учні мають право:</vt:lpstr>
      <vt:lpstr>Учні зобов’язані: </vt:lpstr>
      <vt:lpstr>Учні зобов’язані: </vt:lpstr>
      <vt:lpstr>Учням забороняється:</vt:lpstr>
      <vt:lpstr>Заохочення і покарання учнів: </vt:lpstr>
      <vt:lpstr>Презентацію виконала:</vt:lpstr>
    </vt:vector>
  </TitlesOfParts>
  <Company>MultiDVD Team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 на тему:   </dc:title>
  <dc:creator>User</dc:creator>
  <cp:lastModifiedBy>User</cp:lastModifiedBy>
  <cp:revision>6</cp:revision>
  <dcterms:created xsi:type="dcterms:W3CDTF">2011-10-25T17:04:15Z</dcterms:created>
  <dcterms:modified xsi:type="dcterms:W3CDTF">2011-10-25T17:55:05Z</dcterms:modified>
</cp:coreProperties>
</file>