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sldIdLst>
    <p:sldId id="256" r:id="rId2"/>
    <p:sldId id="268" r:id="rId3"/>
    <p:sldId id="258" r:id="rId4"/>
    <p:sldId id="269" r:id="rId5"/>
    <p:sldId id="260" r:id="rId6"/>
    <p:sldId id="277" r:id="rId7"/>
    <p:sldId id="271" r:id="rId8"/>
    <p:sldId id="272" r:id="rId9"/>
    <p:sldId id="280" r:id="rId10"/>
    <p:sldId id="273" r:id="rId11"/>
    <p:sldId id="274" r:id="rId12"/>
    <p:sldId id="275" r:id="rId13"/>
    <p:sldId id="276" r:id="rId14"/>
    <p:sldId id="259" r:id="rId15"/>
    <p:sldId id="261" r:id="rId16"/>
    <p:sldId id="263" r:id="rId17"/>
    <p:sldId id="264" r:id="rId18"/>
    <p:sldId id="262" r:id="rId19"/>
    <p:sldId id="266" r:id="rId20"/>
    <p:sldId id="278" r:id="rId21"/>
    <p:sldId id="279" r:id="rId22"/>
    <p:sldId id="267" r:id="rId23"/>
    <p:sldId id="270" r:id="rId24"/>
    <p:sldId id="265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868BA-268C-481D-8967-8ADD9C2636F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325C77-D24E-4A8E-853D-A2382C5E15AF}">
      <dgm:prSet phldrT="[Текст]"/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54A804A8-EA96-4EDC-ADEA-941BDC3303F1}" type="parTrans" cxnId="{FB677A92-C262-4F40-8DAC-417CFEF3C8B7}">
      <dgm:prSet/>
      <dgm:spPr/>
      <dgm:t>
        <a:bodyPr/>
        <a:lstStyle/>
        <a:p>
          <a:endParaRPr lang="ru-RU"/>
        </a:p>
      </dgm:t>
    </dgm:pt>
    <dgm:pt modelId="{0ED2C37D-0023-43B7-9841-8467E4C9C709}" type="sibTrans" cxnId="{FB677A92-C262-4F40-8DAC-417CFEF3C8B7}">
      <dgm:prSet/>
      <dgm:spPr/>
      <dgm:t>
        <a:bodyPr/>
        <a:lstStyle/>
        <a:p>
          <a:endParaRPr lang="ru-RU"/>
        </a:p>
      </dgm:t>
    </dgm:pt>
    <dgm:pt modelId="{9E670A09-FB6E-41DC-A41B-4C2360E8C1D8}">
      <dgm:prSet phldrT="[Текст]" custT="1"/>
      <dgm:spPr/>
      <dgm:t>
        <a:bodyPr/>
        <a:lstStyle/>
        <a:p>
          <a:pPr algn="just"/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має цивільно-правовий характер, але йому притаманні і власні особливості</a:t>
          </a:r>
          <a:endParaRPr lang="ru-RU" sz="2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D48E14-36A6-4DED-A326-09F8516999C0}" type="parTrans" cxnId="{EB110BA4-E491-4713-BE35-84683B767EC2}">
      <dgm:prSet/>
      <dgm:spPr/>
      <dgm:t>
        <a:bodyPr/>
        <a:lstStyle/>
        <a:p>
          <a:endParaRPr lang="ru-RU"/>
        </a:p>
      </dgm:t>
    </dgm:pt>
    <dgm:pt modelId="{C07A3161-372C-42CB-8A3D-EDAD529D86A2}" type="sibTrans" cxnId="{EB110BA4-E491-4713-BE35-84683B767EC2}">
      <dgm:prSet/>
      <dgm:spPr/>
      <dgm:t>
        <a:bodyPr/>
        <a:lstStyle/>
        <a:p>
          <a:endParaRPr lang="ru-RU"/>
        </a:p>
      </dgm:t>
    </dgm:pt>
    <dgm:pt modelId="{A9A5F874-791C-43B3-8213-D9293CC5D7B8}">
      <dgm:prSet phldrT="[Текст]"/>
      <dgm:spPr/>
      <dgm:t>
        <a:bodyPr/>
        <a:lstStyle/>
        <a:p>
          <a:r>
            <a:rPr lang="uk-UA" dirty="0" smtClean="0"/>
            <a:t>3.</a:t>
          </a:r>
          <a:endParaRPr lang="ru-RU" dirty="0"/>
        </a:p>
      </dgm:t>
    </dgm:pt>
    <dgm:pt modelId="{B9C1FAC2-B647-4CD5-B0AA-255897BEC7CF}" type="parTrans" cxnId="{767CE2BF-A39E-455E-B07E-A9E0D90D8593}">
      <dgm:prSet/>
      <dgm:spPr/>
      <dgm:t>
        <a:bodyPr/>
        <a:lstStyle/>
        <a:p>
          <a:endParaRPr lang="ru-RU"/>
        </a:p>
      </dgm:t>
    </dgm:pt>
    <dgm:pt modelId="{5ADF3AE7-434C-4A88-90BD-9770AD61B987}" type="sibTrans" cxnId="{767CE2BF-A39E-455E-B07E-A9E0D90D8593}">
      <dgm:prSet/>
      <dgm:spPr/>
      <dgm:t>
        <a:bodyPr/>
        <a:lstStyle/>
        <a:p>
          <a:endParaRPr lang="ru-RU"/>
        </a:p>
      </dgm:t>
    </dgm:pt>
    <dgm:pt modelId="{F563EDEC-3E7F-4FDC-B00E-C6E72A549D8A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це </a:t>
          </a:r>
          <a:r>
            <a:rPr lang="uk-UA" sz="2800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консенсуальний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, взаємний та оплатний договір, авторський договір може бути реальним та безоплатним</a:t>
          </a:r>
          <a:endParaRPr lang="ru-RU" sz="2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72C2A4-0702-4C54-8787-8E568C57790D}" type="parTrans" cxnId="{E315A5BB-DE4C-453B-845F-947329AD9955}">
      <dgm:prSet/>
      <dgm:spPr/>
      <dgm:t>
        <a:bodyPr/>
        <a:lstStyle/>
        <a:p>
          <a:endParaRPr lang="ru-RU"/>
        </a:p>
      </dgm:t>
    </dgm:pt>
    <dgm:pt modelId="{33C35863-F6E8-4B84-A2AE-5C91220C3972}" type="sibTrans" cxnId="{E315A5BB-DE4C-453B-845F-947329AD9955}">
      <dgm:prSet/>
      <dgm:spPr/>
      <dgm:t>
        <a:bodyPr/>
        <a:lstStyle/>
        <a:p>
          <a:endParaRPr lang="ru-RU"/>
        </a:p>
      </dgm:t>
    </dgm:pt>
    <dgm:pt modelId="{3FA672A9-F749-450C-8DAC-FA780BC72B6A}">
      <dgm:prSet phldrT="[Текст]"/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1E24FD67-7460-4561-AB1C-1BA2BB93D7F2}" type="sibTrans" cxnId="{8EFF1896-9103-404D-9FE7-28788DFBEC74}">
      <dgm:prSet/>
      <dgm:spPr/>
      <dgm:t>
        <a:bodyPr/>
        <a:lstStyle/>
        <a:p>
          <a:endParaRPr lang="ru-RU"/>
        </a:p>
      </dgm:t>
    </dgm:pt>
    <dgm:pt modelId="{33AD7D78-DB1E-4A52-A4F8-27F462A8E9EF}" type="parTrans" cxnId="{8EFF1896-9103-404D-9FE7-28788DFBEC74}">
      <dgm:prSet/>
      <dgm:spPr/>
      <dgm:t>
        <a:bodyPr/>
        <a:lstStyle/>
        <a:p>
          <a:endParaRPr lang="ru-RU"/>
        </a:p>
      </dgm:t>
    </dgm:pt>
    <dgm:pt modelId="{26389262-CA07-4934-A277-7103536241BA}">
      <dgm:prSet phldrT="[Текст]" custT="1"/>
      <dgm:spPr/>
      <dgm:t>
        <a:bodyPr/>
        <a:lstStyle/>
        <a:p>
          <a:pPr algn="just"/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предметом договору є твори літератури, науки та мистецтва</a:t>
          </a:r>
          <a:endParaRPr lang="ru-RU" sz="28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D3038FC-B8CB-4C5F-BB16-2E336B98B930}" type="sibTrans" cxnId="{B85C2ECB-8CBA-4FE5-80A4-F3FCB601A75C}">
      <dgm:prSet/>
      <dgm:spPr/>
      <dgm:t>
        <a:bodyPr/>
        <a:lstStyle/>
        <a:p>
          <a:endParaRPr lang="ru-RU"/>
        </a:p>
      </dgm:t>
    </dgm:pt>
    <dgm:pt modelId="{6448E189-56AB-464E-8103-FEF19F641ED2}" type="parTrans" cxnId="{B85C2ECB-8CBA-4FE5-80A4-F3FCB601A75C}">
      <dgm:prSet/>
      <dgm:spPr/>
      <dgm:t>
        <a:bodyPr/>
        <a:lstStyle/>
        <a:p>
          <a:endParaRPr lang="ru-RU"/>
        </a:p>
      </dgm:t>
    </dgm:pt>
    <dgm:pt modelId="{FC66A334-5E38-41ED-96BF-09E50054A292}" type="pres">
      <dgm:prSet presAssocID="{CFD868BA-268C-481D-8967-8ADD9C2636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6C150-C56B-4C51-B593-8AC8536ABA48}" type="pres">
      <dgm:prSet presAssocID="{81325C77-D24E-4A8E-853D-A2382C5E15AF}" presName="composite" presStyleCnt="0"/>
      <dgm:spPr/>
    </dgm:pt>
    <dgm:pt modelId="{DA2FC1D0-D5C2-440D-9779-905E027E34F4}" type="pres">
      <dgm:prSet presAssocID="{81325C77-D24E-4A8E-853D-A2382C5E15A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91704-1499-4278-B433-AAF134BB89D5}" type="pres">
      <dgm:prSet presAssocID="{81325C77-D24E-4A8E-853D-A2382C5E15A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4E57-AFC3-40E0-9CBB-71ADA3DEC8CB}" type="pres">
      <dgm:prSet presAssocID="{0ED2C37D-0023-43B7-9841-8467E4C9C709}" presName="sp" presStyleCnt="0"/>
      <dgm:spPr/>
    </dgm:pt>
    <dgm:pt modelId="{7CCD64F4-E4DC-4C0B-A157-7A5874FBBDA4}" type="pres">
      <dgm:prSet presAssocID="{3FA672A9-F749-450C-8DAC-FA780BC72B6A}" presName="composite" presStyleCnt="0"/>
      <dgm:spPr/>
    </dgm:pt>
    <dgm:pt modelId="{54BA6AD9-B86A-4064-A664-6880407700B7}" type="pres">
      <dgm:prSet presAssocID="{3FA672A9-F749-450C-8DAC-FA780BC72B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CD908-4AF4-40CD-AD59-EC51F73C591A}" type="pres">
      <dgm:prSet presAssocID="{3FA672A9-F749-450C-8DAC-FA780BC72B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AF4D4-7BFB-4BF7-A2B2-8C8699105992}" type="pres">
      <dgm:prSet presAssocID="{1E24FD67-7460-4561-AB1C-1BA2BB93D7F2}" presName="sp" presStyleCnt="0"/>
      <dgm:spPr/>
    </dgm:pt>
    <dgm:pt modelId="{3FA76741-C6D5-4DB2-9D1D-4A315970C1E7}" type="pres">
      <dgm:prSet presAssocID="{A9A5F874-791C-43B3-8213-D9293CC5D7B8}" presName="composite" presStyleCnt="0"/>
      <dgm:spPr/>
    </dgm:pt>
    <dgm:pt modelId="{04546EC4-4B2B-4345-8CB6-31542C1BF0EC}" type="pres">
      <dgm:prSet presAssocID="{A9A5F874-791C-43B3-8213-D9293CC5D7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F003-C732-453C-B46A-1A4A72AF91A0}" type="pres">
      <dgm:prSet presAssocID="{A9A5F874-791C-43B3-8213-D9293CC5D7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677A92-C262-4F40-8DAC-417CFEF3C8B7}" srcId="{CFD868BA-268C-481D-8967-8ADD9C2636F3}" destId="{81325C77-D24E-4A8E-853D-A2382C5E15AF}" srcOrd="0" destOrd="0" parTransId="{54A804A8-EA96-4EDC-ADEA-941BDC3303F1}" sibTransId="{0ED2C37D-0023-43B7-9841-8467E4C9C709}"/>
    <dgm:cxn modelId="{890572B0-993A-4895-A5D6-CC112E677CEE}" type="presOf" srcId="{81325C77-D24E-4A8E-853D-A2382C5E15AF}" destId="{DA2FC1D0-D5C2-440D-9779-905E027E34F4}" srcOrd="0" destOrd="0" presId="urn:microsoft.com/office/officeart/2005/8/layout/chevron2"/>
    <dgm:cxn modelId="{E315A5BB-DE4C-453B-845F-947329AD9955}" srcId="{A9A5F874-791C-43B3-8213-D9293CC5D7B8}" destId="{F563EDEC-3E7F-4FDC-B00E-C6E72A549D8A}" srcOrd="0" destOrd="0" parTransId="{AF72C2A4-0702-4C54-8787-8E568C57790D}" sibTransId="{33C35863-F6E8-4B84-A2AE-5C91220C3972}"/>
    <dgm:cxn modelId="{8EFF1896-9103-404D-9FE7-28788DFBEC74}" srcId="{CFD868BA-268C-481D-8967-8ADD9C2636F3}" destId="{3FA672A9-F749-450C-8DAC-FA780BC72B6A}" srcOrd="1" destOrd="0" parTransId="{33AD7D78-DB1E-4A52-A4F8-27F462A8E9EF}" sibTransId="{1E24FD67-7460-4561-AB1C-1BA2BB93D7F2}"/>
    <dgm:cxn modelId="{CBFA7CCD-A172-4F18-9E16-874F740F2124}" type="presOf" srcId="{A9A5F874-791C-43B3-8213-D9293CC5D7B8}" destId="{04546EC4-4B2B-4345-8CB6-31542C1BF0EC}" srcOrd="0" destOrd="0" presId="urn:microsoft.com/office/officeart/2005/8/layout/chevron2"/>
    <dgm:cxn modelId="{767CE2BF-A39E-455E-B07E-A9E0D90D8593}" srcId="{CFD868BA-268C-481D-8967-8ADD9C2636F3}" destId="{A9A5F874-791C-43B3-8213-D9293CC5D7B8}" srcOrd="2" destOrd="0" parTransId="{B9C1FAC2-B647-4CD5-B0AA-255897BEC7CF}" sibTransId="{5ADF3AE7-434C-4A88-90BD-9770AD61B987}"/>
    <dgm:cxn modelId="{B85C2ECB-8CBA-4FE5-80A4-F3FCB601A75C}" srcId="{81325C77-D24E-4A8E-853D-A2382C5E15AF}" destId="{26389262-CA07-4934-A277-7103536241BA}" srcOrd="0" destOrd="0" parTransId="{6448E189-56AB-464E-8103-FEF19F641ED2}" sibTransId="{DD3038FC-B8CB-4C5F-BB16-2E336B98B930}"/>
    <dgm:cxn modelId="{55ED995A-4BEE-4FA9-BC5C-25D9F51743A6}" type="presOf" srcId="{F563EDEC-3E7F-4FDC-B00E-C6E72A549D8A}" destId="{1450F003-C732-453C-B46A-1A4A72AF91A0}" srcOrd="0" destOrd="0" presId="urn:microsoft.com/office/officeart/2005/8/layout/chevron2"/>
    <dgm:cxn modelId="{034CD3FB-C1A7-4683-9F77-4DB4D9F345E6}" type="presOf" srcId="{26389262-CA07-4934-A277-7103536241BA}" destId="{60291704-1499-4278-B433-AAF134BB89D5}" srcOrd="0" destOrd="0" presId="urn:microsoft.com/office/officeart/2005/8/layout/chevron2"/>
    <dgm:cxn modelId="{6D23BADD-A090-43EB-BB3A-435926D077CB}" type="presOf" srcId="{CFD868BA-268C-481D-8967-8ADD9C2636F3}" destId="{FC66A334-5E38-41ED-96BF-09E50054A292}" srcOrd="0" destOrd="0" presId="urn:microsoft.com/office/officeart/2005/8/layout/chevron2"/>
    <dgm:cxn modelId="{EB110BA4-E491-4713-BE35-84683B767EC2}" srcId="{3FA672A9-F749-450C-8DAC-FA780BC72B6A}" destId="{9E670A09-FB6E-41DC-A41B-4C2360E8C1D8}" srcOrd="0" destOrd="0" parTransId="{81D48E14-36A6-4DED-A326-09F8516999C0}" sibTransId="{C07A3161-372C-42CB-8A3D-EDAD529D86A2}"/>
    <dgm:cxn modelId="{9FDC3451-9AF8-40DE-9227-F582109C52BB}" type="presOf" srcId="{9E670A09-FB6E-41DC-A41B-4C2360E8C1D8}" destId="{B24CD908-4AF4-40CD-AD59-EC51F73C591A}" srcOrd="0" destOrd="0" presId="urn:microsoft.com/office/officeart/2005/8/layout/chevron2"/>
    <dgm:cxn modelId="{2B9D138D-F07A-4F08-9135-3C317C55C151}" type="presOf" srcId="{3FA672A9-F749-450C-8DAC-FA780BC72B6A}" destId="{54BA6AD9-B86A-4064-A664-6880407700B7}" srcOrd="0" destOrd="0" presId="urn:microsoft.com/office/officeart/2005/8/layout/chevron2"/>
    <dgm:cxn modelId="{A5EBCF8A-3C66-4E06-8665-BCE255FB2066}" type="presParOf" srcId="{FC66A334-5E38-41ED-96BF-09E50054A292}" destId="{1486C150-C56B-4C51-B593-8AC8536ABA48}" srcOrd="0" destOrd="0" presId="urn:microsoft.com/office/officeart/2005/8/layout/chevron2"/>
    <dgm:cxn modelId="{1A29AEE5-9AE1-4B62-B3AC-B1F5F351332F}" type="presParOf" srcId="{1486C150-C56B-4C51-B593-8AC8536ABA48}" destId="{DA2FC1D0-D5C2-440D-9779-905E027E34F4}" srcOrd="0" destOrd="0" presId="urn:microsoft.com/office/officeart/2005/8/layout/chevron2"/>
    <dgm:cxn modelId="{098DEBDE-1975-47DF-82AD-6FCF626717C3}" type="presParOf" srcId="{1486C150-C56B-4C51-B593-8AC8536ABA48}" destId="{60291704-1499-4278-B433-AAF134BB89D5}" srcOrd="1" destOrd="0" presId="urn:microsoft.com/office/officeart/2005/8/layout/chevron2"/>
    <dgm:cxn modelId="{09274947-D9A7-424A-B386-FF2C7ABFA0E3}" type="presParOf" srcId="{FC66A334-5E38-41ED-96BF-09E50054A292}" destId="{26724E57-AFC3-40E0-9CBB-71ADA3DEC8CB}" srcOrd="1" destOrd="0" presId="urn:microsoft.com/office/officeart/2005/8/layout/chevron2"/>
    <dgm:cxn modelId="{E51616AA-C459-4E44-9E20-292F211E9833}" type="presParOf" srcId="{FC66A334-5E38-41ED-96BF-09E50054A292}" destId="{7CCD64F4-E4DC-4C0B-A157-7A5874FBBDA4}" srcOrd="2" destOrd="0" presId="urn:microsoft.com/office/officeart/2005/8/layout/chevron2"/>
    <dgm:cxn modelId="{79B294EA-ACD4-4B30-9674-5E44F96F0010}" type="presParOf" srcId="{7CCD64F4-E4DC-4C0B-A157-7A5874FBBDA4}" destId="{54BA6AD9-B86A-4064-A664-6880407700B7}" srcOrd="0" destOrd="0" presId="urn:microsoft.com/office/officeart/2005/8/layout/chevron2"/>
    <dgm:cxn modelId="{E8AE5397-F279-4BF5-8920-23EE2B90A667}" type="presParOf" srcId="{7CCD64F4-E4DC-4C0B-A157-7A5874FBBDA4}" destId="{B24CD908-4AF4-40CD-AD59-EC51F73C591A}" srcOrd="1" destOrd="0" presId="urn:microsoft.com/office/officeart/2005/8/layout/chevron2"/>
    <dgm:cxn modelId="{A7D95690-F47D-41D8-BB11-4DA72BD53547}" type="presParOf" srcId="{FC66A334-5E38-41ED-96BF-09E50054A292}" destId="{211AF4D4-7BFB-4BF7-A2B2-8C8699105992}" srcOrd="3" destOrd="0" presId="urn:microsoft.com/office/officeart/2005/8/layout/chevron2"/>
    <dgm:cxn modelId="{D4021FC0-0560-4CC0-9A6C-17BDBC2A8F5C}" type="presParOf" srcId="{FC66A334-5E38-41ED-96BF-09E50054A292}" destId="{3FA76741-C6D5-4DB2-9D1D-4A315970C1E7}" srcOrd="4" destOrd="0" presId="urn:microsoft.com/office/officeart/2005/8/layout/chevron2"/>
    <dgm:cxn modelId="{7BA374C7-F8AE-4708-89FF-FE9762EB97A3}" type="presParOf" srcId="{3FA76741-C6D5-4DB2-9D1D-4A315970C1E7}" destId="{04546EC4-4B2B-4345-8CB6-31542C1BF0EC}" srcOrd="0" destOrd="0" presId="urn:microsoft.com/office/officeart/2005/8/layout/chevron2"/>
    <dgm:cxn modelId="{3302639F-BCF5-4942-A9D8-00B124A1D908}" type="presParOf" srcId="{3FA76741-C6D5-4DB2-9D1D-4A315970C1E7}" destId="{1450F003-C732-453C-B46A-1A4A72AF91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74A82-3170-475C-BAA2-423BCDC2F7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B2FFA-B928-4BD4-9CA7-6B01AEE47C9D}">
      <dgm:prSet phldrT="[Текст]" phldr="1"/>
      <dgm:spPr/>
      <dgm:t>
        <a:bodyPr/>
        <a:lstStyle/>
        <a:p>
          <a:endParaRPr lang="ru-RU"/>
        </a:p>
      </dgm:t>
    </dgm:pt>
    <dgm:pt modelId="{9219D9DF-F39A-4466-B518-D09EA6B067FC}" type="parTrans" cxnId="{93AFD818-3147-4526-AE3B-914B367555B1}">
      <dgm:prSet/>
      <dgm:spPr/>
      <dgm:t>
        <a:bodyPr/>
        <a:lstStyle/>
        <a:p>
          <a:endParaRPr lang="ru-RU"/>
        </a:p>
      </dgm:t>
    </dgm:pt>
    <dgm:pt modelId="{F62D124D-C509-4A1C-BD90-58CF401BE75D}" type="sibTrans" cxnId="{93AFD818-3147-4526-AE3B-914B367555B1}">
      <dgm:prSet/>
      <dgm:spPr/>
      <dgm:t>
        <a:bodyPr/>
        <a:lstStyle/>
        <a:p>
          <a:endParaRPr lang="ru-RU"/>
        </a:p>
      </dgm:t>
    </dgm:pt>
    <dgm:pt modelId="{E24708ED-BA22-4BBA-86A9-323493E91AE3}">
      <dgm:prSet phldrT="[Текст]"/>
      <dgm:spPr/>
      <dgm:t>
        <a:bodyPr/>
        <a:lstStyle/>
        <a:p>
          <a:pPr algn="just"/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про передачу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виключного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права на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використання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твору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;</a:t>
          </a:r>
          <a:endParaRPr lang="ru-RU" b="0" dirty="0">
            <a:solidFill>
              <a:schemeClr val="bg2">
                <a:lumMod val="25000"/>
              </a:schemeClr>
            </a:solidFill>
          </a:endParaRPr>
        </a:p>
      </dgm:t>
    </dgm:pt>
    <dgm:pt modelId="{57AC5D14-D18E-498A-AECB-41C337589D88}" type="parTrans" cxnId="{BC00ADBD-461E-4960-AAB8-A4996228DC69}">
      <dgm:prSet/>
      <dgm:spPr/>
      <dgm:t>
        <a:bodyPr/>
        <a:lstStyle/>
        <a:p>
          <a:endParaRPr lang="ru-RU"/>
        </a:p>
      </dgm:t>
    </dgm:pt>
    <dgm:pt modelId="{E8792DC7-825F-4373-8A4F-1E6C09137A13}" type="sibTrans" cxnId="{BC00ADBD-461E-4960-AAB8-A4996228DC69}">
      <dgm:prSet/>
      <dgm:spPr/>
      <dgm:t>
        <a:bodyPr/>
        <a:lstStyle/>
        <a:p>
          <a:endParaRPr lang="ru-RU"/>
        </a:p>
      </dgm:t>
    </dgm:pt>
    <dgm:pt modelId="{40BAAD00-CB78-44E1-9DBD-875A24C103EF}">
      <dgm:prSet phldrT="[Текст]" phldr="1"/>
      <dgm:spPr/>
      <dgm:t>
        <a:bodyPr/>
        <a:lstStyle/>
        <a:p>
          <a:endParaRPr lang="ru-RU"/>
        </a:p>
      </dgm:t>
    </dgm:pt>
    <dgm:pt modelId="{F8F43F18-63DB-420A-86BF-63F9AD9DCA50}" type="parTrans" cxnId="{DC0447D9-114B-4571-A380-6FB9D3B87A82}">
      <dgm:prSet/>
      <dgm:spPr/>
      <dgm:t>
        <a:bodyPr/>
        <a:lstStyle/>
        <a:p>
          <a:endParaRPr lang="ru-RU"/>
        </a:p>
      </dgm:t>
    </dgm:pt>
    <dgm:pt modelId="{B72003EF-591B-4959-BFE4-386E39C30D66}" type="sibTrans" cxnId="{DC0447D9-114B-4571-A380-6FB9D3B87A82}">
      <dgm:prSet/>
      <dgm:spPr/>
      <dgm:t>
        <a:bodyPr/>
        <a:lstStyle/>
        <a:p>
          <a:endParaRPr lang="ru-RU"/>
        </a:p>
      </dgm:t>
    </dgm:pt>
    <dgm:pt modelId="{E3233176-FF62-45E0-AD06-A5E6C68EFC6C}">
      <dgm:prSet phldrT="[Текст]"/>
      <dgm:spPr/>
      <dgm:t>
        <a:bodyPr/>
        <a:lstStyle/>
        <a:p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про передачу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невиключного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права на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використання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твору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;</a:t>
          </a:r>
          <a:endParaRPr lang="ru-RU" b="0" dirty="0">
            <a:solidFill>
              <a:schemeClr val="bg2">
                <a:lumMod val="25000"/>
              </a:schemeClr>
            </a:solidFill>
          </a:endParaRPr>
        </a:p>
      </dgm:t>
    </dgm:pt>
    <dgm:pt modelId="{E6B17296-FAB6-4A47-9AEF-E1CEBED6A2BA}" type="parTrans" cxnId="{05B717D5-23A1-4B31-9E26-C319EA17D077}">
      <dgm:prSet/>
      <dgm:spPr/>
      <dgm:t>
        <a:bodyPr/>
        <a:lstStyle/>
        <a:p>
          <a:endParaRPr lang="ru-RU"/>
        </a:p>
      </dgm:t>
    </dgm:pt>
    <dgm:pt modelId="{47DB491C-9734-4829-9EB1-8AA220373165}" type="sibTrans" cxnId="{05B717D5-23A1-4B31-9E26-C319EA17D077}">
      <dgm:prSet/>
      <dgm:spPr/>
      <dgm:t>
        <a:bodyPr/>
        <a:lstStyle/>
        <a:p>
          <a:endParaRPr lang="ru-RU"/>
        </a:p>
      </dgm:t>
    </dgm:pt>
    <dgm:pt modelId="{1124ECD1-0217-4BA7-8D05-1035089370E9}">
      <dgm:prSet phldrT="[Текст]" phldr="1"/>
      <dgm:spPr/>
      <dgm:t>
        <a:bodyPr/>
        <a:lstStyle/>
        <a:p>
          <a:endParaRPr lang="ru-RU"/>
        </a:p>
      </dgm:t>
    </dgm:pt>
    <dgm:pt modelId="{EA9A1A5B-AACF-4E4A-A6EA-9DE8D3288EF7}" type="parTrans" cxnId="{A74A84C0-41F0-4F7B-9E58-D8BE1302E958}">
      <dgm:prSet/>
      <dgm:spPr/>
      <dgm:t>
        <a:bodyPr/>
        <a:lstStyle/>
        <a:p>
          <a:endParaRPr lang="ru-RU"/>
        </a:p>
      </dgm:t>
    </dgm:pt>
    <dgm:pt modelId="{BEE2A2F6-D350-4A4A-9431-7DA6AB01CA67}" type="sibTrans" cxnId="{A74A84C0-41F0-4F7B-9E58-D8BE1302E958}">
      <dgm:prSet/>
      <dgm:spPr/>
      <dgm:t>
        <a:bodyPr/>
        <a:lstStyle/>
        <a:p>
          <a:endParaRPr lang="ru-RU"/>
        </a:p>
      </dgm:t>
    </dgm:pt>
    <dgm:pt modelId="{FB16AE8B-D9CB-42C3-8BB5-790B3604D13C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авторський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договір</a:t>
          </a:r>
          <a:r>
            <a:rPr lang="ru-RU" b="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b="0" dirty="0" err="1" smtClean="0">
              <a:solidFill>
                <a:schemeClr val="bg2">
                  <a:lumMod val="25000"/>
                </a:schemeClr>
              </a:solidFill>
            </a:rPr>
            <a:t>замовлення</a:t>
          </a:r>
          <a:endParaRPr lang="ru-RU" b="0" dirty="0">
            <a:solidFill>
              <a:schemeClr val="bg2">
                <a:lumMod val="25000"/>
              </a:schemeClr>
            </a:solidFill>
          </a:endParaRPr>
        </a:p>
      </dgm:t>
    </dgm:pt>
    <dgm:pt modelId="{8F395482-42F1-46B4-97FD-187271B3539D}" type="parTrans" cxnId="{88A26C66-349E-4829-B7DC-813A77275614}">
      <dgm:prSet/>
      <dgm:spPr/>
      <dgm:t>
        <a:bodyPr/>
        <a:lstStyle/>
        <a:p>
          <a:endParaRPr lang="ru-RU"/>
        </a:p>
      </dgm:t>
    </dgm:pt>
    <dgm:pt modelId="{8A2B4941-5A64-4826-9E11-0DB3B9E27493}" type="sibTrans" cxnId="{88A26C66-349E-4829-B7DC-813A77275614}">
      <dgm:prSet/>
      <dgm:spPr/>
      <dgm:t>
        <a:bodyPr/>
        <a:lstStyle/>
        <a:p>
          <a:endParaRPr lang="ru-RU"/>
        </a:p>
      </dgm:t>
    </dgm:pt>
    <dgm:pt modelId="{FBAC64B9-8294-438B-B734-0EDE93527EDC}" type="pres">
      <dgm:prSet presAssocID="{F0A74A82-3170-475C-BAA2-423BCDC2F7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7C9D3-1A32-449C-BCEF-444DB3A00495}" type="pres">
      <dgm:prSet presAssocID="{63AB2FFA-B928-4BD4-9CA7-6B01AEE47C9D}" presName="composite" presStyleCnt="0"/>
      <dgm:spPr/>
    </dgm:pt>
    <dgm:pt modelId="{AED5B28B-EEE1-4E5E-9B37-182881BBE984}" type="pres">
      <dgm:prSet presAssocID="{63AB2FFA-B928-4BD4-9CA7-6B01AEE47C9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9343C-BA6B-4721-86FA-3C48EC9974A2}" type="pres">
      <dgm:prSet presAssocID="{63AB2FFA-B928-4BD4-9CA7-6B01AEE47C9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76A0E-A1D4-456B-96B6-C37CD4B7E00F}" type="pres">
      <dgm:prSet presAssocID="{F62D124D-C509-4A1C-BD90-58CF401BE75D}" presName="sp" presStyleCnt="0"/>
      <dgm:spPr/>
    </dgm:pt>
    <dgm:pt modelId="{93B26911-34D4-4A44-96E8-A29D7A62716E}" type="pres">
      <dgm:prSet presAssocID="{40BAAD00-CB78-44E1-9DBD-875A24C103EF}" presName="composite" presStyleCnt="0"/>
      <dgm:spPr/>
    </dgm:pt>
    <dgm:pt modelId="{04EB5999-23F6-4D89-AE49-25C36B19C10D}" type="pres">
      <dgm:prSet presAssocID="{40BAAD00-CB78-44E1-9DBD-875A24C103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4F9E-B9E5-4BB4-BA85-0E991221E55B}" type="pres">
      <dgm:prSet presAssocID="{40BAAD00-CB78-44E1-9DBD-875A24C103E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22B91-3D3D-480E-AA23-AD1EEDB83E7A}" type="pres">
      <dgm:prSet presAssocID="{B72003EF-591B-4959-BFE4-386E39C30D66}" presName="sp" presStyleCnt="0"/>
      <dgm:spPr/>
    </dgm:pt>
    <dgm:pt modelId="{718A8BD7-9C42-49EF-ADF2-6178A5F35344}" type="pres">
      <dgm:prSet presAssocID="{1124ECD1-0217-4BA7-8D05-1035089370E9}" presName="composite" presStyleCnt="0"/>
      <dgm:spPr/>
    </dgm:pt>
    <dgm:pt modelId="{64B760B1-ED5D-4212-9178-0077E3210D1A}" type="pres">
      <dgm:prSet presAssocID="{1124ECD1-0217-4BA7-8D05-1035089370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1F9C2-B436-4E87-B572-4DDED4CE698A}" type="pres">
      <dgm:prSet presAssocID="{1124ECD1-0217-4BA7-8D05-1035089370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717D5-23A1-4B31-9E26-C319EA17D077}" srcId="{40BAAD00-CB78-44E1-9DBD-875A24C103EF}" destId="{E3233176-FF62-45E0-AD06-A5E6C68EFC6C}" srcOrd="0" destOrd="0" parTransId="{E6B17296-FAB6-4A47-9AEF-E1CEBED6A2BA}" sibTransId="{47DB491C-9734-4829-9EB1-8AA220373165}"/>
    <dgm:cxn modelId="{D8FD3CC0-8D4D-4119-B2CB-A2DE39903594}" type="presOf" srcId="{1124ECD1-0217-4BA7-8D05-1035089370E9}" destId="{64B760B1-ED5D-4212-9178-0077E3210D1A}" srcOrd="0" destOrd="0" presId="urn:microsoft.com/office/officeart/2005/8/layout/chevron2"/>
    <dgm:cxn modelId="{DC0447D9-114B-4571-A380-6FB9D3B87A82}" srcId="{F0A74A82-3170-475C-BAA2-423BCDC2F741}" destId="{40BAAD00-CB78-44E1-9DBD-875A24C103EF}" srcOrd="1" destOrd="0" parTransId="{F8F43F18-63DB-420A-86BF-63F9AD9DCA50}" sibTransId="{B72003EF-591B-4959-BFE4-386E39C30D66}"/>
    <dgm:cxn modelId="{7369DA1B-E0ED-4965-B1F5-14588296B9DA}" type="presOf" srcId="{40BAAD00-CB78-44E1-9DBD-875A24C103EF}" destId="{04EB5999-23F6-4D89-AE49-25C36B19C10D}" srcOrd="0" destOrd="0" presId="urn:microsoft.com/office/officeart/2005/8/layout/chevron2"/>
    <dgm:cxn modelId="{4AB6741F-954D-468E-B759-4BCC094EDBD7}" type="presOf" srcId="{E24708ED-BA22-4BBA-86A9-323493E91AE3}" destId="{2939343C-BA6B-4721-86FA-3C48EC9974A2}" srcOrd="0" destOrd="0" presId="urn:microsoft.com/office/officeart/2005/8/layout/chevron2"/>
    <dgm:cxn modelId="{DB219473-26BB-44A7-871F-2197A6851E9B}" type="presOf" srcId="{FB16AE8B-D9CB-42C3-8BB5-790B3604D13C}" destId="{5261F9C2-B436-4E87-B572-4DDED4CE698A}" srcOrd="0" destOrd="0" presId="urn:microsoft.com/office/officeart/2005/8/layout/chevron2"/>
    <dgm:cxn modelId="{1C20E969-93F8-4DD2-BBC2-BE5FDBAAFD3B}" type="presOf" srcId="{F0A74A82-3170-475C-BAA2-423BCDC2F741}" destId="{FBAC64B9-8294-438B-B734-0EDE93527EDC}" srcOrd="0" destOrd="0" presId="urn:microsoft.com/office/officeart/2005/8/layout/chevron2"/>
    <dgm:cxn modelId="{A74A84C0-41F0-4F7B-9E58-D8BE1302E958}" srcId="{F0A74A82-3170-475C-BAA2-423BCDC2F741}" destId="{1124ECD1-0217-4BA7-8D05-1035089370E9}" srcOrd="2" destOrd="0" parTransId="{EA9A1A5B-AACF-4E4A-A6EA-9DE8D3288EF7}" sibTransId="{BEE2A2F6-D350-4A4A-9431-7DA6AB01CA67}"/>
    <dgm:cxn modelId="{93AFD818-3147-4526-AE3B-914B367555B1}" srcId="{F0A74A82-3170-475C-BAA2-423BCDC2F741}" destId="{63AB2FFA-B928-4BD4-9CA7-6B01AEE47C9D}" srcOrd="0" destOrd="0" parTransId="{9219D9DF-F39A-4466-B518-D09EA6B067FC}" sibTransId="{F62D124D-C509-4A1C-BD90-58CF401BE75D}"/>
    <dgm:cxn modelId="{BC00ADBD-461E-4960-AAB8-A4996228DC69}" srcId="{63AB2FFA-B928-4BD4-9CA7-6B01AEE47C9D}" destId="{E24708ED-BA22-4BBA-86A9-323493E91AE3}" srcOrd="0" destOrd="0" parTransId="{57AC5D14-D18E-498A-AECB-41C337589D88}" sibTransId="{E8792DC7-825F-4373-8A4F-1E6C09137A13}"/>
    <dgm:cxn modelId="{28FC287D-639B-4D05-9070-160CAC0AC873}" type="presOf" srcId="{E3233176-FF62-45E0-AD06-A5E6C68EFC6C}" destId="{38134F9E-B9E5-4BB4-BA85-0E991221E55B}" srcOrd="0" destOrd="0" presId="urn:microsoft.com/office/officeart/2005/8/layout/chevron2"/>
    <dgm:cxn modelId="{88A26C66-349E-4829-B7DC-813A77275614}" srcId="{1124ECD1-0217-4BA7-8D05-1035089370E9}" destId="{FB16AE8B-D9CB-42C3-8BB5-790B3604D13C}" srcOrd="0" destOrd="0" parTransId="{8F395482-42F1-46B4-97FD-187271B3539D}" sibTransId="{8A2B4941-5A64-4826-9E11-0DB3B9E27493}"/>
    <dgm:cxn modelId="{C8103A36-D268-403C-9BFA-904252F185DE}" type="presOf" srcId="{63AB2FFA-B928-4BD4-9CA7-6B01AEE47C9D}" destId="{AED5B28B-EEE1-4E5E-9B37-182881BBE984}" srcOrd="0" destOrd="0" presId="urn:microsoft.com/office/officeart/2005/8/layout/chevron2"/>
    <dgm:cxn modelId="{8CDF8EAE-DF52-4AB1-B9A8-7D5D61B470D8}" type="presParOf" srcId="{FBAC64B9-8294-438B-B734-0EDE93527EDC}" destId="{E7A7C9D3-1A32-449C-BCEF-444DB3A00495}" srcOrd="0" destOrd="0" presId="urn:microsoft.com/office/officeart/2005/8/layout/chevron2"/>
    <dgm:cxn modelId="{57189BA7-DECA-490F-9D2C-9A8C9A4D0836}" type="presParOf" srcId="{E7A7C9D3-1A32-449C-BCEF-444DB3A00495}" destId="{AED5B28B-EEE1-4E5E-9B37-182881BBE984}" srcOrd="0" destOrd="0" presId="urn:microsoft.com/office/officeart/2005/8/layout/chevron2"/>
    <dgm:cxn modelId="{F76698A4-1E59-4DDF-B698-EDF83D9323C8}" type="presParOf" srcId="{E7A7C9D3-1A32-449C-BCEF-444DB3A00495}" destId="{2939343C-BA6B-4721-86FA-3C48EC9974A2}" srcOrd="1" destOrd="0" presId="urn:microsoft.com/office/officeart/2005/8/layout/chevron2"/>
    <dgm:cxn modelId="{C2FCA9EA-4D89-4B81-8E55-9F66B6A0A9E6}" type="presParOf" srcId="{FBAC64B9-8294-438B-B734-0EDE93527EDC}" destId="{E9C76A0E-A1D4-456B-96B6-C37CD4B7E00F}" srcOrd="1" destOrd="0" presId="urn:microsoft.com/office/officeart/2005/8/layout/chevron2"/>
    <dgm:cxn modelId="{4F5A33FB-450F-40F7-92D5-EB9B2DF9E12F}" type="presParOf" srcId="{FBAC64B9-8294-438B-B734-0EDE93527EDC}" destId="{93B26911-34D4-4A44-96E8-A29D7A62716E}" srcOrd="2" destOrd="0" presId="urn:microsoft.com/office/officeart/2005/8/layout/chevron2"/>
    <dgm:cxn modelId="{B2B2F4AE-FBA8-40FA-A6A0-5FA9E4D5EBA6}" type="presParOf" srcId="{93B26911-34D4-4A44-96E8-A29D7A62716E}" destId="{04EB5999-23F6-4D89-AE49-25C36B19C10D}" srcOrd="0" destOrd="0" presId="urn:microsoft.com/office/officeart/2005/8/layout/chevron2"/>
    <dgm:cxn modelId="{23E83E92-A3E5-4913-B5CD-3B21F0B6A2B8}" type="presParOf" srcId="{93B26911-34D4-4A44-96E8-A29D7A62716E}" destId="{38134F9E-B9E5-4BB4-BA85-0E991221E55B}" srcOrd="1" destOrd="0" presId="urn:microsoft.com/office/officeart/2005/8/layout/chevron2"/>
    <dgm:cxn modelId="{36A7B65B-451E-479E-8760-263BCB0E6430}" type="presParOf" srcId="{FBAC64B9-8294-438B-B734-0EDE93527EDC}" destId="{EC822B91-3D3D-480E-AA23-AD1EEDB83E7A}" srcOrd="3" destOrd="0" presId="urn:microsoft.com/office/officeart/2005/8/layout/chevron2"/>
    <dgm:cxn modelId="{F550579C-3800-44E7-849C-B05ECABCD8B3}" type="presParOf" srcId="{FBAC64B9-8294-438B-B734-0EDE93527EDC}" destId="{718A8BD7-9C42-49EF-ADF2-6178A5F35344}" srcOrd="4" destOrd="0" presId="urn:microsoft.com/office/officeart/2005/8/layout/chevron2"/>
    <dgm:cxn modelId="{9E61F2AD-D769-4008-ABB5-A9E149B10860}" type="presParOf" srcId="{718A8BD7-9C42-49EF-ADF2-6178A5F35344}" destId="{64B760B1-ED5D-4212-9178-0077E3210D1A}" srcOrd="0" destOrd="0" presId="urn:microsoft.com/office/officeart/2005/8/layout/chevron2"/>
    <dgm:cxn modelId="{3D9FA11F-37DE-4177-8900-743346E05C6D}" type="presParOf" srcId="{718A8BD7-9C42-49EF-ADF2-6178A5F35344}" destId="{5261F9C2-B436-4E87-B572-4DDED4CE69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036C5-CE27-4B0A-9B70-65D438D9A03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E05E93-400A-4153-A3BE-FA217B5E2F3F}">
      <dgm:prSet phldrT="[Текст]"/>
      <dgm:spPr/>
      <dgm:t>
        <a:bodyPr/>
        <a:lstStyle/>
        <a:p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винагорода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авторському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договорі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визначена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таких формах: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4B396BA-229C-4A5C-A7A0-D145F2007B8F}" type="parTrans" cxnId="{A93CBED1-988C-43B5-BD9F-DD1C396BA801}">
      <dgm:prSet/>
      <dgm:spPr/>
      <dgm:t>
        <a:bodyPr/>
        <a:lstStyle/>
        <a:p>
          <a:endParaRPr lang="ru-RU"/>
        </a:p>
      </dgm:t>
    </dgm:pt>
    <dgm:pt modelId="{99F371AA-83AE-4255-8071-9C99F31DE591}" type="sibTrans" cxnId="{A93CBED1-988C-43B5-BD9F-DD1C396BA801}">
      <dgm:prSet/>
      <dgm:spPr/>
      <dgm:t>
        <a:bodyPr/>
        <a:lstStyle/>
        <a:p>
          <a:endParaRPr lang="ru-RU"/>
        </a:p>
      </dgm:t>
    </dgm:pt>
    <dgm:pt modelId="{217C0C96-D507-410D-8713-E843B604AA04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одноразового (паушального) платежу</a:t>
          </a:r>
          <a:endParaRPr lang="ru-RU" dirty="0">
            <a:solidFill>
              <a:srgbClr val="C00000"/>
            </a:solidFill>
          </a:endParaRPr>
        </a:p>
      </dgm:t>
    </dgm:pt>
    <dgm:pt modelId="{74C72F36-6C87-4EF1-A909-B321DEDF6DEC}" type="parTrans" cxnId="{E109EB36-EC9A-4C33-ABFE-0787953223E0}">
      <dgm:prSet/>
      <dgm:spPr/>
      <dgm:t>
        <a:bodyPr/>
        <a:lstStyle/>
        <a:p>
          <a:endParaRPr lang="ru-RU"/>
        </a:p>
      </dgm:t>
    </dgm:pt>
    <dgm:pt modelId="{FCAFB51C-DCF7-4BE9-BBD0-1885980AB5B3}" type="sibTrans" cxnId="{E109EB36-EC9A-4C33-ABFE-0787953223E0}">
      <dgm:prSet/>
      <dgm:spPr/>
      <dgm:t>
        <a:bodyPr/>
        <a:lstStyle/>
        <a:p>
          <a:endParaRPr lang="ru-RU"/>
        </a:p>
      </dgm:t>
    </dgm:pt>
    <dgm:pt modelId="{BCF14E5B-F16B-4FC0-BC2E-52C9CD188423}">
      <dgm:prSet phldrT="[Текст]"/>
      <dgm:spPr/>
      <dgm:t>
        <a:bodyPr/>
        <a:lstStyle/>
        <a:p>
          <a:pPr algn="ctr"/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відрахувань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кожний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проданий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примірник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чи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кожне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твору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роялті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rgbClr val="C00000"/>
            </a:solidFill>
          </a:endParaRPr>
        </a:p>
      </dgm:t>
    </dgm:pt>
    <dgm:pt modelId="{D300AB46-4FDA-47AA-9D7F-3D2159E9AA47}" type="parTrans" cxnId="{DA14D93B-0387-49E3-8C31-94C91F387096}">
      <dgm:prSet/>
      <dgm:spPr/>
      <dgm:t>
        <a:bodyPr/>
        <a:lstStyle/>
        <a:p>
          <a:endParaRPr lang="ru-RU"/>
        </a:p>
      </dgm:t>
    </dgm:pt>
    <dgm:pt modelId="{FF828622-7D19-42DD-8864-4A7F4A73F7E0}" type="sibTrans" cxnId="{DA14D93B-0387-49E3-8C31-94C91F387096}">
      <dgm:prSet/>
      <dgm:spPr/>
      <dgm:t>
        <a:bodyPr/>
        <a:lstStyle/>
        <a:p>
          <a:endParaRPr lang="ru-RU"/>
        </a:p>
      </dgm:t>
    </dgm:pt>
    <dgm:pt modelId="{16D86A2B-BC3B-4F1C-BB29-B995508544C3}">
      <dgm:prSet phldrT="[Текст]"/>
      <dgm:spPr/>
      <dgm:t>
        <a:bodyPr/>
        <a:lstStyle/>
        <a:p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комбінованих</a:t>
          </a:r>
          <a:r>
            <a: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платежів</a:t>
          </a:r>
          <a:endParaRPr lang="ru-RU" dirty="0">
            <a:solidFill>
              <a:srgbClr val="C00000"/>
            </a:solidFill>
          </a:endParaRPr>
        </a:p>
      </dgm:t>
    </dgm:pt>
    <dgm:pt modelId="{F3FAB6A4-B277-4306-BD92-668163855F47}" type="parTrans" cxnId="{81B7A6DF-E628-4576-9373-0489508AF653}">
      <dgm:prSet/>
      <dgm:spPr/>
      <dgm:t>
        <a:bodyPr/>
        <a:lstStyle/>
        <a:p>
          <a:endParaRPr lang="ru-RU"/>
        </a:p>
      </dgm:t>
    </dgm:pt>
    <dgm:pt modelId="{E492EEBF-0009-489F-8598-6429D372786F}" type="sibTrans" cxnId="{81B7A6DF-E628-4576-9373-0489508AF653}">
      <dgm:prSet/>
      <dgm:spPr/>
      <dgm:t>
        <a:bodyPr/>
        <a:lstStyle/>
        <a:p>
          <a:endParaRPr lang="ru-RU"/>
        </a:p>
      </dgm:t>
    </dgm:pt>
    <dgm:pt modelId="{F58E4079-93A9-4BAB-8C30-619546DE3D17}" type="pres">
      <dgm:prSet presAssocID="{B4F036C5-CE27-4B0A-9B70-65D438D9A0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A0CE3C-2867-44CF-BECB-74A6BFD1954C}" type="pres">
      <dgm:prSet presAssocID="{5BE05E93-400A-4153-A3BE-FA217B5E2F3F}" presName="roof" presStyleLbl="dkBgShp" presStyleIdx="0" presStyleCnt="2" custLinFactNeighborX="450" custLinFactNeighborY="-9258"/>
      <dgm:spPr/>
      <dgm:t>
        <a:bodyPr/>
        <a:lstStyle/>
        <a:p>
          <a:endParaRPr lang="ru-RU"/>
        </a:p>
      </dgm:t>
    </dgm:pt>
    <dgm:pt modelId="{BA52CB08-7E67-48CC-A7EE-89D734D24BF7}" type="pres">
      <dgm:prSet presAssocID="{5BE05E93-400A-4153-A3BE-FA217B5E2F3F}" presName="pillars" presStyleCnt="0"/>
      <dgm:spPr/>
    </dgm:pt>
    <dgm:pt modelId="{D995E287-C637-498C-A78C-C566188CBA89}" type="pres">
      <dgm:prSet presAssocID="{5BE05E93-400A-4153-A3BE-FA217B5E2F3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4F4CE-D941-4491-B05A-AF90982A092D}" type="pres">
      <dgm:prSet presAssocID="{BCF14E5B-F16B-4FC0-BC2E-52C9CD18842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4C4E9-7757-4745-8C3F-CD9841A6630C}" type="pres">
      <dgm:prSet presAssocID="{16D86A2B-BC3B-4F1C-BB29-B995508544C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7CA9-5D3B-4035-87BE-D555E15758F4}" type="pres">
      <dgm:prSet presAssocID="{5BE05E93-400A-4153-A3BE-FA217B5E2F3F}" presName="base" presStyleLbl="dkBgShp" presStyleIdx="1" presStyleCnt="2"/>
      <dgm:spPr/>
    </dgm:pt>
  </dgm:ptLst>
  <dgm:cxnLst>
    <dgm:cxn modelId="{A28C72D4-39E1-4DC3-9964-C588F823844B}" type="presOf" srcId="{BCF14E5B-F16B-4FC0-BC2E-52C9CD188423}" destId="{83D4F4CE-D941-4491-B05A-AF90982A092D}" srcOrd="0" destOrd="0" presId="urn:microsoft.com/office/officeart/2005/8/layout/hList3"/>
    <dgm:cxn modelId="{DA14D93B-0387-49E3-8C31-94C91F387096}" srcId="{5BE05E93-400A-4153-A3BE-FA217B5E2F3F}" destId="{BCF14E5B-F16B-4FC0-BC2E-52C9CD188423}" srcOrd="1" destOrd="0" parTransId="{D300AB46-4FDA-47AA-9D7F-3D2159E9AA47}" sibTransId="{FF828622-7D19-42DD-8864-4A7F4A73F7E0}"/>
    <dgm:cxn modelId="{E109EB36-EC9A-4C33-ABFE-0787953223E0}" srcId="{5BE05E93-400A-4153-A3BE-FA217B5E2F3F}" destId="{217C0C96-D507-410D-8713-E843B604AA04}" srcOrd="0" destOrd="0" parTransId="{74C72F36-6C87-4EF1-A909-B321DEDF6DEC}" sibTransId="{FCAFB51C-DCF7-4BE9-BBD0-1885980AB5B3}"/>
    <dgm:cxn modelId="{DAD54B7E-BB57-427B-9BF2-FEFF9205D15C}" type="presOf" srcId="{5BE05E93-400A-4153-A3BE-FA217B5E2F3F}" destId="{89A0CE3C-2867-44CF-BECB-74A6BFD1954C}" srcOrd="0" destOrd="0" presId="urn:microsoft.com/office/officeart/2005/8/layout/hList3"/>
    <dgm:cxn modelId="{9DE44876-2AF3-41E9-91D9-F796AE091368}" type="presOf" srcId="{217C0C96-D507-410D-8713-E843B604AA04}" destId="{D995E287-C637-498C-A78C-C566188CBA89}" srcOrd="0" destOrd="0" presId="urn:microsoft.com/office/officeart/2005/8/layout/hList3"/>
    <dgm:cxn modelId="{4782ECF2-BCA9-4FE4-8FD9-8BD7801B3CAA}" type="presOf" srcId="{B4F036C5-CE27-4B0A-9B70-65D438D9A035}" destId="{F58E4079-93A9-4BAB-8C30-619546DE3D17}" srcOrd="0" destOrd="0" presId="urn:microsoft.com/office/officeart/2005/8/layout/hList3"/>
    <dgm:cxn modelId="{A93CBED1-988C-43B5-BD9F-DD1C396BA801}" srcId="{B4F036C5-CE27-4B0A-9B70-65D438D9A035}" destId="{5BE05E93-400A-4153-A3BE-FA217B5E2F3F}" srcOrd="0" destOrd="0" parTransId="{E4B396BA-229C-4A5C-A7A0-D145F2007B8F}" sibTransId="{99F371AA-83AE-4255-8071-9C99F31DE591}"/>
    <dgm:cxn modelId="{81B7A6DF-E628-4576-9373-0489508AF653}" srcId="{5BE05E93-400A-4153-A3BE-FA217B5E2F3F}" destId="{16D86A2B-BC3B-4F1C-BB29-B995508544C3}" srcOrd="2" destOrd="0" parTransId="{F3FAB6A4-B277-4306-BD92-668163855F47}" sibTransId="{E492EEBF-0009-489F-8598-6429D372786F}"/>
    <dgm:cxn modelId="{0C3240F6-1CD7-412A-93D2-9E32E8994E9A}" type="presOf" srcId="{16D86A2B-BC3B-4F1C-BB29-B995508544C3}" destId="{A724C4E9-7757-4745-8C3F-CD9841A6630C}" srcOrd="0" destOrd="0" presId="urn:microsoft.com/office/officeart/2005/8/layout/hList3"/>
    <dgm:cxn modelId="{4A6172CC-DD04-455C-81DA-1B638BEC0B7F}" type="presParOf" srcId="{F58E4079-93A9-4BAB-8C30-619546DE3D17}" destId="{89A0CE3C-2867-44CF-BECB-74A6BFD1954C}" srcOrd="0" destOrd="0" presId="urn:microsoft.com/office/officeart/2005/8/layout/hList3"/>
    <dgm:cxn modelId="{7EC45F4F-CBD1-4264-ADCE-4FED47A84753}" type="presParOf" srcId="{F58E4079-93A9-4BAB-8C30-619546DE3D17}" destId="{BA52CB08-7E67-48CC-A7EE-89D734D24BF7}" srcOrd="1" destOrd="0" presId="urn:microsoft.com/office/officeart/2005/8/layout/hList3"/>
    <dgm:cxn modelId="{F80F957C-7569-4158-8760-827161EC98A2}" type="presParOf" srcId="{BA52CB08-7E67-48CC-A7EE-89D734D24BF7}" destId="{D995E287-C637-498C-A78C-C566188CBA89}" srcOrd="0" destOrd="0" presId="urn:microsoft.com/office/officeart/2005/8/layout/hList3"/>
    <dgm:cxn modelId="{629D3DA9-B25E-45A4-B6D2-5284A0429F67}" type="presParOf" srcId="{BA52CB08-7E67-48CC-A7EE-89D734D24BF7}" destId="{83D4F4CE-D941-4491-B05A-AF90982A092D}" srcOrd="1" destOrd="0" presId="urn:microsoft.com/office/officeart/2005/8/layout/hList3"/>
    <dgm:cxn modelId="{8D5A78BE-E884-4D99-B4D4-88DB7B3EA6F3}" type="presParOf" srcId="{BA52CB08-7E67-48CC-A7EE-89D734D24BF7}" destId="{A724C4E9-7757-4745-8C3F-CD9841A6630C}" srcOrd="2" destOrd="0" presId="urn:microsoft.com/office/officeart/2005/8/layout/hList3"/>
    <dgm:cxn modelId="{DADCFAF5-132F-46CB-A87F-F97758CE4545}" type="presParOf" srcId="{F58E4079-93A9-4BAB-8C30-619546DE3D17}" destId="{506E7CA9-5D3B-4035-87BE-D555E15758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FC1D0-D5C2-440D-9779-905E027E34F4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1.</a:t>
          </a:r>
          <a:endParaRPr lang="ru-RU" sz="2500" kern="1200" dirty="0"/>
        </a:p>
      </dsp:txBody>
      <dsp:txXfrm rot="-5400000">
        <a:off x="1" y="575246"/>
        <a:ext cx="1145177" cy="490791"/>
      </dsp:txXfrm>
    </dsp:sp>
    <dsp:sp modelId="{60291704-1499-4278-B433-AAF134BB89D5}">
      <dsp:nvSpPr>
        <dsp:cNvPr id="0" name=""/>
        <dsp:cNvSpPr/>
      </dsp:nvSpPr>
      <dsp:spPr>
        <a:xfrm rot="5400000">
          <a:off x="4155699" y="-300786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предметом договору є твори літератури, науки та мистецтва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45178" y="54567"/>
        <a:ext cx="7032512" cy="959559"/>
      </dsp:txXfrm>
    </dsp:sp>
    <dsp:sp modelId="{54BA6AD9-B86A-4064-A664-6880407700B7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2.</a:t>
          </a:r>
          <a:endParaRPr lang="ru-RU" sz="2500" kern="1200" dirty="0"/>
        </a:p>
      </dsp:txBody>
      <dsp:txXfrm rot="-5400000">
        <a:off x="1" y="2017586"/>
        <a:ext cx="1145177" cy="490791"/>
      </dsp:txXfrm>
    </dsp:sp>
    <dsp:sp modelId="{B24CD908-4AF4-40CD-AD59-EC51F73C591A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має цивільно-правовий характер, але йому притаманні і власні особливості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45178" y="1496907"/>
        <a:ext cx="7032512" cy="959559"/>
      </dsp:txXfrm>
    </dsp:sp>
    <dsp:sp modelId="{04546EC4-4B2B-4345-8CB6-31542C1BF0EC}">
      <dsp:nvSpPr>
        <dsp:cNvPr id="0" name=""/>
        <dsp:cNvSpPr/>
      </dsp:nvSpPr>
      <dsp:spPr>
        <a:xfrm rot="5400000">
          <a:off x="-245395" y="3132731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3.</a:t>
          </a:r>
          <a:endParaRPr lang="ru-RU" sz="2500" kern="1200" dirty="0"/>
        </a:p>
      </dsp:txBody>
      <dsp:txXfrm rot="-5400000">
        <a:off x="1" y="3459925"/>
        <a:ext cx="1145177" cy="490791"/>
      </dsp:txXfrm>
    </dsp:sp>
    <dsp:sp modelId="{1450F003-C732-453C-B46A-1A4A72AF91A0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це </a:t>
          </a:r>
          <a:r>
            <a:rPr lang="uk-UA" sz="2800" kern="1200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консенсуальний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, взаємний та оплатний договір, авторський договір може бути реальним та безоплатним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145178" y="2939247"/>
        <a:ext cx="70325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5B28B-EEE1-4E5E-9B37-182881BBE98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573596"/>
        <a:ext cx="1146297" cy="491270"/>
      </dsp:txXfrm>
    </dsp:sp>
    <dsp:sp modelId="{2939343C-BA6B-4721-86FA-3C48EC9974A2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про передачу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виключного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права на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використання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твору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;</a:t>
          </a:r>
          <a:endParaRPr lang="ru-RU" sz="26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146298" y="52408"/>
        <a:ext cx="7031341" cy="960496"/>
      </dsp:txXfrm>
    </dsp:sp>
    <dsp:sp modelId="{04EB5999-23F6-4D89-AE49-25C36B19C10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2017346"/>
        <a:ext cx="1146297" cy="491270"/>
      </dsp:txXfrm>
    </dsp:sp>
    <dsp:sp modelId="{38134F9E-B9E5-4BB4-BA85-0E991221E55B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про передачу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невиключного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права на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використання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твору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;</a:t>
          </a:r>
          <a:endParaRPr lang="ru-RU" sz="26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146298" y="1496158"/>
        <a:ext cx="7031341" cy="960496"/>
      </dsp:txXfrm>
    </dsp:sp>
    <dsp:sp modelId="{64B760B1-ED5D-4212-9178-0077E3210D1A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3461095"/>
        <a:ext cx="1146297" cy="491270"/>
      </dsp:txXfrm>
    </dsp:sp>
    <dsp:sp modelId="{5261F9C2-B436-4E87-B572-4DDED4CE698A}">
      <dsp:nvSpPr>
        <dsp:cNvPr id="0" name=""/>
        <dsp:cNvSpPr/>
      </dsp:nvSpPr>
      <dsp:spPr>
        <a:xfrm rot="5400000">
          <a:off x="4155739" y="-121495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авторський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договір</a:t>
          </a:r>
          <a:r>
            <a:rPr lang="ru-RU" sz="2600" b="0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ru-RU" sz="2600" b="0" kern="1200" dirty="0" err="1" smtClean="0">
              <a:solidFill>
                <a:schemeClr val="bg2">
                  <a:lumMod val="25000"/>
                </a:schemeClr>
              </a:solidFill>
            </a:rPr>
            <a:t>замовлення</a:t>
          </a:r>
          <a:endParaRPr lang="ru-RU" sz="26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146298" y="2939907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0CE3C-2867-44CF-BECB-74A6BFD1954C}">
      <dsp:nvSpPr>
        <dsp:cNvPr id="0" name=""/>
        <dsp:cNvSpPr/>
      </dsp:nvSpPr>
      <dsp:spPr>
        <a:xfrm>
          <a:off x="0" y="0"/>
          <a:ext cx="7929618" cy="1543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Авторська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винагорода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авторському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договорі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30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визначена</a:t>
          </a:r>
          <a:r>
            <a:rPr lang="ru-RU" sz="30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в таких формах: </a:t>
          </a:r>
          <a:endParaRPr lang="ru-RU" sz="3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0"/>
        <a:ext cx="7929618" cy="1543060"/>
      </dsp:txXfrm>
    </dsp:sp>
    <dsp:sp modelId="{D995E287-C637-498C-A78C-C566188CBA89}">
      <dsp:nvSpPr>
        <dsp:cNvPr id="0" name=""/>
        <dsp:cNvSpPr/>
      </dsp:nvSpPr>
      <dsp:spPr>
        <a:xfrm>
          <a:off x="3871" y="1543060"/>
          <a:ext cx="2640624" cy="324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одноразового (паушального) платежу</a:t>
          </a:r>
          <a:endParaRPr lang="ru-RU" sz="3000" kern="1200" dirty="0">
            <a:solidFill>
              <a:srgbClr val="C00000"/>
            </a:solidFill>
          </a:endParaRPr>
        </a:p>
      </dsp:txBody>
      <dsp:txXfrm>
        <a:off x="3871" y="1543060"/>
        <a:ext cx="2640624" cy="3240427"/>
      </dsp:txXfrm>
    </dsp:sp>
    <dsp:sp modelId="{83D4F4CE-D941-4491-B05A-AF90982A092D}">
      <dsp:nvSpPr>
        <dsp:cNvPr id="0" name=""/>
        <dsp:cNvSpPr/>
      </dsp:nvSpPr>
      <dsp:spPr>
        <a:xfrm>
          <a:off x="2644496" y="1543060"/>
          <a:ext cx="2640624" cy="324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відрахувань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кожний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проданий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примірник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чи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кожне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твору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роялті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3000" kern="1200" dirty="0">
            <a:solidFill>
              <a:srgbClr val="C00000"/>
            </a:solidFill>
          </a:endParaRPr>
        </a:p>
      </dsp:txBody>
      <dsp:txXfrm>
        <a:off x="2644496" y="1543060"/>
        <a:ext cx="2640624" cy="3240427"/>
      </dsp:txXfrm>
    </dsp:sp>
    <dsp:sp modelId="{A724C4E9-7757-4745-8C3F-CD9841A6630C}">
      <dsp:nvSpPr>
        <dsp:cNvPr id="0" name=""/>
        <dsp:cNvSpPr/>
      </dsp:nvSpPr>
      <dsp:spPr>
        <a:xfrm>
          <a:off x="5285121" y="1543060"/>
          <a:ext cx="2640624" cy="324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комбінованих</a:t>
          </a:r>
          <a:r>
            <a:rPr lang="ru-RU" sz="30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платежів</a:t>
          </a:r>
          <a:endParaRPr lang="ru-RU" sz="3000" kern="1200" dirty="0">
            <a:solidFill>
              <a:srgbClr val="C00000"/>
            </a:solidFill>
          </a:endParaRPr>
        </a:p>
      </dsp:txBody>
      <dsp:txXfrm>
        <a:off x="5285121" y="1543060"/>
        <a:ext cx="2640624" cy="3240427"/>
      </dsp:txXfrm>
    </dsp:sp>
    <dsp:sp modelId="{506E7CA9-5D3B-4035-87BE-D555E15758F4}">
      <dsp:nvSpPr>
        <dsp:cNvPr id="0" name=""/>
        <dsp:cNvSpPr/>
      </dsp:nvSpPr>
      <dsp:spPr>
        <a:xfrm>
          <a:off x="0" y="4783488"/>
          <a:ext cx="7929618" cy="3600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7789A0-7EEA-44E8-A41E-0081917A4F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EAB056-6391-4DBE-9A92-3B3943CB86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2%D0%B8%D0%BA%D0%BE%D1%80%D0%B8%D1%81%D1%82%D0%B0%D0%BD%D0%BD%D1%8F_%D0%BF%D1%80%D0%B0%D0%B2%D0%B0_%D1%96%D0%BD%D1%82%D0%B5%D0%BB%D0%B5%D0%BA%D1%82%D1%83%D0%B0%D0%BB%D1%8C%D0%BD%D0%BE%D1%97_%D0%B2%D0%BB%D0%B0%D1%81%D0%BD%D0%BE%D1%81%D1%82%D1%96&amp;action=edit&amp;redlink=1" TargetMode="External"/><Relationship Id="rId3" Type="http://schemas.openxmlformats.org/officeDocument/2006/relationships/hyperlink" Target="http://uk.wikipedia.org/wiki/%D0%86%D0%BD%D1%82%D0%B5%D0%BB%D0%B5%D0%BA%D1%82%D1%83%D0%B0%D0%BB%D1%8C%D0%BD%D0%B0_%D0%B2%D0%BB%D0%B0%D1%81%D0%BD%D1%96%D1%81%D1%82%D1%8C" TargetMode="External"/><Relationship Id="rId7" Type="http://schemas.openxmlformats.org/officeDocument/2006/relationships/hyperlink" Target="http://uk.wikipedia.org/wiki/%D0%A2%D0%B2%D1%96%D1%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80%D0%B0%D0%B2%D0%BE%D0%BD%D0%B0%D1%81%D1%82%D1%83%D0%BF%D0%BD%D0%B8%D0%BA" TargetMode="External"/><Relationship Id="rId5" Type="http://schemas.openxmlformats.org/officeDocument/2006/relationships/hyperlink" Target="http://uk.wikipedia.org/wiki/%D0%90%D0%B2%D1%82%D0%BE%D1%80" TargetMode="External"/><Relationship Id="rId4" Type="http://schemas.openxmlformats.org/officeDocument/2006/relationships/hyperlink" Target="http://uk.wikipedia.org/wiki/%D0%90%D0%B2%D1%82%D0%BE%D1%80%D1%81%D1%8C%D0%BA%D0%B5_%D0%BF%D1%80%D0%B0%D0%B2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3"/>
            <a:ext cx="84582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ІНДЗ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Авторські договори. Загальні положення.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4743456" cy="2071702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Виконав: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ТПФ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Літовченко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Перевірив: викладач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Авраменко О. 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tj.spb.ru/wp-content/gallery/59_big/59_14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741" y="4338000"/>
            <a:ext cx="4271259" cy="252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7649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випущений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публічним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видовищному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Контрагентами договору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боку, автор —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творець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сценічного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правонаступники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видовищний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постановник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укладається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неопубліковані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твори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договором автор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видовищному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драматичний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музично-драматичний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хореографічний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пантомімний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заклад-постановник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обумовленого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законом строку постановку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випустити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сплатити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винагороду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одноразової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спектакль.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Постановочний договір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 автор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-, теле-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радіостудії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теле-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радіопередачі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обумовлений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 строк,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виплатити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Предметом договору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неопублікований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заявці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договору.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заявці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сюжетний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Сценарний договір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gordonandthewhale.com/wp-content/uploads/2009/12/The-Lovely-Bones-tease-450x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620" y="3978000"/>
            <a:ext cx="456338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osterlux.ru/new/5/big/nefyodova_lidiya_stanislavovna_rod_1910/posterlux-nefyodova_lidiya_stanislavovna_rod_1910-kupanie_konei_196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834" y="3618000"/>
            <a:ext cx="5430166" cy="324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 автор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замовнику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обумовлений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 строк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замовник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виплатити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погоджену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контрагентом автора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виступати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особа, 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громадянин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вказаного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замовник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виставляти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публічного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Предметом договору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декоративного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фотографічні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способами,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аналогічними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замовлення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8000"/>
            <a:ext cx="234358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3218" y="4698000"/>
            <a:ext cx="151756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000" y="46980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утилітарне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сувенірне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вирізняються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оригінальними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художньо-естетичними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задовольняють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прикрасою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серветки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килими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хустки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значки,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сувеніри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фарфору,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ювелірні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галантерейні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вказаного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договору є те, що контрагентом автора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випустити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неопублікованого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декоративно-прикладного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мистецтва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36" y="767328"/>
            <a:ext cx="8572528" cy="532334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договором про передачу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виключного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 на 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автор (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особа, яка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виключне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право)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межах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дозволяти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забороняти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особам. При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 особою, яка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виключне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0001" y="1214422"/>
            <a:ext cx="8643998" cy="402496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договором про передачу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невиключного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автор (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особа, яка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право) 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способом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межах. При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за  особою, яка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невиключне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право,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передачу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невиключного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особам. 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vinrada.gov.ua/upload/Image/Gitlo/10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001" y="4338000"/>
            <a:ext cx="3359999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596" y="983724"/>
            <a:ext cx="8286808" cy="48905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Право на передачу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будь-яким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особам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невиключних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колективного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 передали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майновими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авторськими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правами. 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договором,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невиключними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виключних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642918"/>
            <a:ext cx="8215370" cy="48905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зобов'язується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умов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замовникові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Договором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передбачатися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замовником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авторові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авансу як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авторської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договору,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обмежують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автора на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зазначену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зазначеній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недійсними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2.bp.blogspot.com/-zXls9z1ejy0/Ts5o9WpfQ4I/AAAAAAAAB4I/84ky4p8bS7w/s1600/MAX_Earth+land+art+proce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581" y="4518000"/>
            <a:ext cx="3522419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>
            <a:normAutofit fontScale="55000" lnSpcReduction="2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сповіщення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Публічна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публічний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повторне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оприлюднення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здійснила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оприлюднення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Переклади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аранжування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збірників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антологій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енциклопедій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продажу,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відчуження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здавання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майнові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найми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прокат та шляхом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відома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публіки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таким чином,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за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Здавання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майнові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найми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комерційний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прокат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продажу,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відчуження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оригіналу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аудіовізуальних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комп’ютерних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баз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нотній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зафіксованих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фонограмі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відеограмі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зчитує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комп’ютер</a:t>
            </a: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Імпорт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примірників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пособи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Поняття про авторський договір</a:t>
            </a:r>
          </a:p>
          <a:p>
            <a:pPr marL="624078" indent="-514350" algn="just">
              <a:buFont typeface="+mj-lt"/>
              <a:buAutoNum type="arabicPeriod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Види авторських договорів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Авторська винагорода</a:t>
            </a:r>
          </a:p>
          <a:p>
            <a:pPr marL="624078" indent="-514350" algn="just">
              <a:buFont typeface="+mj-lt"/>
              <a:buAutoNum type="arabicPeriod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припинення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договору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АВТОРСЬКА ВИНАГОРОДА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07191" y="1214422"/>
          <a:ext cx="792961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214290"/>
            <a:ext cx="7893899" cy="519350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 до п. 2 ст. 33 Закону про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авторські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авторському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доходу,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отриманого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або 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фіксованої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чином.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одноразової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паушального платежу. В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Законі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відсутнє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ЦКУ, а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у законах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Законі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“Про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і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суміжні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права”,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обов’язку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максимального тиражу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визначення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фіксованої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904" y="4338000"/>
            <a:ext cx="38670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698000"/>
            <a:ext cx="215270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marL="624078" indent="-514350" algn="just">
              <a:buFont typeface="+mj-lt"/>
              <a:buAutoNum type="arabicParenR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передача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організації-замовнику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Автор повинен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зазначеним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технічної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друкування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автор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замовнику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визначений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строк.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готовому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оформлений,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екземплярів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передаватися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тому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договором.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Доопрацювання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організації-замовника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Замовник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вимагати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внести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зобов’язаний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Строк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визначатися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автором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замовником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договору про передачу прав автор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зобов’язується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особам без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автора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Autofit/>
          </a:bodyPr>
          <a:lstStyle/>
          <a:p>
            <a:pPr marL="624078" indent="-514350" algn="just">
              <a:buFont typeface="+mj-lt"/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автором.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розглянути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строк,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вказаний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письмово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автора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немайнових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 автора.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права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скорочувати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автора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право автора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містобудування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садово-паркового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зобов’язує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користувача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 строк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способом. </a:t>
            </a:r>
          </a:p>
          <a:p>
            <a:pPr marL="624078" indent="-514350" algn="just">
              <a:buFont typeface="+mj-lt"/>
              <a:buAutoNum type="arabicParenR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Виплатити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автору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винагороду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строки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договором.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користувача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Сторона, яка не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неналежним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зобов'язання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авторським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договором,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зобов'язана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відшкодувати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упущену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вигоду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не передав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замовникові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умов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відшкодувати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замовникові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упущену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вигоду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вирішуються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суді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договору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effectLst/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juryst.lviv.ua/images/Dogovirne_pravo_u_Lv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298" y="3978000"/>
            <a:ext cx="4338702" cy="288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консенсуальна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угода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Інтелектуальна власність"/>
              </a:rPr>
              <a:t>права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 tooltip="Інтелектуальна власність"/>
              </a:rPr>
              <a:t>інтелектуальної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Інтелектуальна власність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 tooltip="Інтелектуальна власність"/>
              </a:rPr>
              <a:t>власності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Авторське право"/>
              </a:rPr>
              <a:t>авторського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Авторське право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tooltip="Авторське право"/>
              </a:rPr>
              <a:t>права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Автор"/>
              </a:rPr>
              <a:t>автор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 tooltip="Правонаступник"/>
              </a:rPr>
              <a:t>правонаступники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7" tooltip="Твір"/>
              </a:rPr>
              <a:t>твір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8" tooltip="Використання права інтелектуальної власності (ще не написана)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себе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обумовленим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Авторський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договір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Особливості авторського договору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9128" y="767328"/>
            <a:ext cx="7825745" cy="5323344"/>
          </a:xfrm>
          <a:prstGeom prst="ellipse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виключне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особам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будь-яким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відомими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способами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договору. З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боку,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будь-якою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особою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дозволяється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договору, за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32 закону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суміжні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права»)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925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строк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договору;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право, що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порядок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авторської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має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досягнуто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з п. 2 ст. 33 Закону про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авторські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істотними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авторського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договору є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перевидання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оригіналі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неопублікова-ного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постановочний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неопублікованого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кінофільмі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телевізійному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сценарний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телевізійній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публічного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виставлення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неопублікованого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декоративно-прикладного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enter.notariat.org.ua/img/manys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538" y="4698000"/>
            <a:ext cx="1731462" cy="216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2877" y="637491"/>
            <a:ext cx="8358246" cy="558301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специфічним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виданням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розповсюдженням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Видавничі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предметом так: договори на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Договори на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оригінальних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 на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укладений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буде створено у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000" y="469800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508635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є передача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між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договорами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Своєрідність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цього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тому, що на відміну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(ст. 413 ЦК) 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його предметом є не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який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передається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схов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невизначений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строк.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права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моменту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породжує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автора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депонований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прирівнюється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опублікованої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друкованої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випущених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видавничим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договором.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депонування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реальна угода,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чином оформлений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заінтересованих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його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ознайомитися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</TotalTime>
  <Words>1848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ІНДЗ на тему: Авторські договори. Загальні положення.</vt:lpstr>
      <vt:lpstr>План </vt:lpstr>
      <vt:lpstr>Авторський договір</vt:lpstr>
      <vt:lpstr>Особливості авторського договору</vt:lpstr>
      <vt:lpstr>Презентация PowerPoint</vt:lpstr>
      <vt:lpstr>Згідно з п. 2 ст. 33 Закону про авторські права, істотними умовами авторського договору є такі умови:</vt:lpstr>
      <vt:lpstr>Існують конкретні види авторських договорів про передавання твору для використання:</vt:lpstr>
      <vt:lpstr>Презентация PowerPoint</vt:lpstr>
      <vt:lpstr>Презентация PowerPoint</vt:lpstr>
      <vt:lpstr>Постановочний договір</vt:lpstr>
      <vt:lpstr>Сценарний договір</vt:lpstr>
      <vt:lpstr>Договір художнього замовлення</vt:lpstr>
      <vt:lpstr>Договір про використання в промисловості неопублікованого твору декоративно-прикладного мистецтва</vt:lpstr>
      <vt:lpstr>Види авторських договорів:</vt:lpstr>
      <vt:lpstr>Презентация PowerPoint</vt:lpstr>
      <vt:lpstr>Презентация PowerPoint</vt:lpstr>
      <vt:lpstr>Презентация PowerPoint</vt:lpstr>
      <vt:lpstr>Презентация PowerPoint</vt:lpstr>
      <vt:lpstr>Cпособи використання твору :</vt:lpstr>
      <vt:lpstr>АВТОРСЬКА ВИНАГОРОДА</vt:lpstr>
      <vt:lpstr>Презентация PowerPoint</vt:lpstr>
      <vt:lpstr>Обов’язки автора твору</vt:lpstr>
      <vt:lpstr>Обов’язки користувача</vt:lpstr>
      <vt:lpstr>Відповідальність за невиконання  авторського договору </vt:lpstr>
      <vt:lpstr>Дякую за увагу!!!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ІНДЗ на тему: Авторські договори. Загальні положення.</dc:title>
  <dc:creator>студент_2</dc:creator>
  <cp:lastModifiedBy>авак</cp:lastModifiedBy>
  <cp:revision>26</cp:revision>
  <dcterms:created xsi:type="dcterms:W3CDTF">2013-04-17T07:13:01Z</dcterms:created>
  <dcterms:modified xsi:type="dcterms:W3CDTF">2014-12-10T18:42:30Z</dcterms:modified>
</cp:coreProperties>
</file>