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13"/>
  </p:notesMasterIdLst>
  <p:sldIdLst>
    <p:sldId id="256" r:id="rId2"/>
    <p:sldId id="271" r:id="rId3"/>
    <p:sldId id="257" r:id="rId4"/>
    <p:sldId id="258" r:id="rId5"/>
    <p:sldId id="262" r:id="rId6"/>
    <p:sldId id="260" r:id="rId7"/>
    <p:sldId id="263" r:id="rId8"/>
    <p:sldId id="264" r:id="rId9"/>
    <p:sldId id="265" r:id="rId10"/>
    <p:sldId id="266" r:id="rId11"/>
    <p:sldId id="267" r:id="rId12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FB38D831-7F5D-47A3-9A52-91B0B9D076AE}">
  <a:tblStyle styleId="{FB38D831-7F5D-47A3-9A52-91B0B9D076AE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87" autoAdjust="0"/>
    <p:restoredTop sz="94660"/>
  </p:normalViewPr>
  <p:slideViewPr>
    <p:cSldViewPr>
      <p:cViewPr varScale="1">
        <p:scale>
          <a:sx n="69" d="100"/>
          <a:sy n="69" d="100"/>
        </p:scale>
        <p:origin x="-96" y="-216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87B7A0-D23B-4F1D-81CC-698FDA34A0B4}" type="doc">
      <dgm:prSet loTypeId="urn:microsoft.com/office/officeart/2005/8/layout/cycle3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0CC62D4-9C45-41DF-B6F1-EE0BEBE2A337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Громадянство</a:t>
          </a:r>
          <a:endParaRPr lang="ru-RU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48D3DC3D-30DD-4EDC-A7A0-07E990CF1927}" type="parTrans" cxnId="{043416A8-54CF-4E67-A014-3EC773DEA735}">
      <dgm:prSet/>
      <dgm:spPr/>
      <dgm:t>
        <a:bodyPr/>
        <a:lstStyle/>
        <a:p>
          <a:endParaRPr lang="ru-RU"/>
        </a:p>
      </dgm:t>
    </dgm:pt>
    <dgm:pt modelId="{D27A6B1B-B275-41D9-8D64-514CEB06A7C2}" type="sibTrans" cxnId="{043416A8-54CF-4E67-A014-3EC773DEA735}">
      <dgm:prSet/>
      <dgm:spPr/>
      <dgm:t>
        <a:bodyPr/>
        <a:lstStyle/>
        <a:p>
          <a:endParaRPr lang="ru-RU"/>
        </a:p>
      </dgm:t>
    </dgm:pt>
    <dgm:pt modelId="{FCB03FE2-3633-41EE-AB66-AA6ED4395F9E}">
      <dgm:prSet phldrT="[Текст]"/>
      <dgm:spPr/>
      <dgm:t>
        <a:bodyPr/>
        <a:lstStyle/>
        <a:p>
          <a:r>
            <a:rPr lang="uk-UA" dirty="0" smtClean="0"/>
            <a:t>Громадяни України</a:t>
          </a:r>
          <a:endParaRPr lang="ru-RU" dirty="0">
            <a:latin typeface="Bookman Old Style" pitchFamily="18" charset="0"/>
          </a:endParaRPr>
        </a:p>
      </dgm:t>
    </dgm:pt>
    <dgm:pt modelId="{A24F35DB-4DA7-466F-A0D8-B94F0B857218}" type="parTrans" cxnId="{D3D399B2-C81B-4EC1-8492-22EAB0C78DEE}">
      <dgm:prSet/>
      <dgm:spPr/>
      <dgm:t>
        <a:bodyPr/>
        <a:lstStyle/>
        <a:p>
          <a:endParaRPr lang="ru-RU"/>
        </a:p>
      </dgm:t>
    </dgm:pt>
    <dgm:pt modelId="{BEC4E1D6-F6CB-4E5A-B96C-209844EAF6F4}" type="sibTrans" cxnId="{D3D399B2-C81B-4EC1-8492-22EAB0C78DEE}">
      <dgm:prSet/>
      <dgm:spPr/>
      <dgm:t>
        <a:bodyPr/>
        <a:lstStyle/>
        <a:p>
          <a:endParaRPr lang="ru-RU"/>
        </a:p>
      </dgm:t>
    </dgm:pt>
    <dgm:pt modelId="{E0C67D82-C03F-4D57-9737-44244CCC4305}">
      <dgm:prSet phldrT="[Текст]"/>
      <dgm:spPr/>
      <dgm:t>
        <a:bodyPr/>
        <a:lstStyle/>
        <a:p>
          <a:r>
            <a:rPr lang="ru-RU" dirty="0" err="1" smtClean="0"/>
            <a:t>Принципи</a:t>
          </a:r>
          <a:r>
            <a:rPr lang="ru-RU" dirty="0" smtClean="0"/>
            <a:t> </a:t>
          </a:r>
          <a:r>
            <a:rPr lang="ru-RU" dirty="0" err="1" smtClean="0"/>
            <a:t>громадянства</a:t>
          </a:r>
          <a:r>
            <a:rPr lang="ru-RU" dirty="0" smtClean="0"/>
            <a:t> в </a:t>
          </a:r>
          <a:r>
            <a:rPr lang="ru-RU" dirty="0" err="1" smtClean="0"/>
            <a:t>законодавстві</a:t>
          </a:r>
          <a:r>
            <a:rPr lang="ru-RU" dirty="0" smtClean="0"/>
            <a:t> </a:t>
          </a:r>
          <a:r>
            <a:rPr lang="ru-RU" dirty="0" err="1" smtClean="0"/>
            <a:t>України</a:t>
          </a:r>
          <a:endParaRPr lang="ru-RU" dirty="0">
            <a:latin typeface="Bookman Old Style" pitchFamily="18" charset="0"/>
          </a:endParaRPr>
        </a:p>
      </dgm:t>
    </dgm:pt>
    <dgm:pt modelId="{8B546923-D1A8-4267-A5A8-AC5DE16C0679}" type="parTrans" cxnId="{80C21D87-0223-41E1-B652-51CCDE6A14CB}">
      <dgm:prSet/>
      <dgm:spPr/>
      <dgm:t>
        <a:bodyPr/>
        <a:lstStyle/>
        <a:p>
          <a:endParaRPr lang="ru-RU"/>
        </a:p>
      </dgm:t>
    </dgm:pt>
    <dgm:pt modelId="{E5DB3645-78FF-4C27-97F4-91DA2AF96AEC}" type="sibTrans" cxnId="{80C21D87-0223-41E1-B652-51CCDE6A14CB}">
      <dgm:prSet/>
      <dgm:spPr/>
      <dgm:t>
        <a:bodyPr/>
        <a:lstStyle/>
        <a:p>
          <a:endParaRPr lang="ru-RU"/>
        </a:p>
      </dgm:t>
    </dgm:pt>
    <dgm:pt modelId="{1DA39302-BBF8-45BB-9091-389B3AEEF7EF}">
      <dgm:prSet phldrT="[Текст]"/>
      <dgm:spPr/>
      <dgm:t>
        <a:bodyPr/>
        <a:lstStyle/>
        <a:p>
          <a:r>
            <a:rPr lang="uk-UA" dirty="0" smtClean="0"/>
            <a:t>Припинення громадянства України</a:t>
          </a:r>
          <a:endParaRPr lang="ru-RU" dirty="0">
            <a:latin typeface="Bookman Old Style" pitchFamily="18" charset="0"/>
          </a:endParaRPr>
        </a:p>
      </dgm:t>
    </dgm:pt>
    <dgm:pt modelId="{2B7298DA-B162-4754-8C10-F36F48704A10}" type="parTrans" cxnId="{B5BD105B-E74A-446C-B4EE-52E3A30D99BB}">
      <dgm:prSet/>
      <dgm:spPr/>
      <dgm:t>
        <a:bodyPr/>
        <a:lstStyle/>
        <a:p>
          <a:endParaRPr lang="ru-RU"/>
        </a:p>
      </dgm:t>
    </dgm:pt>
    <dgm:pt modelId="{A24039B5-EC98-4B35-8ABD-98E6EFEDF098}" type="sibTrans" cxnId="{B5BD105B-E74A-446C-B4EE-52E3A30D99BB}">
      <dgm:prSet/>
      <dgm:spPr/>
      <dgm:t>
        <a:bodyPr/>
        <a:lstStyle/>
        <a:p>
          <a:endParaRPr lang="ru-RU"/>
        </a:p>
      </dgm:t>
    </dgm:pt>
    <dgm:pt modelId="{1618521A-5C4B-4AA2-A9F6-5A34B6A07317}">
      <dgm:prSet phldrT="[Текст]"/>
      <dgm:spPr/>
      <dgm:t>
        <a:bodyPr/>
        <a:lstStyle/>
        <a:p>
          <a:r>
            <a:rPr lang="uk-UA" dirty="0" smtClean="0"/>
            <a:t>Вихід з громадянства</a:t>
          </a:r>
          <a:endParaRPr lang="ru-RU" dirty="0">
            <a:latin typeface="Bookman Old Style" pitchFamily="18" charset="0"/>
          </a:endParaRPr>
        </a:p>
      </dgm:t>
    </dgm:pt>
    <dgm:pt modelId="{56EC99C6-048C-4665-A16A-0045B24ED952}" type="parTrans" cxnId="{E739B556-1770-4FDC-B282-3330EE34454F}">
      <dgm:prSet/>
      <dgm:spPr/>
      <dgm:t>
        <a:bodyPr/>
        <a:lstStyle/>
        <a:p>
          <a:endParaRPr lang="ru-RU"/>
        </a:p>
      </dgm:t>
    </dgm:pt>
    <dgm:pt modelId="{92CBA32B-65BF-4F25-B6D2-32A29EC0A38B}" type="sibTrans" cxnId="{E739B556-1770-4FDC-B282-3330EE34454F}">
      <dgm:prSet/>
      <dgm:spPr/>
      <dgm:t>
        <a:bodyPr/>
        <a:lstStyle/>
        <a:p>
          <a:endParaRPr lang="ru-RU"/>
        </a:p>
      </dgm:t>
    </dgm:pt>
    <dgm:pt modelId="{EB1C7B4E-F4BB-42DE-87E0-583B33AA1435}">
      <dgm:prSet phldrT="[Текст]"/>
      <dgm:spPr/>
      <dgm:t>
        <a:bodyPr/>
        <a:lstStyle/>
        <a:p>
          <a:r>
            <a:rPr lang="uk-UA" dirty="0" smtClean="0"/>
            <a:t>Втрата громадянства</a:t>
          </a:r>
          <a:endParaRPr lang="ru-RU" dirty="0">
            <a:latin typeface="Bookman Old Style" pitchFamily="18" charset="0"/>
          </a:endParaRPr>
        </a:p>
      </dgm:t>
    </dgm:pt>
    <dgm:pt modelId="{F86A940E-BD21-4DCD-9B57-12FB9CD40168}" type="parTrans" cxnId="{5C268017-924A-4962-A55D-CC998F0C5F4D}">
      <dgm:prSet/>
      <dgm:spPr/>
      <dgm:t>
        <a:bodyPr/>
        <a:lstStyle/>
        <a:p>
          <a:endParaRPr lang="ru-RU"/>
        </a:p>
      </dgm:t>
    </dgm:pt>
    <dgm:pt modelId="{93F7289C-7E02-4A22-B8AB-4C63690AA88A}" type="sibTrans" cxnId="{5C268017-924A-4962-A55D-CC998F0C5F4D}">
      <dgm:prSet/>
      <dgm:spPr/>
      <dgm:t>
        <a:bodyPr/>
        <a:lstStyle/>
        <a:p>
          <a:endParaRPr lang="ru-RU"/>
        </a:p>
      </dgm:t>
    </dgm:pt>
    <dgm:pt modelId="{A455B8FC-6648-42C9-BF4D-B8A234133D53}">
      <dgm:prSet/>
      <dgm:spPr/>
      <dgm:t>
        <a:bodyPr/>
        <a:lstStyle/>
        <a:p>
          <a:r>
            <a:rPr lang="uk-UA" dirty="0" smtClean="0"/>
            <a:t>Набуття громадянства                   </a:t>
          </a:r>
          <a:endParaRPr lang="uk-UA" dirty="0"/>
        </a:p>
      </dgm:t>
    </dgm:pt>
    <dgm:pt modelId="{130DA4E8-1AB8-41C9-A4C0-B592447A7BCF}" type="parTrans" cxnId="{3093ED82-68B3-4188-94C0-A98EBCD7A9F1}">
      <dgm:prSet/>
      <dgm:spPr/>
      <dgm:t>
        <a:bodyPr/>
        <a:lstStyle/>
        <a:p>
          <a:endParaRPr lang="uk-UA"/>
        </a:p>
      </dgm:t>
    </dgm:pt>
    <dgm:pt modelId="{94D9BF87-CC62-409C-9773-C28B5B3DB5B9}" type="sibTrans" cxnId="{3093ED82-68B3-4188-94C0-A98EBCD7A9F1}">
      <dgm:prSet/>
      <dgm:spPr/>
      <dgm:t>
        <a:bodyPr/>
        <a:lstStyle/>
        <a:p>
          <a:endParaRPr lang="uk-UA"/>
        </a:p>
      </dgm:t>
    </dgm:pt>
    <dgm:pt modelId="{F54F905E-2F81-4496-8643-6EEE0788293B}" type="pres">
      <dgm:prSet presAssocID="{1387B7A0-D23B-4F1D-81CC-698FDA34A0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5EA8FE4-AEC5-4BCB-A0A3-DDB93F159007}" type="pres">
      <dgm:prSet presAssocID="{1387B7A0-D23B-4F1D-81CC-698FDA34A0B4}" presName="cycle" presStyleCnt="0"/>
      <dgm:spPr/>
    </dgm:pt>
    <dgm:pt modelId="{771712EE-5005-4B42-9767-9AC2A04D1489}" type="pres">
      <dgm:prSet presAssocID="{20CC62D4-9C45-41DF-B6F1-EE0BEBE2A337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6D70FC-2DC3-4C6A-8799-F7615147DE3E}" type="pres">
      <dgm:prSet presAssocID="{D27A6B1B-B275-41D9-8D64-514CEB06A7C2}" presName="sibTransFirstNode" presStyleLbl="bgShp" presStyleIdx="0" presStyleCnt="1"/>
      <dgm:spPr/>
      <dgm:t>
        <a:bodyPr/>
        <a:lstStyle/>
        <a:p>
          <a:endParaRPr lang="uk-UA"/>
        </a:p>
      </dgm:t>
    </dgm:pt>
    <dgm:pt modelId="{BD0F8FEE-05FE-4F83-9F7C-89FF8A098B68}" type="pres">
      <dgm:prSet presAssocID="{FCB03FE2-3633-41EE-AB66-AA6ED4395F9E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22A81-4EF0-4498-A30C-11CF619C3554}" type="pres">
      <dgm:prSet presAssocID="{A455B8FC-6648-42C9-BF4D-B8A234133D53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482A5B-6AFE-492D-8AF5-43513D21A2EB}" type="pres">
      <dgm:prSet presAssocID="{E0C67D82-C03F-4D57-9737-44244CCC4305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7D01A2-B9DE-4282-AABD-455E46292F3C}" type="pres">
      <dgm:prSet presAssocID="{1DA39302-BBF8-45BB-9091-389B3AEEF7EF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EB8349E-DEF2-4466-99C5-D6D68B8DCBDF}" type="pres">
      <dgm:prSet presAssocID="{1618521A-5C4B-4AA2-A9F6-5A34B6A07317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84BCB40-3A0D-432B-A52C-9AACC9B8AFF7}" type="pres">
      <dgm:prSet presAssocID="{EB1C7B4E-F4BB-42DE-87E0-583B33AA1435}" presName="nodeFollowingNodes" presStyleLbl="node1" presStyleIdx="6" presStyleCnt="7" custRadScaleRad="102047" custRadScaleInc="307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795CCB3-09CD-46CA-ACC5-E5A6EF91DB7A}" type="presOf" srcId="{EB1C7B4E-F4BB-42DE-87E0-583B33AA1435}" destId="{684BCB40-3A0D-432B-A52C-9AACC9B8AFF7}" srcOrd="0" destOrd="0" presId="urn:microsoft.com/office/officeart/2005/8/layout/cycle3"/>
    <dgm:cxn modelId="{3093ED82-68B3-4188-94C0-A98EBCD7A9F1}" srcId="{1387B7A0-D23B-4F1D-81CC-698FDA34A0B4}" destId="{A455B8FC-6648-42C9-BF4D-B8A234133D53}" srcOrd="2" destOrd="0" parTransId="{130DA4E8-1AB8-41C9-A4C0-B592447A7BCF}" sibTransId="{94D9BF87-CC62-409C-9773-C28B5B3DB5B9}"/>
    <dgm:cxn modelId="{0E7342D5-60F0-4224-9C9B-BC8F95980A8F}" type="presOf" srcId="{1387B7A0-D23B-4F1D-81CC-698FDA34A0B4}" destId="{F54F905E-2F81-4496-8643-6EEE0788293B}" srcOrd="0" destOrd="0" presId="urn:microsoft.com/office/officeart/2005/8/layout/cycle3"/>
    <dgm:cxn modelId="{1FD759FD-A036-4FCC-BCD2-F60459589F83}" type="presOf" srcId="{D27A6B1B-B275-41D9-8D64-514CEB06A7C2}" destId="{E06D70FC-2DC3-4C6A-8799-F7615147DE3E}" srcOrd="0" destOrd="0" presId="urn:microsoft.com/office/officeart/2005/8/layout/cycle3"/>
    <dgm:cxn modelId="{5C268017-924A-4962-A55D-CC998F0C5F4D}" srcId="{1387B7A0-D23B-4F1D-81CC-698FDA34A0B4}" destId="{EB1C7B4E-F4BB-42DE-87E0-583B33AA1435}" srcOrd="6" destOrd="0" parTransId="{F86A940E-BD21-4DCD-9B57-12FB9CD40168}" sibTransId="{93F7289C-7E02-4A22-B8AB-4C63690AA88A}"/>
    <dgm:cxn modelId="{1971567D-665F-4DBE-B1B9-B05247DB7B99}" type="presOf" srcId="{FCB03FE2-3633-41EE-AB66-AA6ED4395F9E}" destId="{BD0F8FEE-05FE-4F83-9F7C-89FF8A098B68}" srcOrd="0" destOrd="0" presId="urn:microsoft.com/office/officeart/2005/8/layout/cycle3"/>
    <dgm:cxn modelId="{2E7403EE-CE83-4BEB-82CC-44D1BABB43E6}" type="presOf" srcId="{1DA39302-BBF8-45BB-9091-389B3AEEF7EF}" destId="{717D01A2-B9DE-4282-AABD-455E46292F3C}" srcOrd="0" destOrd="0" presId="urn:microsoft.com/office/officeart/2005/8/layout/cycle3"/>
    <dgm:cxn modelId="{E739B556-1770-4FDC-B282-3330EE34454F}" srcId="{1387B7A0-D23B-4F1D-81CC-698FDA34A0B4}" destId="{1618521A-5C4B-4AA2-A9F6-5A34B6A07317}" srcOrd="5" destOrd="0" parTransId="{56EC99C6-048C-4665-A16A-0045B24ED952}" sibTransId="{92CBA32B-65BF-4F25-B6D2-32A29EC0A38B}"/>
    <dgm:cxn modelId="{60A47FCD-E2C4-4814-B833-0FDED1921D6F}" type="presOf" srcId="{1618521A-5C4B-4AA2-A9F6-5A34B6A07317}" destId="{6EB8349E-DEF2-4466-99C5-D6D68B8DCBDF}" srcOrd="0" destOrd="0" presId="urn:microsoft.com/office/officeart/2005/8/layout/cycle3"/>
    <dgm:cxn modelId="{80C21D87-0223-41E1-B652-51CCDE6A14CB}" srcId="{1387B7A0-D23B-4F1D-81CC-698FDA34A0B4}" destId="{E0C67D82-C03F-4D57-9737-44244CCC4305}" srcOrd="3" destOrd="0" parTransId="{8B546923-D1A8-4267-A5A8-AC5DE16C0679}" sibTransId="{E5DB3645-78FF-4C27-97F4-91DA2AF96AEC}"/>
    <dgm:cxn modelId="{D3D399B2-C81B-4EC1-8492-22EAB0C78DEE}" srcId="{1387B7A0-D23B-4F1D-81CC-698FDA34A0B4}" destId="{FCB03FE2-3633-41EE-AB66-AA6ED4395F9E}" srcOrd="1" destOrd="0" parTransId="{A24F35DB-4DA7-466F-A0D8-B94F0B857218}" sibTransId="{BEC4E1D6-F6CB-4E5A-B96C-209844EAF6F4}"/>
    <dgm:cxn modelId="{B5BD105B-E74A-446C-B4EE-52E3A30D99BB}" srcId="{1387B7A0-D23B-4F1D-81CC-698FDA34A0B4}" destId="{1DA39302-BBF8-45BB-9091-389B3AEEF7EF}" srcOrd="4" destOrd="0" parTransId="{2B7298DA-B162-4754-8C10-F36F48704A10}" sibTransId="{A24039B5-EC98-4B35-8ABD-98E6EFEDF098}"/>
    <dgm:cxn modelId="{043416A8-54CF-4E67-A014-3EC773DEA735}" srcId="{1387B7A0-D23B-4F1D-81CC-698FDA34A0B4}" destId="{20CC62D4-9C45-41DF-B6F1-EE0BEBE2A337}" srcOrd="0" destOrd="0" parTransId="{48D3DC3D-30DD-4EDC-A7A0-07E990CF1927}" sibTransId="{D27A6B1B-B275-41D9-8D64-514CEB06A7C2}"/>
    <dgm:cxn modelId="{71583EA5-FC0C-4BC4-B9CE-AB37B8D19684}" type="presOf" srcId="{20CC62D4-9C45-41DF-B6F1-EE0BEBE2A337}" destId="{771712EE-5005-4B42-9767-9AC2A04D1489}" srcOrd="0" destOrd="0" presId="urn:microsoft.com/office/officeart/2005/8/layout/cycle3"/>
    <dgm:cxn modelId="{023C8B4D-C49C-452C-85B9-A2067B55BDD5}" type="presOf" srcId="{A455B8FC-6648-42C9-BF4D-B8A234133D53}" destId="{BF722A81-4EF0-4498-A30C-11CF619C3554}" srcOrd="0" destOrd="0" presId="urn:microsoft.com/office/officeart/2005/8/layout/cycle3"/>
    <dgm:cxn modelId="{8DF59C0D-ADF3-4D02-9BCA-26A715CFB88D}" type="presOf" srcId="{E0C67D82-C03F-4D57-9737-44244CCC4305}" destId="{36482A5B-6AFE-492D-8AF5-43513D21A2EB}" srcOrd="0" destOrd="0" presId="urn:microsoft.com/office/officeart/2005/8/layout/cycle3"/>
    <dgm:cxn modelId="{554B4747-20F5-44AD-8215-2A40C20ED73A}" type="presParOf" srcId="{F54F905E-2F81-4496-8643-6EEE0788293B}" destId="{55EA8FE4-AEC5-4BCB-A0A3-DDB93F159007}" srcOrd="0" destOrd="0" presId="urn:microsoft.com/office/officeart/2005/8/layout/cycle3"/>
    <dgm:cxn modelId="{63811746-75E2-4225-9485-616974341C17}" type="presParOf" srcId="{55EA8FE4-AEC5-4BCB-A0A3-DDB93F159007}" destId="{771712EE-5005-4B42-9767-9AC2A04D1489}" srcOrd="0" destOrd="0" presId="urn:microsoft.com/office/officeart/2005/8/layout/cycle3"/>
    <dgm:cxn modelId="{A5E78D47-5E12-4E55-B09D-1A208D699B62}" type="presParOf" srcId="{55EA8FE4-AEC5-4BCB-A0A3-DDB93F159007}" destId="{E06D70FC-2DC3-4C6A-8799-F7615147DE3E}" srcOrd="1" destOrd="0" presId="urn:microsoft.com/office/officeart/2005/8/layout/cycle3"/>
    <dgm:cxn modelId="{AAAD1214-03CC-480C-ACAC-9DF81A395DBF}" type="presParOf" srcId="{55EA8FE4-AEC5-4BCB-A0A3-DDB93F159007}" destId="{BD0F8FEE-05FE-4F83-9F7C-89FF8A098B68}" srcOrd="2" destOrd="0" presId="urn:microsoft.com/office/officeart/2005/8/layout/cycle3"/>
    <dgm:cxn modelId="{A1BC1A54-86F2-4339-A254-AF91CB36619C}" type="presParOf" srcId="{55EA8FE4-AEC5-4BCB-A0A3-DDB93F159007}" destId="{BF722A81-4EF0-4498-A30C-11CF619C3554}" srcOrd="3" destOrd="0" presId="urn:microsoft.com/office/officeart/2005/8/layout/cycle3"/>
    <dgm:cxn modelId="{FE46A782-697C-4136-A4B3-C8A1C20E316B}" type="presParOf" srcId="{55EA8FE4-AEC5-4BCB-A0A3-DDB93F159007}" destId="{36482A5B-6AFE-492D-8AF5-43513D21A2EB}" srcOrd="4" destOrd="0" presId="urn:microsoft.com/office/officeart/2005/8/layout/cycle3"/>
    <dgm:cxn modelId="{33E36AF2-BC0F-41B7-8698-9B8634AADABC}" type="presParOf" srcId="{55EA8FE4-AEC5-4BCB-A0A3-DDB93F159007}" destId="{717D01A2-B9DE-4282-AABD-455E46292F3C}" srcOrd="5" destOrd="0" presId="urn:microsoft.com/office/officeart/2005/8/layout/cycle3"/>
    <dgm:cxn modelId="{D7AA52AA-3672-4710-8C8C-6608D767D713}" type="presParOf" srcId="{55EA8FE4-AEC5-4BCB-A0A3-DDB93F159007}" destId="{6EB8349E-DEF2-4466-99C5-D6D68B8DCBDF}" srcOrd="6" destOrd="0" presId="urn:microsoft.com/office/officeart/2005/8/layout/cycle3"/>
    <dgm:cxn modelId="{8C9289A7-E596-4A65-9B19-F7277B44A296}" type="presParOf" srcId="{55EA8FE4-AEC5-4BCB-A0A3-DDB93F159007}" destId="{684BCB40-3A0D-432B-A52C-9AACC9B8AFF7}" srcOrd="7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762000" y="2645825"/>
            <a:ext cx="8636000" cy="1375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864300" y="1151800"/>
            <a:ext cx="8507575" cy="1497874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Правознавство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261175" y="3141475"/>
            <a:ext cx="7660900" cy="24715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 rtl="0">
              <a:lnSpc>
                <a:spcPct val="1200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333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Громадянство України</a:t>
            </a:r>
            <a:endParaRPr lang="en-US" sz="73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650844" y="166662"/>
            <a:ext cx="8153024" cy="1326774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000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Цікаві факти:</a:t>
            </a:r>
            <a:endParaRPr lang="en-US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3746500" y="1952625"/>
            <a:ext cx="2732600" cy="952202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Форма </a:t>
            </a:r>
          </a:p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державного</a:t>
            </a:r>
          </a:p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режиму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635000" y="2968600"/>
            <a:ext cx="2732600" cy="74294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Демократичний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6858000" y="2968600"/>
            <a:ext cx="2732600" cy="74294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Ліберальний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65158" y="2381240"/>
            <a:ext cx="5080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Законі</a:t>
            </a:r>
            <a:r>
              <a:rPr lang="ru-RU" dirty="0" smtClean="0"/>
              <a:t> «Про </a:t>
            </a:r>
            <a:r>
              <a:rPr lang="ru-RU" dirty="0" err="1" smtClean="0"/>
              <a:t>громадянство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» </a:t>
            </a:r>
            <a:r>
              <a:rPr lang="ru-RU" dirty="0" err="1" smtClean="0"/>
              <a:t>визначена</a:t>
            </a:r>
            <a:r>
              <a:rPr lang="ru-RU" dirty="0" smtClean="0"/>
              <a:t> </a:t>
            </a:r>
            <a:r>
              <a:rPr lang="ru-RU" dirty="0" err="1" smtClean="0"/>
              <a:t>правосуб’єктність</a:t>
            </a:r>
            <a:r>
              <a:rPr lang="ru-RU" dirty="0" smtClean="0"/>
              <a:t> </a:t>
            </a:r>
            <a:r>
              <a:rPr lang="ru-RU" dirty="0" err="1" smtClean="0"/>
              <a:t>громадянина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подав </a:t>
            </a:r>
            <a:r>
              <a:rPr lang="ru-RU" dirty="0" err="1" smtClean="0"/>
              <a:t>заяву</a:t>
            </a:r>
            <a:r>
              <a:rPr lang="ru-RU" dirty="0" smtClean="0"/>
              <a:t> про </a:t>
            </a:r>
            <a:r>
              <a:rPr lang="ru-RU" dirty="0" err="1" smtClean="0"/>
              <a:t>вихід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громадянства</a:t>
            </a:r>
            <a:r>
              <a:rPr lang="ru-RU" dirty="0" smtClean="0"/>
              <a:t> та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оформляється</a:t>
            </a:r>
            <a:r>
              <a:rPr lang="ru-RU" dirty="0" smtClean="0"/>
              <a:t> </a:t>
            </a:r>
            <a:r>
              <a:rPr lang="ru-RU" dirty="0" err="1" smtClean="0"/>
              <a:t>втрата</a:t>
            </a:r>
            <a:r>
              <a:rPr lang="ru-RU" dirty="0" smtClean="0"/>
              <a:t> </a:t>
            </a:r>
            <a:r>
              <a:rPr lang="ru-RU" dirty="0" err="1" smtClean="0"/>
              <a:t>громадянства</a:t>
            </a:r>
            <a:r>
              <a:rPr lang="ru-RU" dirty="0" smtClean="0"/>
              <a:t>. </a:t>
            </a:r>
            <a:r>
              <a:rPr lang="ru-RU" dirty="0" err="1" smtClean="0"/>
              <a:t>Така</a:t>
            </a:r>
            <a:r>
              <a:rPr lang="ru-RU" dirty="0" smtClean="0"/>
              <a:t> особа до </a:t>
            </a:r>
            <a:r>
              <a:rPr lang="ru-RU" dirty="0" err="1" smtClean="0"/>
              <a:t>набрання</a:t>
            </a:r>
            <a:r>
              <a:rPr lang="ru-RU" dirty="0" smtClean="0"/>
              <a:t> </a:t>
            </a:r>
            <a:r>
              <a:rPr lang="ru-RU" dirty="0" err="1" smtClean="0"/>
              <a:t>чинності</a:t>
            </a:r>
            <a:r>
              <a:rPr lang="ru-RU" dirty="0" smtClean="0"/>
              <a:t> </a:t>
            </a:r>
            <a:r>
              <a:rPr lang="ru-RU" dirty="0" err="1" smtClean="0"/>
              <a:t>рішенням</a:t>
            </a:r>
            <a:r>
              <a:rPr lang="ru-RU" dirty="0" smtClean="0"/>
              <a:t> про </a:t>
            </a: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 smtClean="0"/>
              <a:t>громадянства</a:t>
            </a:r>
            <a:r>
              <a:rPr lang="ru-RU" dirty="0" smtClean="0"/>
              <a:t> </a:t>
            </a:r>
            <a:r>
              <a:rPr lang="ru-RU" dirty="0" err="1" smtClean="0"/>
              <a:t>користується</a:t>
            </a:r>
            <a:r>
              <a:rPr lang="ru-RU" dirty="0" smtClean="0"/>
              <a:t> </a:t>
            </a:r>
            <a:r>
              <a:rPr lang="ru-RU" dirty="0" err="1" smtClean="0"/>
              <a:t>всіма</a:t>
            </a:r>
            <a:r>
              <a:rPr lang="ru-RU" dirty="0" smtClean="0"/>
              <a:t> правами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несе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обов’язки</a:t>
            </a:r>
            <a:r>
              <a:rPr lang="ru-RU" dirty="0" smtClean="0"/>
              <a:t> </a:t>
            </a:r>
            <a:r>
              <a:rPr lang="ru-RU" dirty="0" err="1" smtClean="0"/>
              <a:t>громадянина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статті</a:t>
            </a:r>
            <a:r>
              <a:rPr lang="ru-RU" dirty="0" smtClean="0"/>
              <a:t> 21 </a:t>
            </a:r>
            <a:r>
              <a:rPr lang="ru-RU" dirty="0" err="1" smtClean="0"/>
              <a:t>цього</a:t>
            </a:r>
            <a:r>
              <a:rPr lang="ru-RU" dirty="0" smtClean="0"/>
              <a:t> Закону </a:t>
            </a:r>
            <a:r>
              <a:rPr lang="ru-RU" dirty="0" err="1" smtClean="0"/>
              <a:t>встановлено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про </a:t>
            </a:r>
            <a:r>
              <a:rPr lang="ru-RU" dirty="0" err="1" smtClean="0"/>
              <a:t>оформлення</a:t>
            </a:r>
            <a:r>
              <a:rPr lang="ru-RU" dirty="0" smtClean="0"/>
              <a:t> </a:t>
            </a:r>
            <a:r>
              <a:rPr lang="ru-RU" dirty="0" err="1" smtClean="0"/>
              <a:t>набуття</a:t>
            </a:r>
            <a:r>
              <a:rPr lang="ru-RU" dirty="0" smtClean="0"/>
              <a:t> </a:t>
            </a:r>
            <a:r>
              <a:rPr lang="ru-RU" dirty="0" err="1" smtClean="0"/>
              <a:t>громадянства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скасовується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особа </a:t>
            </a:r>
            <a:r>
              <a:rPr lang="ru-RU" dirty="0" err="1" smtClean="0"/>
              <a:t>набула</a:t>
            </a:r>
            <a:r>
              <a:rPr lang="ru-RU" dirty="0" smtClean="0"/>
              <a:t> </a:t>
            </a:r>
            <a:r>
              <a:rPr lang="ru-RU" dirty="0" err="1" smtClean="0"/>
              <a:t>громадянство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шляхом обману,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подання</a:t>
            </a:r>
            <a:r>
              <a:rPr lang="ru-RU" dirty="0" smtClean="0"/>
              <a:t> </a:t>
            </a:r>
            <a:r>
              <a:rPr lang="ru-RU" dirty="0" err="1" smtClean="0"/>
              <a:t>свідомо</a:t>
            </a:r>
            <a:r>
              <a:rPr lang="ru-RU" dirty="0" smtClean="0"/>
              <a:t> </a:t>
            </a:r>
            <a:r>
              <a:rPr lang="ru-RU" dirty="0" err="1" smtClean="0"/>
              <a:t>неправдивих</a:t>
            </a:r>
            <a:r>
              <a:rPr lang="ru-RU" dirty="0" smtClean="0"/>
              <a:t> </a:t>
            </a:r>
            <a:r>
              <a:rPr lang="ru-RU" dirty="0" err="1" smtClean="0"/>
              <a:t>відомостей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фальшивих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, </a:t>
            </a:r>
            <a:r>
              <a:rPr lang="ru-RU" dirty="0" err="1" smtClean="0"/>
              <a:t>приховування</a:t>
            </a:r>
            <a:r>
              <a:rPr lang="ru-RU" dirty="0" smtClean="0"/>
              <a:t> </a:t>
            </a:r>
            <a:r>
              <a:rPr lang="ru-RU" dirty="0" err="1" smtClean="0"/>
              <a:t>будь-якого</a:t>
            </a:r>
            <a:r>
              <a:rPr lang="ru-RU" dirty="0" smtClean="0"/>
              <a:t> факту, за </a:t>
            </a:r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особа не </a:t>
            </a:r>
            <a:r>
              <a:rPr lang="ru-RU" dirty="0" err="1" smtClean="0"/>
              <a:t>може</a:t>
            </a:r>
            <a:r>
              <a:rPr lang="ru-RU" dirty="0" smtClean="0"/>
              <a:t> набути </a:t>
            </a:r>
            <a:r>
              <a:rPr lang="ru-RU" dirty="0" err="1" smtClean="0"/>
              <a:t>громадянство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4512" y="2166926"/>
            <a:ext cx="214312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32000" y="1998475"/>
            <a:ext cx="8761575" cy="13567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6246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</a:pPr>
            <a:r>
              <a:rPr lang="uk-UA" sz="4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</a:t>
            </a:r>
            <a:r>
              <a:rPr lang="uk-UA" sz="5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Виконали</a:t>
            </a:r>
            <a:endParaRPr lang="uk-UA" sz="50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62466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</a:pPr>
            <a:r>
              <a:rPr lang="uk-UA" sz="5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r>
              <a:rPr lang="uk-UA" sz="5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учні </a:t>
            </a:r>
            <a:r>
              <a:rPr lang="uk-UA" sz="5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10-Б класу </a:t>
            </a:r>
            <a:endParaRPr lang="en-US" sz="5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uk-UA" sz="5000" dirty="0" smtClean="0"/>
              <a:t>             </a:t>
            </a:r>
            <a:r>
              <a:rPr lang="uk-UA" sz="5000" dirty="0" smtClean="0"/>
              <a:t>  </a:t>
            </a:r>
            <a:r>
              <a:rPr lang="uk-UA" sz="5000" dirty="0" smtClean="0"/>
              <a:t>Кінах </a:t>
            </a:r>
            <a:r>
              <a:rPr lang="uk-UA" sz="5000" dirty="0" smtClean="0"/>
              <a:t>Юрій</a:t>
            </a:r>
            <a:r>
              <a:rPr lang="en-US" sz="5000" dirty="0" smtClean="0"/>
              <a:t> </a:t>
            </a:r>
            <a:endParaRPr lang="uk-UA" sz="5000" dirty="0" smtClean="0"/>
          </a:p>
          <a:p>
            <a:r>
              <a:rPr lang="uk-UA" sz="5000" dirty="0" smtClean="0"/>
              <a:t> </a:t>
            </a:r>
            <a:r>
              <a:rPr lang="uk-UA" sz="5000" dirty="0" smtClean="0"/>
              <a:t>                      </a:t>
            </a:r>
            <a:r>
              <a:rPr lang="ru-RU" sz="5000" dirty="0" smtClean="0"/>
              <a:t>та       </a:t>
            </a:r>
          </a:p>
          <a:p>
            <a:r>
              <a:rPr lang="ru-RU" sz="5000" dirty="0" smtClean="0"/>
              <a:t> </a:t>
            </a:r>
            <a:r>
              <a:rPr lang="ru-RU" sz="5000" dirty="0" smtClean="0"/>
              <a:t>             </a:t>
            </a:r>
            <a:r>
              <a:rPr lang="ru-RU" sz="5000" dirty="0" smtClean="0"/>
              <a:t>Колод</a:t>
            </a:r>
            <a:r>
              <a:rPr lang="uk-UA" sz="5000" dirty="0" err="1" smtClean="0"/>
              <a:t>ій</a:t>
            </a:r>
            <a:r>
              <a:rPr lang="uk-UA" sz="5000" dirty="0" smtClean="0"/>
              <a:t> Максим</a:t>
            </a:r>
            <a:endParaRPr sz="500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99458" y="129591"/>
          <a:ext cx="9761084" cy="7360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10160000" cy="762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22650" y="4180400"/>
            <a:ext cx="9015574" cy="34646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uk-UA" sz="2888" dirty="0" smtClean="0">
                <a:solidFill>
                  <a:srgbClr val="FFFF00"/>
                </a:solidFill>
              </a:rPr>
              <a:t>Громадянство</a:t>
            </a:r>
            <a:r>
              <a:rPr lang="en-US" sz="2888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88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uk-UA" sz="1800" dirty="0" smtClean="0"/>
              <a:t>це постійний правовий зв'язок особи і держави, що виявляється у їх взаємних правах та обов'язках. Громадянин не може бути позбавлений громадянства і права змінити громадянство. Громадяни України незалежно від підстав отримання громадянства мають рівні конституційні права і рівні перед законом. Громадянин України не може бути вигнаний за межі України чи виданий іншій державі. Україна захищає своїх громадян за кордоном.</a:t>
            </a:r>
            <a:endParaRPr lang="en-US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40825" y="389800"/>
            <a:ext cx="8761575" cy="1326774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>
              <a:lnSpc>
                <a:spcPct val="120065"/>
              </a:lnSpc>
            </a:pPr>
            <a:r>
              <a:rPr lang="uk-UA" sz="4222" dirty="0" smtClean="0"/>
              <a:t>Громадянами України є:</a:t>
            </a:r>
            <a:endParaRPr lang="en-US" sz="4222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" y="2095488"/>
            <a:ext cx="6294446" cy="47152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lvl="0" indent="-262466">
              <a:lnSpc>
                <a:spcPct val="107916"/>
              </a:lnSpc>
              <a:buClr>
                <a:srgbClr val="000000"/>
              </a:buClr>
              <a:buSzPct val="168350"/>
              <a:buFont typeface="Arial"/>
              <a:buChar char="•"/>
            </a:pPr>
            <a:r>
              <a:rPr lang="ru-RU" sz="1800" dirty="0" smtClean="0"/>
              <a:t> </a:t>
            </a:r>
            <a:r>
              <a:rPr lang="ru-RU" sz="1800" dirty="0" err="1" smtClean="0"/>
              <a:t>усі</a:t>
            </a:r>
            <a:r>
              <a:rPr lang="ru-RU" sz="1800" dirty="0" smtClean="0"/>
              <a:t> </a:t>
            </a:r>
            <a:r>
              <a:rPr lang="ru-RU" sz="1800" dirty="0" err="1" smtClean="0"/>
              <a:t>громадяни</a:t>
            </a:r>
            <a:r>
              <a:rPr lang="ru-RU" sz="1800" dirty="0" smtClean="0"/>
              <a:t> </a:t>
            </a:r>
            <a:r>
              <a:rPr lang="ru-RU" sz="1800" dirty="0" err="1" smtClean="0"/>
              <a:t>колишнього</a:t>
            </a:r>
            <a:r>
              <a:rPr lang="ru-RU" sz="1800" dirty="0" smtClean="0"/>
              <a:t> СРСР,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на момент </a:t>
            </a:r>
            <a:r>
              <a:rPr lang="ru-RU" sz="1800" dirty="0" err="1" smtClean="0"/>
              <a:t>проголошення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незалежності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 (24.08.1991 р.) </a:t>
            </a:r>
            <a:r>
              <a:rPr lang="ru-RU" sz="1800" dirty="0" err="1" smtClean="0"/>
              <a:t>постійно</a:t>
            </a:r>
            <a:r>
              <a:rPr lang="ru-RU" sz="1800" dirty="0" smtClean="0"/>
              <a:t> проживали на </a:t>
            </a:r>
            <a:r>
              <a:rPr lang="ru-RU" sz="1800" dirty="0" err="1" smtClean="0"/>
              <a:t>території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;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Публічна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влада</a:t>
            </a:r>
            <a:endParaRPr lang="en-US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lvl="0" indent="-262466">
              <a:lnSpc>
                <a:spcPct val="107916"/>
              </a:lnSpc>
              <a:spcBef>
                <a:spcPts val="604"/>
              </a:spcBef>
              <a:buClr>
                <a:srgbClr val="000000"/>
              </a:buClr>
              <a:buSzPct val="168350"/>
              <a:buFont typeface="Arial"/>
              <a:buChar char="•"/>
            </a:pPr>
            <a:r>
              <a:rPr lang="ru-RU" sz="1800" dirty="0" smtClean="0"/>
              <a:t>особи,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громадянство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відповідно</a:t>
            </a:r>
            <a:r>
              <a:rPr lang="ru-RU" sz="1800" dirty="0" smtClean="0"/>
              <a:t> до </a:t>
            </a:r>
            <a:r>
              <a:rPr lang="ru-RU" sz="1800" dirty="0" err="1" smtClean="0"/>
              <a:t>законів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 та </a:t>
            </a:r>
            <a:r>
              <a:rPr lang="ru-RU" sz="1800" dirty="0" err="1" smtClean="0"/>
              <a:t>міжнародних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договорів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.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lvl="0" indent="-262466">
              <a:lnSpc>
                <a:spcPct val="107916"/>
              </a:lnSpc>
              <a:spcBef>
                <a:spcPts val="604"/>
              </a:spcBef>
              <a:buClr>
                <a:srgbClr val="000000"/>
              </a:buClr>
              <a:buSzPct val="168350"/>
              <a:buFont typeface="Arial"/>
              <a:buChar char="•"/>
            </a:pPr>
            <a:r>
              <a:rPr lang="ru-RU" sz="1800" dirty="0" smtClean="0"/>
              <a:t>особи, </a:t>
            </a:r>
            <a:r>
              <a:rPr lang="ru-RU" sz="1800" dirty="0" err="1" smtClean="0"/>
              <a:t>незалежно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раси</a:t>
            </a:r>
            <a:r>
              <a:rPr lang="ru-RU" sz="1800" dirty="0" smtClean="0"/>
              <a:t>, </a:t>
            </a:r>
            <a:r>
              <a:rPr lang="ru-RU" sz="1800" dirty="0" err="1" smtClean="0"/>
              <a:t>кольору</a:t>
            </a:r>
            <a:r>
              <a:rPr lang="ru-RU" sz="1800" dirty="0" smtClean="0"/>
              <a:t> </a:t>
            </a:r>
            <a:r>
              <a:rPr lang="ru-RU" sz="1800" dirty="0" err="1" smtClean="0"/>
              <a:t>шкіри</a:t>
            </a:r>
            <a:r>
              <a:rPr lang="ru-RU" sz="1800" dirty="0" smtClean="0"/>
              <a:t>, </a:t>
            </a:r>
            <a:r>
              <a:rPr lang="ru-RU" sz="1800" dirty="0" err="1" smtClean="0"/>
              <a:t>політичних</a:t>
            </a:r>
            <a:r>
              <a:rPr lang="ru-RU" sz="1800" dirty="0" smtClean="0"/>
              <a:t>, </a:t>
            </a:r>
            <a:r>
              <a:rPr lang="ru-RU" sz="1800" dirty="0" err="1" smtClean="0"/>
              <a:t>релігійних</a:t>
            </a:r>
            <a:r>
              <a:rPr lang="ru-RU" sz="1800" dirty="0" smtClean="0"/>
              <a:t> та </a:t>
            </a:r>
            <a:r>
              <a:rPr lang="ru-RU" sz="1800" dirty="0" err="1" smtClean="0"/>
              <a:t>інших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переконань</a:t>
            </a:r>
            <a:r>
              <a:rPr lang="ru-RU" sz="1800" dirty="0" smtClean="0"/>
              <a:t>, </a:t>
            </a:r>
            <a:r>
              <a:rPr lang="ru-RU" sz="1800" dirty="0" err="1" smtClean="0"/>
              <a:t>статі</a:t>
            </a:r>
            <a:r>
              <a:rPr lang="ru-RU" sz="1800" dirty="0" smtClean="0"/>
              <a:t>, </a:t>
            </a:r>
            <a:r>
              <a:rPr lang="ru-RU" sz="1800" dirty="0" err="1" smtClean="0"/>
              <a:t>етнічного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та</a:t>
            </a:r>
            <a:r>
              <a:rPr lang="ru-RU" sz="1800" dirty="0" smtClean="0"/>
              <a:t> </a:t>
            </a:r>
            <a:r>
              <a:rPr lang="ru-RU" sz="1800" dirty="0" err="1" smtClean="0"/>
              <a:t>соціального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походження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майнового</a:t>
            </a:r>
            <a:r>
              <a:rPr lang="ru-RU" sz="1800" dirty="0" smtClean="0"/>
              <a:t> стану, </a:t>
            </a:r>
            <a:r>
              <a:rPr lang="ru-RU" sz="1800" dirty="0" err="1" smtClean="0"/>
              <a:t>місця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проживання</a:t>
            </a:r>
            <a:r>
              <a:rPr lang="ru-RU" sz="1800" dirty="0" smtClean="0"/>
              <a:t>, </a:t>
            </a:r>
            <a:r>
              <a:rPr lang="ru-RU" sz="1800" dirty="0" err="1" smtClean="0"/>
              <a:t>мовних</a:t>
            </a:r>
            <a:r>
              <a:rPr lang="ru-RU" sz="1800" dirty="0" smtClean="0"/>
              <a:t> </a:t>
            </a:r>
            <a:r>
              <a:rPr lang="ru-RU" sz="1800" dirty="0" err="1" smtClean="0"/>
              <a:t>чи</a:t>
            </a:r>
            <a:r>
              <a:rPr lang="ru-RU" sz="1800" dirty="0" smtClean="0"/>
              <a:t> </a:t>
            </a:r>
            <a:r>
              <a:rPr lang="ru-RU" sz="1800" dirty="0" err="1" smtClean="0"/>
              <a:t>інших</a:t>
            </a:r>
            <a:r>
              <a:rPr lang="ru-RU" sz="1800" dirty="0" smtClean="0"/>
              <a:t> </a:t>
            </a:r>
            <a:r>
              <a:rPr lang="ru-RU" sz="1800" dirty="0" err="1" smtClean="0"/>
              <a:t>ознак</a:t>
            </a:r>
            <a:r>
              <a:rPr lang="ru-RU" sz="1800" dirty="0" smtClean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на момент </a:t>
            </a:r>
            <a:r>
              <a:rPr lang="ru-RU" sz="1800" dirty="0" err="1" smtClean="0"/>
              <a:t>набрання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чинності</a:t>
            </a:r>
            <a:r>
              <a:rPr lang="ru-RU" sz="1800" dirty="0" smtClean="0"/>
              <a:t> Законом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 "Про </a:t>
            </a:r>
            <a:r>
              <a:rPr lang="ru-RU" sz="1800" dirty="0" err="1" smtClean="0"/>
              <a:t>громадянство</a:t>
            </a:r>
            <a:r>
              <a:rPr lang="ru-RU" sz="1800" dirty="0" smtClean="0"/>
              <a:t> </a:t>
            </a:r>
            <a:r>
              <a:rPr lang="ru-RU" sz="1800" dirty="0" err="1" smtClean="0"/>
              <a:t>України</a:t>
            </a:r>
            <a:r>
              <a:rPr lang="ru-RU" sz="1800" dirty="0" smtClean="0"/>
              <a:t>" ( 1636-12 ) (13 листопада 1991 року) проживали в </a:t>
            </a:r>
            <a:r>
              <a:rPr lang="ru-RU" sz="1800" dirty="0" err="1" smtClean="0"/>
              <a:t>Україні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не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громадянами</a:t>
            </a:r>
            <a:r>
              <a:rPr lang="ru-RU" sz="1800" dirty="0" smtClean="0"/>
              <a:t> </a:t>
            </a:r>
            <a:r>
              <a:rPr lang="ru-RU" sz="1800" dirty="0" err="1" smtClean="0"/>
              <a:t>інших</a:t>
            </a:r>
            <a:r>
              <a:rPr lang="ru-RU" sz="1800" dirty="0" smtClean="0"/>
              <a:t> держав;</a:t>
            </a:r>
            <a:endParaRPr sz="180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4446" y="2238364"/>
            <a:ext cx="365760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22216" y="1452546"/>
            <a:ext cx="2643206" cy="7143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 народженням</a:t>
            </a:r>
            <a:endParaRPr lang="uk-UA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36992" y="1023918"/>
            <a:ext cx="2643206" cy="7143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 територіальним походженням</a:t>
            </a:r>
            <a:endParaRPr lang="uk-UA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66016" y="1666860"/>
            <a:ext cx="2643206" cy="7143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внаслідок прийняття до громадянства</a:t>
            </a:r>
            <a:endParaRPr lang="uk-UA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0778" y="4238628"/>
            <a:ext cx="2643206" cy="7143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внаслідок усиновлення</a:t>
            </a:r>
            <a:endParaRPr lang="uk-UA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63593" y="2809868"/>
            <a:ext cx="4229130" cy="114300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366016" y="4167190"/>
            <a:ext cx="2643206" cy="7143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встановлення</a:t>
            </a:r>
            <a:r>
              <a:rPr lang="ru-RU" dirty="0" smtClean="0"/>
              <a:t> над </a:t>
            </a:r>
            <a:r>
              <a:rPr lang="ru-RU" dirty="0" err="1" smtClean="0"/>
              <a:t>дитиною</a:t>
            </a:r>
            <a:r>
              <a:rPr lang="ru-RU" dirty="0" smtClean="0"/>
              <a:t> </a:t>
            </a:r>
            <a:r>
              <a:rPr lang="ru-RU" dirty="0" err="1" smtClean="0"/>
              <a:t>опіки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піклування</a:t>
            </a:r>
            <a:endParaRPr lang="uk-UA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79538" y="5810264"/>
            <a:ext cx="2643206" cy="7143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внаслідок встановлення батьківства</a:t>
            </a:r>
            <a:endParaRPr lang="uk-UA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651636" y="5810264"/>
            <a:ext cx="2643206" cy="7143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перебуванням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громадянстві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одного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endParaRPr lang="uk-UA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063593" y="2881306"/>
            <a:ext cx="5231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dirty="0" smtClean="0"/>
              <a:t>Набуття громадянства                   </a:t>
            </a:r>
          </a:p>
          <a:p>
            <a:r>
              <a:rPr lang="uk-UA" sz="3000" dirty="0" smtClean="0"/>
              <a:t>          України</a:t>
            </a:r>
            <a:endParaRPr lang="uk-UA" sz="3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0" y="2381240"/>
            <a:ext cx="7794644" cy="342902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>
              <a:lnSpc>
                <a:spcPct val="120192"/>
              </a:lnSpc>
            </a:pPr>
            <a:r>
              <a:rPr lang="uk-UA" sz="1200" dirty="0" smtClean="0">
                <a:solidFill>
                  <a:schemeClr val="tx1"/>
                </a:solidFill>
              </a:rPr>
              <a:t>Законодавство України про громадянство ґрунтується на таких принципах:</a:t>
            </a:r>
          </a:p>
          <a:p>
            <a:pPr>
              <a:lnSpc>
                <a:spcPct val="120192"/>
              </a:lnSpc>
            </a:pPr>
            <a:endParaRPr lang="uk-UA" sz="1200" dirty="0" smtClean="0">
              <a:solidFill>
                <a:schemeClr val="tx1"/>
              </a:solidFill>
            </a:endParaRPr>
          </a:p>
          <a:p>
            <a:pPr>
              <a:lnSpc>
                <a:spcPct val="120192"/>
              </a:lnSpc>
            </a:pPr>
            <a:r>
              <a:rPr lang="ru-RU" sz="1200" dirty="0" smtClean="0">
                <a:solidFill>
                  <a:schemeClr val="tx1"/>
                </a:solidFill>
              </a:rPr>
              <a:t>1) </a:t>
            </a:r>
            <a:r>
              <a:rPr lang="ru-RU" sz="1200" dirty="0" err="1" smtClean="0">
                <a:solidFill>
                  <a:schemeClr val="tx1"/>
                </a:solidFill>
              </a:rPr>
              <a:t>рівності</a:t>
            </a:r>
            <a:r>
              <a:rPr lang="ru-RU" sz="1200" dirty="0" smtClean="0">
                <a:solidFill>
                  <a:schemeClr val="tx1"/>
                </a:solidFill>
              </a:rPr>
              <a:t> перед законом </a:t>
            </a:r>
            <a:r>
              <a:rPr lang="ru-RU" sz="1200" dirty="0" err="1" smtClean="0">
                <a:solidFill>
                  <a:schemeClr val="tx1"/>
                </a:solidFill>
              </a:rPr>
              <a:t>громадян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України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незалежно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від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підстав</a:t>
            </a:r>
            <a:r>
              <a:rPr lang="ru-RU" sz="1200" dirty="0" smtClean="0">
                <a:solidFill>
                  <a:schemeClr val="tx1"/>
                </a:solidFill>
              </a:rPr>
              <a:t>, порядку </a:t>
            </a:r>
            <a:r>
              <a:rPr lang="ru-RU" sz="1200" dirty="0" err="1" smtClean="0">
                <a:solidFill>
                  <a:schemeClr val="tx1"/>
                </a:solidFill>
              </a:rPr>
              <a:t>і</a:t>
            </a:r>
            <a:r>
              <a:rPr lang="ru-RU" sz="1200" dirty="0" smtClean="0">
                <a:solidFill>
                  <a:schemeClr val="tx1"/>
                </a:solidFill>
              </a:rPr>
              <a:t> моменту </a:t>
            </a:r>
            <a:r>
              <a:rPr lang="ru-RU" sz="1200" dirty="0" err="1" smtClean="0">
                <a:solidFill>
                  <a:schemeClr val="tx1"/>
                </a:solidFill>
              </a:rPr>
              <a:t>набуття</a:t>
            </a:r>
            <a:r>
              <a:rPr lang="ru-RU" sz="1200" dirty="0" smtClean="0">
                <a:solidFill>
                  <a:schemeClr val="tx1"/>
                </a:solidFill>
              </a:rPr>
              <a:t> ними </a:t>
            </a:r>
            <a:r>
              <a:rPr lang="ru-RU" sz="1200" dirty="0" err="1" smtClean="0">
                <a:solidFill>
                  <a:schemeClr val="tx1"/>
                </a:solidFill>
              </a:rPr>
              <a:t>громадянства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України</a:t>
            </a:r>
            <a:r>
              <a:rPr lang="ru-RU" sz="1200" dirty="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20192"/>
              </a:lnSpc>
            </a:pPr>
            <a:endParaRPr lang="ru-RU" sz="1200" dirty="0" smtClean="0">
              <a:solidFill>
                <a:schemeClr val="tx1"/>
              </a:solidFill>
            </a:endParaRPr>
          </a:p>
          <a:p>
            <a:pPr>
              <a:lnSpc>
                <a:spcPct val="120192"/>
              </a:lnSpc>
            </a:pPr>
            <a:r>
              <a:rPr lang="ru-RU" sz="1200" dirty="0" smtClean="0">
                <a:solidFill>
                  <a:schemeClr val="tx1"/>
                </a:solidFill>
              </a:rPr>
              <a:t>2) </a:t>
            </a:r>
            <a:r>
              <a:rPr lang="ru-RU" sz="1200" dirty="0" err="1" smtClean="0">
                <a:solidFill>
                  <a:schemeClr val="tx1"/>
                </a:solidFill>
              </a:rPr>
              <a:t>збереження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громадянства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України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незалежно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від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місця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проживання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громадянина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України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  <a:endParaRPr lang="uk-UA" sz="1200" dirty="0" smtClean="0">
              <a:solidFill>
                <a:schemeClr val="tx1"/>
              </a:solidFill>
            </a:endParaRPr>
          </a:p>
          <a:p>
            <a:pPr>
              <a:lnSpc>
                <a:spcPct val="120192"/>
              </a:lnSpc>
            </a:pPr>
            <a:endParaRPr lang="uk-UA" sz="1200" dirty="0" smtClean="0">
              <a:solidFill>
                <a:schemeClr val="tx1"/>
              </a:solidFill>
            </a:endParaRPr>
          </a:p>
          <a:p>
            <a:pPr>
              <a:lnSpc>
                <a:spcPct val="120192"/>
              </a:lnSpc>
            </a:pPr>
            <a:r>
              <a:rPr lang="uk-UA" sz="1200" dirty="0" smtClean="0">
                <a:solidFill>
                  <a:schemeClr val="tx1"/>
                </a:solidFill>
              </a:rPr>
              <a:t>3) неможливості позбавлення громадянина України громадянства України;</a:t>
            </a:r>
          </a:p>
          <a:p>
            <a:pPr>
              <a:lnSpc>
                <a:spcPct val="120192"/>
              </a:lnSpc>
            </a:pPr>
            <a:endParaRPr lang="uk-UA" sz="1200" dirty="0" smtClean="0">
              <a:solidFill>
                <a:schemeClr val="tx1"/>
              </a:solidFill>
            </a:endParaRPr>
          </a:p>
          <a:p>
            <a:pPr>
              <a:lnSpc>
                <a:spcPct val="120192"/>
              </a:lnSpc>
            </a:pPr>
            <a:r>
              <a:rPr lang="uk-UA" sz="1200" dirty="0" smtClean="0">
                <a:solidFill>
                  <a:schemeClr val="tx1"/>
                </a:solidFill>
              </a:rPr>
              <a:t>4) визнання права громадянина України на зміну громадянства;</a:t>
            </a:r>
            <a:endParaRPr lang="en-US"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 txBox="1"/>
          <p:nvPr/>
        </p:nvSpPr>
        <p:spPr>
          <a:xfrm>
            <a:off x="1008034" y="380976"/>
            <a:ext cx="7242874" cy="1325025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algn="ctr">
              <a:lnSpc>
                <a:spcPct val="120065"/>
              </a:lnSpc>
            </a:pPr>
            <a:r>
              <a:rPr lang="ru-RU" sz="4222" dirty="0" err="1" smtClean="0">
                <a:solidFill>
                  <a:schemeClr val="tx1"/>
                </a:solidFill>
              </a:rPr>
              <a:t>Принципи</a:t>
            </a:r>
            <a:r>
              <a:rPr lang="ru-RU" sz="4222" dirty="0" smtClean="0">
                <a:solidFill>
                  <a:schemeClr val="tx1"/>
                </a:solidFill>
              </a:rPr>
              <a:t> </a:t>
            </a:r>
            <a:r>
              <a:rPr lang="ru-RU" sz="4222" dirty="0" err="1" smtClean="0">
                <a:solidFill>
                  <a:schemeClr val="tx1"/>
                </a:solidFill>
              </a:rPr>
              <a:t>громадянства</a:t>
            </a:r>
            <a:r>
              <a:rPr lang="ru-RU" sz="4222" dirty="0" smtClean="0">
                <a:solidFill>
                  <a:schemeClr val="tx1"/>
                </a:solidFill>
              </a:rPr>
              <a:t> в </a:t>
            </a:r>
            <a:r>
              <a:rPr lang="ru-RU" sz="4222" dirty="0" err="1" smtClean="0">
                <a:solidFill>
                  <a:schemeClr val="tx1"/>
                </a:solidFill>
              </a:rPr>
              <a:t>законодавстві</a:t>
            </a:r>
            <a:r>
              <a:rPr lang="ru-RU" sz="4222" dirty="0" smtClean="0">
                <a:solidFill>
                  <a:schemeClr val="tx1"/>
                </a:solidFill>
              </a:rPr>
              <a:t> </a:t>
            </a:r>
            <a:r>
              <a:rPr lang="ru-RU" sz="4222" dirty="0" err="1" smtClean="0">
                <a:solidFill>
                  <a:schemeClr val="tx1"/>
                </a:solidFill>
              </a:rPr>
              <a:t>України</a:t>
            </a:r>
            <a:endParaRPr lang="en-US" sz="4222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Picture 4" descr="Lesser Coat of Arms of Ukraine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7520" y="2381240"/>
            <a:ext cx="1500198" cy="2085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740825" y="389800"/>
            <a:ext cx="8761575" cy="1326774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>
              <a:lnSpc>
                <a:spcPct val="120065"/>
              </a:lnSpc>
            </a:pPr>
            <a:r>
              <a:rPr lang="uk-UA" sz="3500" dirty="0" smtClean="0"/>
              <a:t>Припинення громадянства України</a:t>
            </a:r>
            <a:endParaRPr lang="en-US" sz="3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293654" y="3167058"/>
            <a:ext cx="8761575" cy="47152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lvl="0" indent="-262466">
              <a:lnSpc>
                <a:spcPct val="120000"/>
              </a:lnSpc>
              <a:buClr>
                <a:srgbClr val="000000"/>
              </a:buClr>
              <a:buSzPct val="168350"/>
            </a:pPr>
            <a:endParaRPr lang="ru-RU" sz="1500" dirty="0" smtClean="0"/>
          </a:p>
          <a:p>
            <a:pPr marL="381000" lvl="0" indent="-262466">
              <a:lnSpc>
                <a:spcPct val="120000"/>
              </a:lnSpc>
              <a:buClr>
                <a:srgbClr val="000000"/>
              </a:buClr>
              <a:buSzPct val="168350"/>
            </a:pPr>
            <a:r>
              <a:rPr lang="uk-UA" sz="1500" dirty="0" smtClean="0"/>
              <a:t>1) відповідно до закону;</a:t>
            </a:r>
          </a:p>
          <a:p>
            <a:pPr marL="381000" lvl="0" indent="-262466">
              <a:lnSpc>
                <a:spcPct val="120000"/>
              </a:lnSpc>
              <a:buClr>
                <a:srgbClr val="000000"/>
              </a:buClr>
              <a:buSzPct val="168350"/>
            </a:pPr>
            <a:r>
              <a:rPr lang="uk-UA" sz="1500" dirty="0" smtClean="0"/>
              <a:t>2) позбавлення громадянства;</a:t>
            </a:r>
          </a:p>
          <a:p>
            <a:pPr marL="381000" lvl="0" indent="-262466">
              <a:lnSpc>
                <a:spcPct val="120000"/>
              </a:lnSpc>
              <a:buClr>
                <a:srgbClr val="000000"/>
              </a:buClr>
              <a:buSzPct val="168350"/>
            </a:pPr>
            <a:r>
              <a:rPr lang="uk-UA" sz="1500" dirty="0" smtClean="0"/>
              <a:t>3) внаслідок виходу або відмови від громадянства; </a:t>
            </a:r>
          </a:p>
          <a:p>
            <a:pPr marL="381000" lvl="0" indent="-262466">
              <a:lnSpc>
                <a:spcPct val="120000"/>
              </a:lnSpc>
              <a:buClr>
                <a:srgbClr val="000000"/>
              </a:buClr>
              <a:buSzPct val="168350"/>
            </a:pPr>
            <a:r>
              <a:rPr lang="uk-UA" sz="1500" dirty="0" smtClean="0"/>
              <a:t>4) на підставі міжнародних договорів;</a:t>
            </a:r>
          </a:p>
          <a:p>
            <a:pPr marL="381000" lvl="0" indent="-262466">
              <a:lnSpc>
                <a:spcPct val="120000"/>
              </a:lnSpc>
              <a:buClr>
                <a:srgbClr val="000000"/>
              </a:buClr>
              <a:buSzPct val="168350"/>
            </a:pPr>
            <a:r>
              <a:rPr lang="uk-UA" sz="1500" dirty="0" smtClean="0"/>
              <a:t>5) внаслідок припинення існування держави, як суб’єкта міжнародного права.</a:t>
            </a:r>
          </a:p>
          <a:p>
            <a:pPr marL="381000" lvl="0" indent="-262466">
              <a:lnSpc>
                <a:spcPct val="120000"/>
              </a:lnSpc>
              <a:buClr>
                <a:srgbClr val="000000"/>
              </a:buClr>
              <a:buSzPct val="168350"/>
            </a:pPr>
            <a:r>
              <a:rPr lang="ru-RU" sz="1500" dirty="0" smtClean="0"/>
              <a:t>6) </a:t>
            </a:r>
            <a:r>
              <a:rPr lang="ru-RU" sz="1500" dirty="0" err="1" smtClean="0"/>
              <a:t>внаслідок</a:t>
            </a:r>
            <a:r>
              <a:rPr lang="ru-RU" sz="1500" dirty="0" smtClean="0"/>
              <a:t> </a:t>
            </a:r>
            <a:r>
              <a:rPr lang="ru-RU" sz="1500" dirty="0" err="1" smtClean="0"/>
              <a:t>виходу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громадянства</a:t>
            </a:r>
            <a:r>
              <a:rPr lang="ru-RU" sz="1500" dirty="0" smtClean="0"/>
              <a:t> </a:t>
            </a:r>
            <a:r>
              <a:rPr lang="ru-RU" sz="1500" dirty="0" err="1" smtClean="0"/>
              <a:t>України</a:t>
            </a:r>
            <a:r>
              <a:rPr lang="ru-RU" sz="1500" dirty="0" smtClean="0"/>
              <a:t>;</a:t>
            </a:r>
          </a:p>
          <a:p>
            <a:pPr marL="381000" lvl="0" indent="-262466">
              <a:lnSpc>
                <a:spcPct val="120000"/>
              </a:lnSpc>
              <a:buClr>
                <a:srgbClr val="000000"/>
              </a:buClr>
              <a:buSzPct val="168350"/>
            </a:pPr>
            <a:r>
              <a:rPr lang="ru-RU" sz="1500" dirty="0" smtClean="0"/>
              <a:t>7) </a:t>
            </a:r>
            <a:r>
              <a:rPr lang="ru-RU" sz="1500" dirty="0" err="1" smtClean="0"/>
              <a:t>внаслідок</a:t>
            </a:r>
            <a:r>
              <a:rPr lang="ru-RU" sz="1500" dirty="0" smtClean="0"/>
              <a:t> </a:t>
            </a:r>
            <a:r>
              <a:rPr lang="ru-RU" sz="1500" dirty="0" err="1" smtClean="0"/>
              <a:t>втрати</a:t>
            </a:r>
            <a:r>
              <a:rPr lang="ru-RU" sz="1500" dirty="0" smtClean="0"/>
              <a:t> </a:t>
            </a:r>
            <a:r>
              <a:rPr lang="ru-RU" sz="1500" dirty="0" err="1" smtClean="0"/>
              <a:t>громадянства</a:t>
            </a:r>
            <a:r>
              <a:rPr lang="ru-RU" sz="1500" dirty="0" smtClean="0"/>
              <a:t> </a:t>
            </a:r>
            <a:r>
              <a:rPr lang="ru-RU" sz="1500" dirty="0" err="1" smtClean="0"/>
              <a:t>України</a:t>
            </a:r>
            <a:r>
              <a:rPr lang="ru-RU" sz="1500" dirty="0" smtClean="0"/>
              <a:t>;</a:t>
            </a:r>
          </a:p>
          <a:p>
            <a:pPr marL="381000" lvl="0" indent="-262466">
              <a:lnSpc>
                <a:spcPct val="120000"/>
              </a:lnSpc>
              <a:buClr>
                <a:srgbClr val="000000"/>
              </a:buClr>
              <a:buSzPct val="168350"/>
            </a:pPr>
            <a:r>
              <a:rPr lang="ru-RU" sz="1500" dirty="0" smtClean="0"/>
              <a:t>8) на </a:t>
            </a:r>
            <a:r>
              <a:rPr lang="ru-RU" sz="1500" dirty="0" err="1" smtClean="0"/>
              <a:t>підставах</a:t>
            </a:r>
            <a:r>
              <a:rPr lang="ru-RU" sz="1500" dirty="0" smtClean="0"/>
              <a:t>, </a:t>
            </a:r>
            <a:r>
              <a:rPr lang="ru-RU" sz="1500" dirty="0" err="1" smtClean="0"/>
              <a:t>передбачених</a:t>
            </a:r>
            <a:r>
              <a:rPr lang="ru-RU" sz="1500" dirty="0" smtClean="0"/>
              <a:t> </a:t>
            </a:r>
            <a:r>
              <a:rPr lang="ru-RU" sz="1500" dirty="0" err="1" smtClean="0"/>
              <a:t>міжнародними</a:t>
            </a:r>
            <a:r>
              <a:rPr lang="ru-RU" sz="1500" dirty="0" smtClean="0"/>
              <a:t> договорами </a:t>
            </a:r>
            <a:r>
              <a:rPr lang="ru-RU" sz="1500" dirty="0" err="1" smtClean="0"/>
              <a:t>України</a:t>
            </a:r>
            <a:r>
              <a:rPr lang="ru-RU" sz="1500" dirty="0" smtClean="0"/>
              <a:t>.</a:t>
            </a:r>
            <a:endParaRPr lang="en-US" sz="15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092" y="2442004"/>
            <a:ext cx="814393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lvl="0" indent="-262466">
              <a:lnSpc>
                <a:spcPct val="120000"/>
              </a:lnSpc>
              <a:buClr>
                <a:srgbClr val="000000"/>
              </a:buClr>
              <a:buSzPct val="168350"/>
            </a:pP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 smtClean="0"/>
              <a:t>громадянства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 smtClean="0"/>
              <a:t>постійного</a:t>
            </a:r>
            <a:r>
              <a:rPr lang="ru-RU" dirty="0" smtClean="0"/>
              <a:t> правового </a:t>
            </a:r>
            <a:r>
              <a:rPr lang="ru-RU" dirty="0" err="1" smtClean="0"/>
              <a:t>зв’язку</a:t>
            </a:r>
            <a:r>
              <a:rPr lang="ru-RU" dirty="0" smtClean="0"/>
              <a:t> особи </a:t>
            </a:r>
            <a:r>
              <a:rPr lang="ru-RU" dirty="0" err="1" smtClean="0"/>
              <a:t>з</a:t>
            </a:r>
            <a:r>
              <a:rPr lang="ru-RU" dirty="0" smtClean="0"/>
              <a:t> державою.</a:t>
            </a:r>
          </a:p>
          <a:p>
            <a:pPr marL="381000" lvl="0" indent="-262466">
              <a:lnSpc>
                <a:spcPct val="120000"/>
              </a:lnSpc>
              <a:buClr>
                <a:srgbClr val="000000"/>
              </a:buClr>
              <a:buSzPct val="168350"/>
            </a:pPr>
            <a:r>
              <a:rPr lang="ru-RU" dirty="0" err="1" smtClean="0"/>
              <a:t>Світовий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правового 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 err="1" smtClean="0"/>
              <a:t>громадянства</a:t>
            </a:r>
            <a:r>
              <a:rPr lang="ru-RU" dirty="0" smtClean="0"/>
              <a:t> </a:t>
            </a:r>
            <a:r>
              <a:rPr lang="ru-RU" dirty="0" err="1" smtClean="0"/>
              <a:t>свідчить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громадянство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припинятися</a:t>
            </a:r>
            <a:r>
              <a:rPr lang="ru-RU" dirty="0" smtClean="0"/>
              <a:t> за такими </a:t>
            </a:r>
            <a:r>
              <a:rPr lang="ru-RU" dirty="0" err="1" smtClean="0"/>
              <a:t>підставами</a:t>
            </a:r>
            <a:r>
              <a:rPr lang="ru-RU" dirty="0" smtClean="0"/>
              <a:t>: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5950" y="4810132"/>
            <a:ext cx="2643206" cy="200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40825" y="389800"/>
            <a:ext cx="8073650" cy="1326774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uk-UA" sz="3000" b="1" dirty="0" smtClean="0">
                <a:solidFill>
                  <a:schemeClr val="tx1"/>
                </a:solidFill>
              </a:rPr>
              <a:t>Вихід з громадянства</a:t>
            </a:r>
            <a:endParaRPr lang="en-US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3810000" y="1952625"/>
            <a:ext cx="2605599" cy="74294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Форма </a:t>
            </a:r>
          </a:p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правління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2328325" y="2968600"/>
            <a:ext cx="2605599" cy="74294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монархія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5291650" y="2968600"/>
            <a:ext cx="2605599" cy="74294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республіка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635000" y="3984625"/>
            <a:ext cx="2605599" cy="74294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Абсолютна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6985000" y="3984625"/>
            <a:ext cx="2605599" cy="74294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Парламентська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6985000" y="6014850"/>
            <a:ext cx="2605599" cy="74469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Змішана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7968" y="2166926"/>
            <a:ext cx="68580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Вихід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громадянства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 smtClean="0"/>
              <a:t>громадянства</a:t>
            </a:r>
            <a:r>
              <a:rPr lang="ru-RU" dirty="0" smtClean="0"/>
              <a:t> за </a:t>
            </a:r>
            <a:r>
              <a:rPr lang="ru-RU" dirty="0" err="1" smtClean="0"/>
              <a:t>ініціативою</a:t>
            </a:r>
            <a:r>
              <a:rPr lang="ru-RU" dirty="0" smtClean="0"/>
              <a:t> особи.</a:t>
            </a:r>
          </a:p>
          <a:p>
            <a:endParaRPr lang="ru-RU" dirty="0" smtClean="0"/>
          </a:p>
          <a:p>
            <a:r>
              <a:rPr lang="ru-RU" dirty="0" err="1" smtClean="0"/>
              <a:t>Вихід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громадянства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— </a:t>
            </a:r>
            <a:r>
              <a:rPr lang="ru-RU" dirty="0" err="1" smtClean="0"/>
              <a:t>найпоширеніша</a:t>
            </a:r>
            <a:r>
              <a:rPr lang="ru-RU" dirty="0" smtClean="0"/>
              <a:t> </a:t>
            </a:r>
            <a:r>
              <a:rPr lang="ru-RU" dirty="0" err="1" smtClean="0"/>
              <a:t>підстава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припинення</a:t>
            </a:r>
            <a:r>
              <a:rPr lang="ru-RU" dirty="0" smtClean="0"/>
              <a:t>. </a:t>
            </a:r>
            <a:r>
              <a:rPr lang="ru-RU" dirty="0" err="1" smtClean="0"/>
              <a:t>Конституція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(ч. 1 ст. 25) </a:t>
            </a:r>
            <a:r>
              <a:rPr lang="ru-RU" dirty="0" err="1" smtClean="0"/>
              <a:t>встановлює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громадянин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позбавлений</a:t>
            </a:r>
            <a:r>
              <a:rPr lang="ru-RU" dirty="0" smtClean="0"/>
              <a:t> права </a:t>
            </a:r>
            <a:r>
              <a:rPr lang="ru-RU" dirty="0" err="1" smtClean="0"/>
              <a:t>змінити</a:t>
            </a:r>
            <a:r>
              <a:rPr lang="ru-RU" dirty="0" smtClean="0"/>
              <a:t> </a:t>
            </a:r>
            <a:r>
              <a:rPr lang="ru-RU" dirty="0" err="1" smtClean="0"/>
              <a:t>громадянство</a:t>
            </a:r>
            <a:r>
              <a:rPr lang="ru-RU" dirty="0" smtClean="0"/>
              <a:t>. </a:t>
            </a:r>
            <a:r>
              <a:rPr lang="ru-RU" dirty="0" err="1" smtClean="0"/>
              <a:t>Вихід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громадянства</a:t>
            </a:r>
            <a:r>
              <a:rPr lang="ru-RU" dirty="0" smtClean="0"/>
              <a:t> — </a:t>
            </a:r>
            <a:r>
              <a:rPr lang="ru-RU" dirty="0" err="1" smtClean="0"/>
              <a:t>акція</a:t>
            </a:r>
            <a:r>
              <a:rPr lang="ru-RU" dirty="0" smtClean="0"/>
              <a:t> </a:t>
            </a:r>
            <a:r>
              <a:rPr lang="ru-RU" dirty="0" err="1" smtClean="0"/>
              <a:t>добровільна</a:t>
            </a:r>
            <a:r>
              <a:rPr lang="ru-RU" dirty="0" smtClean="0"/>
              <a:t>, яка </a:t>
            </a:r>
            <a:r>
              <a:rPr lang="ru-RU" dirty="0" err="1" smtClean="0"/>
              <a:t>відбувається</a:t>
            </a:r>
            <a:r>
              <a:rPr lang="ru-RU" dirty="0" smtClean="0"/>
              <a:t> за </a:t>
            </a:r>
            <a:r>
              <a:rPr lang="ru-RU" dirty="0" err="1" smtClean="0"/>
              <a:t>особистим</a:t>
            </a:r>
            <a:r>
              <a:rPr lang="ru-RU" dirty="0" smtClean="0"/>
              <a:t> </a:t>
            </a:r>
            <a:r>
              <a:rPr lang="ru-RU" dirty="0" err="1" smtClean="0"/>
              <a:t>клопотанням</a:t>
            </a:r>
            <a:r>
              <a:rPr lang="ru-RU" dirty="0" smtClean="0"/>
              <a:t> </a:t>
            </a:r>
            <a:r>
              <a:rPr lang="ru-RU" dirty="0" err="1" smtClean="0"/>
              <a:t>громадянина</a:t>
            </a:r>
            <a:r>
              <a:rPr lang="ru-RU" dirty="0" smtClean="0"/>
              <a:t> на </a:t>
            </a:r>
            <a:r>
              <a:rPr lang="ru-RU" dirty="0" err="1" smtClean="0"/>
              <a:t>ім’я</a:t>
            </a:r>
            <a:r>
              <a:rPr lang="ru-RU" dirty="0" smtClean="0"/>
              <a:t> Президента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Ніхто</a:t>
            </a:r>
            <a:r>
              <a:rPr lang="ru-RU" dirty="0" smtClean="0"/>
              <a:t> не </a:t>
            </a:r>
            <a:r>
              <a:rPr lang="ru-RU" dirty="0" err="1" smtClean="0"/>
              <a:t>має</a:t>
            </a:r>
            <a:r>
              <a:rPr lang="ru-RU" dirty="0" smtClean="0"/>
              <a:t> права </a:t>
            </a:r>
            <a:r>
              <a:rPr lang="ru-RU" dirty="0" err="1" smtClean="0"/>
              <a:t>заборонити</a:t>
            </a:r>
            <a:r>
              <a:rPr lang="ru-RU" dirty="0" smtClean="0"/>
              <a:t> </a:t>
            </a:r>
            <a:r>
              <a:rPr lang="ru-RU" dirty="0" err="1" smtClean="0"/>
              <a:t>особі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громадянство</a:t>
            </a:r>
            <a:r>
              <a:rPr lang="ru-RU" dirty="0" smtClean="0"/>
              <a:t>. 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ст. 18 Закону «Про </a:t>
            </a:r>
            <a:r>
              <a:rPr lang="ru-RU" dirty="0" err="1" smtClean="0"/>
              <a:t>громадянство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», </a:t>
            </a:r>
            <a:r>
              <a:rPr lang="ru-RU" dirty="0" err="1" smtClean="0"/>
              <a:t>громадянин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, </a:t>
            </a:r>
            <a:r>
              <a:rPr lang="ru-RU" dirty="0" err="1" smtClean="0"/>
              <a:t>відповідно</a:t>
            </a:r>
            <a:r>
              <a:rPr lang="ru-RU" dirty="0" smtClean="0"/>
              <a:t> до чинного </a:t>
            </a:r>
            <a:r>
              <a:rPr lang="ru-RU" dirty="0" err="1" smtClean="0"/>
              <a:t>законодавства</a:t>
            </a:r>
            <a:r>
              <a:rPr lang="ru-RU" dirty="0" smtClean="0"/>
              <a:t>, </a:t>
            </a:r>
            <a:r>
              <a:rPr lang="ru-RU" dirty="0" err="1" smtClean="0"/>
              <a:t>є</a:t>
            </a:r>
            <a:r>
              <a:rPr lang="ru-RU" dirty="0" smtClean="0"/>
              <a:t> таким,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проживає</a:t>
            </a:r>
            <a:r>
              <a:rPr lang="ru-RU" dirty="0" smtClean="0"/>
              <a:t> за кордоном,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вийти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громадянства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за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клопотанням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uk-UA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6016" y="2095488"/>
            <a:ext cx="2714644" cy="319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740825" y="389800"/>
            <a:ext cx="8761575" cy="919870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uk-UA" sz="3000" b="1" dirty="0" smtClean="0">
                <a:solidFill>
                  <a:schemeClr val="tx1"/>
                </a:solidFill>
              </a:rPr>
              <a:t>Втрата громадянства:</a:t>
            </a:r>
            <a:endParaRPr lang="en-US" sz="3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635000" y="2968600"/>
            <a:ext cx="3203575" cy="74294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Прості</a:t>
            </a:r>
          </a:p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(унітарні)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6387025" y="3984625"/>
            <a:ext cx="3203575" cy="74294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Федерація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6387025" y="5000625"/>
            <a:ext cx="3203575" cy="74294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Конфедерація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7968" y="2238364"/>
            <a:ext cx="564360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Закон </a:t>
            </a:r>
            <a:r>
              <a:rPr lang="ru-RU" sz="1200" dirty="0" err="1" smtClean="0"/>
              <a:t>України</a:t>
            </a:r>
            <a:r>
              <a:rPr lang="ru-RU" sz="1200" dirty="0" smtClean="0"/>
              <a:t> «Про </a:t>
            </a:r>
            <a:r>
              <a:rPr lang="ru-RU" sz="1200" dirty="0" err="1" smtClean="0"/>
              <a:t>громадянство</a:t>
            </a:r>
            <a:r>
              <a:rPr lang="ru-RU" sz="1200" dirty="0" smtClean="0"/>
              <a:t> </a:t>
            </a:r>
            <a:r>
              <a:rPr lang="ru-RU" sz="1200" dirty="0" err="1" smtClean="0"/>
              <a:t>України</a:t>
            </a:r>
            <a:r>
              <a:rPr lang="ru-RU" sz="1200" dirty="0" smtClean="0"/>
              <a:t>» (ст. 19) </a:t>
            </a:r>
            <a:r>
              <a:rPr lang="ru-RU" sz="1200" dirty="0" err="1" smtClean="0"/>
              <a:t>встановлює</a:t>
            </a:r>
            <a:r>
              <a:rPr lang="ru-RU" sz="1200" dirty="0" smtClean="0"/>
              <a:t> </a:t>
            </a:r>
            <a:r>
              <a:rPr lang="ru-RU" sz="1200" dirty="0" err="1" smtClean="0"/>
              <a:t>підстави</a:t>
            </a:r>
            <a:r>
              <a:rPr lang="ru-RU" sz="1200" dirty="0" smtClean="0"/>
              <a:t> </a:t>
            </a:r>
            <a:r>
              <a:rPr lang="ru-RU" sz="1200" dirty="0" err="1" smtClean="0"/>
              <a:t>втрати</a:t>
            </a:r>
            <a:r>
              <a:rPr lang="ru-RU" sz="1200" dirty="0" smtClean="0"/>
              <a:t> </a:t>
            </a:r>
            <a:r>
              <a:rPr lang="ru-RU" sz="1200" dirty="0" err="1" smtClean="0"/>
              <a:t>громадянства</a:t>
            </a:r>
            <a:r>
              <a:rPr lang="ru-RU" sz="1200" dirty="0" smtClean="0"/>
              <a:t> </a:t>
            </a:r>
            <a:r>
              <a:rPr lang="ru-RU" sz="1200" dirty="0" err="1" smtClean="0"/>
              <a:t>України</a:t>
            </a:r>
            <a:r>
              <a:rPr lang="ru-RU" sz="1200" dirty="0" smtClean="0"/>
              <a:t>. Такими </a:t>
            </a:r>
            <a:r>
              <a:rPr lang="ru-RU" sz="1200" dirty="0" err="1" smtClean="0"/>
              <a:t>підставами</a:t>
            </a:r>
            <a:r>
              <a:rPr lang="ru-RU" sz="1200" dirty="0" smtClean="0"/>
              <a:t> є:</a:t>
            </a:r>
          </a:p>
          <a:p>
            <a:endParaRPr lang="ru-RU" sz="1200" dirty="0" smtClean="0"/>
          </a:p>
          <a:p>
            <a:pPr marL="342900" indent="-342900">
              <a:buAutoNum type="arabicParenR"/>
            </a:pPr>
            <a:r>
              <a:rPr lang="ru-RU" sz="1200" dirty="0" err="1" smtClean="0"/>
              <a:t>добровільне</a:t>
            </a:r>
            <a:r>
              <a:rPr lang="ru-RU" sz="1200" dirty="0" smtClean="0"/>
              <a:t> </a:t>
            </a:r>
            <a:r>
              <a:rPr lang="ru-RU" sz="1200" dirty="0" err="1" smtClean="0"/>
              <a:t>набуття</a:t>
            </a:r>
            <a:r>
              <a:rPr lang="ru-RU" sz="1200" dirty="0" smtClean="0"/>
              <a:t> </a:t>
            </a:r>
            <a:r>
              <a:rPr lang="ru-RU" sz="1200" dirty="0" err="1" smtClean="0"/>
              <a:t>громадянином</a:t>
            </a:r>
            <a:r>
              <a:rPr lang="ru-RU" sz="1200" dirty="0" smtClean="0"/>
              <a:t> </a:t>
            </a:r>
            <a:r>
              <a:rPr lang="ru-RU" sz="1200" dirty="0" err="1" smtClean="0"/>
              <a:t>України</a:t>
            </a:r>
            <a:r>
              <a:rPr lang="ru-RU" sz="1200" dirty="0" smtClean="0"/>
              <a:t> </a:t>
            </a:r>
            <a:r>
              <a:rPr lang="ru-RU" sz="1200" dirty="0" err="1" smtClean="0"/>
              <a:t>громадянства</a:t>
            </a:r>
            <a:r>
              <a:rPr lang="ru-RU" sz="1200" dirty="0" smtClean="0"/>
              <a:t> </a:t>
            </a:r>
            <a:r>
              <a:rPr lang="ru-RU" sz="1200" dirty="0" err="1" smtClean="0"/>
              <a:t>іншої</a:t>
            </a:r>
            <a:r>
              <a:rPr lang="ru-RU" sz="1200" dirty="0" smtClean="0"/>
              <a:t> </a:t>
            </a:r>
            <a:r>
              <a:rPr lang="ru-RU" sz="1200" dirty="0" err="1" smtClean="0"/>
              <a:t>держави</a:t>
            </a:r>
            <a:r>
              <a:rPr lang="ru-RU" sz="1200" dirty="0" smtClean="0"/>
              <a:t>, </a:t>
            </a:r>
            <a:r>
              <a:rPr lang="ru-RU" sz="1200" dirty="0" err="1" smtClean="0"/>
              <a:t>якщо</a:t>
            </a:r>
            <a:r>
              <a:rPr lang="ru-RU" sz="1200" dirty="0" smtClean="0"/>
              <a:t> на момент такого </a:t>
            </a:r>
            <a:r>
              <a:rPr lang="ru-RU" sz="1200" dirty="0" err="1" smtClean="0"/>
              <a:t>набуття</a:t>
            </a:r>
            <a:r>
              <a:rPr lang="ru-RU" sz="1200" dirty="0" smtClean="0"/>
              <a:t> </a:t>
            </a:r>
            <a:r>
              <a:rPr lang="ru-RU" sz="1200" dirty="0" err="1" smtClean="0"/>
              <a:t>він</a:t>
            </a:r>
            <a:r>
              <a:rPr lang="ru-RU" sz="1200" dirty="0" smtClean="0"/>
              <a:t> </a:t>
            </a:r>
            <a:r>
              <a:rPr lang="ru-RU" sz="1200" dirty="0" err="1" smtClean="0"/>
              <a:t>досяг</a:t>
            </a:r>
            <a:r>
              <a:rPr lang="ru-RU" sz="1200" dirty="0" smtClean="0"/>
              <a:t> </a:t>
            </a:r>
            <a:r>
              <a:rPr lang="ru-RU" sz="1200" dirty="0" err="1" smtClean="0"/>
              <a:t>повноліття</a:t>
            </a:r>
            <a:r>
              <a:rPr lang="ru-RU" sz="1200" dirty="0" smtClean="0"/>
              <a:t>.</a:t>
            </a:r>
          </a:p>
          <a:p>
            <a:pPr marL="342900" indent="-342900">
              <a:buAutoNum type="arabicParenR"/>
            </a:pPr>
            <a:endParaRPr lang="ru-RU" sz="1200" dirty="0" smtClean="0"/>
          </a:p>
          <a:p>
            <a:pPr marL="342900" indent="-342900">
              <a:buAutoNum type="arabicParenR"/>
            </a:pPr>
            <a:r>
              <a:rPr lang="ru-RU" sz="1200" dirty="0" smtClean="0"/>
              <a:t> </a:t>
            </a:r>
            <a:r>
              <a:rPr lang="ru-RU" sz="1200" dirty="0" err="1" smtClean="0"/>
              <a:t>прийняття</a:t>
            </a:r>
            <a:r>
              <a:rPr lang="ru-RU" sz="1200" dirty="0" smtClean="0"/>
              <a:t> до </a:t>
            </a:r>
            <a:r>
              <a:rPr lang="ru-RU" sz="1200" dirty="0" err="1" smtClean="0"/>
              <a:t>громадянства</a:t>
            </a:r>
            <a:r>
              <a:rPr lang="ru-RU" sz="1200" dirty="0" smtClean="0"/>
              <a:t> </a:t>
            </a:r>
            <a:r>
              <a:rPr lang="ru-RU" sz="1200" dirty="0" err="1" smtClean="0"/>
              <a:t>України</a:t>
            </a:r>
            <a:r>
              <a:rPr lang="ru-RU" sz="1200" dirty="0" smtClean="0"/>
              <a:t> </a:t>
            </a:r>
            <a:r>
              <a:rPr lang="ru-RU" sz="1200" dirty="0" err="1" smtClean="0"/>
              <a:t>внаслідок</a:t>
            </a:r>
            <a:r>
              <a:rPr lang="ru-RU" sz="1200" dirty="0" smtClean="0"/>
              <a:t> обману, </a:t>
            </a:r>
            <a:r>
              <a:rPr lang="ru-RU" sz="1200" dirty="0" err="1" smtClean="0"/>
              <a:t>свідомого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подання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неправдивих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відомостей</a:t>
            </a:r>
            <a:r>
              <a:rPr lang="ru-RU" sz="1200" dirty="0" smtClean="0"/>
              <a:t> </a:t>
            </a:r>
            <a:r>
              <a:rPr lang="ru-RU" sz="1200" dirty="0" err="1" smtClean="0"/>
              <a:t>або</a:t>
            </a:r>
            <a:r>
              <a:rPr lang="ru-RU" sz="1200" dirty="0" smtClean="0"/>
              <a:t> </a:t>
            </a:r>
            <a:r>
              <a:rPr lang="ru-RU" sz="1200" dirty="0" err="1" smtClean="0"/>
              <a:t>фальшивих</a:t>
            </a:r>
            <a:r>
              <a:rPr lang="ru-RU" sz="1200" dirty="0" smtClean="0"/>
              <a:t> </a:t>
            </a:r>
            <a:r>
              <a:rPr lang="ru-RU" sz="1200" dirty="0" err="1" smtClean="0"/>
              <a:t>документів</a:t>
            </a:r>
            <a:r>
              <a:rPr lang="ru-RU" sz="1200" dirty="0" smtClean="0"/>
              <a:t>;</a:t>
            </a:r>
          </a:p>
          <a:p>
            <a:pPr marL="342900" indent="-342900">
              <a:buAutoNum type="arabicParenR"/>
            </a:pPr>
            <a:endParaRPr lang="ru-RU" sz="1200" dirty="0" smtClean="0"/>
          </a:p>
          <a:p>
            <a:pPr marL="342900" indent="-342900">
              <a:buAutoNum type="arabicParenR"/>
            </a:pPr>
            <a:r>
              <a:rPr lang="ru-RU" sz="1200" dirty="0" err="1" smtClean="0"/>
              <a:t>добровільний</a:t>
            </a:r>
            <a:r>
              <a:rPr lang="ru-RU" sz="1200" dirty="0" smtClean="0"/>
              <a:t> </a:t>
            </a:r>
            <a:r>
              <a:rPr lang="ru-RU" sz="1200" dirty="0" err="1" smtClean="0"/>
              <a:t>вступ</a:t>
            </a:r>
            <a:r>
              <a:rPr lang="ru-RU" sz="1200" dirty="0" smtClean="0"/>
              <a:t> на </a:t>
            </a:r>
            <a:r>
              <a:rPr lang="ru-RU" sz="1200" dirty="0" err="1" smtClean="0"/>
              <a:t>військову</a:t>
            </a:r>
            <a:r>
              <a:rPr lang="ru-RU" sz="1200" dirty="0" smtClean="0"/>
              <a:t> службу </a:t>
            </a:r>
            <a:r>
              <a:rPr lang="ru-RU" sz="1200" dirty="0" err="1" smtClean="0"/>
              <a:t>іншої</a:t>
            </a:r>
            <a:r>
              <a:rPr lang="ru-RU" sz="1200" dirty="0" smtClean="0"/>
              <a:t> </a:t>
            </a:r>
            <a:r>
              <a:rPr lang="ru-RU" sz="1200" dirty="0" err="1" smtClean="0"/>
              <a:t>держави</a:t>
            </a:r>
            <a:r>
              <a:rPr lang="ru-RU" sz="1200" dirty="0" smtClean="0"/>
              <a:t>, яка за </a:t>
            </a:r>
            <a:r>
              <a:rPr lang="ru-RU" sz="1200" dirty="0" err="1" smtClean="0"/>
              <a:t>законодавством</a:t>
            </a:r>
            <a:r>
              <a:rPr lang="ru-RU" sz="1200" dirty="0" smtClean="0"/>
              <a:t> </a:t>
            </a:r>
            <a:r>
              <a:rPr lang="ru-RU" sz="1200" dirty="0" err="1" smtClean="0"/>
              <a:t>цієї</a:t>
            </a:r>
            <a:r>
              <a:rPr lang="ru-RU" sz="1200" dirty="0" smtClean="0"/>
              <a:t> </a:t>
            </a:r>
            <a:r>
              <a:rPr lang="ru-RU" sz="1200" dirty="0" err="1" smtClean="0"/>
              <a:t>держави</a:t>
            </a:r>
            <a:r>
              <a:rPr lang="ru-RU" sz="1200" dirty="0" smtClean="0"/>
              <a:t> не </a:t>
            </a:r>
            <a:r>
              <a:rPr lang="ru-RU" sz="1200" dirty="0" err="1" smtClean="0"/>
              <a:t>є</a:t>
            </a:r>
            <a:r>
              <a:rPr lang="ru-RU" sz="1200" dirty="0" smtClean="0"/>
              <a:t> </a:t>
            </a:r>
            <a:r>
              <a:rPr lang="ru-RU" sz="1200" dirty="0" err="1" smtClean="0"/>
              <a:t>загальним</a:t>
            </a:r>
            <a:r>
              <a:rPr lang="ru-RU" sz="1200" dirty="0" smtClean="0"/>
              <a:t> </a:t>
            </a:r>
            <a:r>
              <a:rPr lang="ru-RU" sz="1200" dirty="0" err="1" smtClean="0"/>
              <a:t>військовим</a:t>
            </a:r>
            <a:r>
              <a:rPr lang="ru-RU" sz="1200" dirty="0" smtClean="0"/>
              <a:t> </a:t>
            </a:r>
            <a:r>
              <a:rPr lang="ru-RU" sz="1200" dirty="0" err="1" smtClean="0"/>
              <a:t>обов’язком</a:t>
            </a:r>
            <a:r>
              <a:rPr lang="ru-RU" sz="1200" dirty="0" smtClean="0"/>
              <a:t> </a:t>
            </a:r>
            <a:r>
              <a:rPr lang="ru-RU" sz="1200" dirty="0" err="1" smtClean="0"/>
              <a:t>чи</a:t>
            </a:r>
            <a:r>
              <a:rPr lang="ru-RU" sz="1200" dirty="0" smtClean="0"/>
              <a:t> альтернативною (</a:t>
            </a:r>
            <a:r>
              <a:rPr lang="ru-RU" sz="1200" dirty="0" err="1" smtClean="0"/>
              <a:t>невійськовою</a:t>
            </a:r>
            <a:r>
              <a:rPr lang="ru-RU" sz="1200" dirty="0" smtClean="0"/>
              <a:t>) службою. </a:t>
            </a:r>
            <a:r>
              <a:rPr lang="ru-RU" sz="1200" dirty="0" err="1" smtClean="0"/>
              <a:t>Причому</a:t>
            </a:r>
            <a:r>
              <a:rPr lang="ru-RU" sz="1200" dirty="0" smtClean="0"/>
              <a:t> </a:t>
            </a:r>
            <a:r>
              <a:rPr lang="ru-RU" sz="1200" dirty="0" err="1" smtClean="0"/>
              <a:t>підстави</a:t>
            </a:r>
            <a:r>
              <a:rPr lang="ru-RU" sz="1200" dirty="0" smtClean="0"/>
              <a:t>, </a:t>
            </a:r>
            <a:r>
              <a:rPr lang="ru-RU" sz="1200" dirty="0" err="1" smtClean="0"/>
              <a:t>передбачені</a:t>
            </a:r>
            <a:r>
              <a:rPr lang="ru-RU" sz="1200" dirty="0" smtClean="0"/>
              <a:t> пунктами 1 </a:t>
            </a:r>
            <a:r>
              <a:rPr lang="ru-RU" sz="1200" dirty="0" err="1" smtClean="0"/>
              <a:t>і</a:t>
            </a:r>
            <a:r>
              <a:rPr lang="ru-RU" sz="1200" dirty="0" smtClean="0"/>
              <a:t> 3, не </a:t>
            </a:r>
            <a:r>
              <a:rPr lang="ru-RU" sz="1200" dirty="0" err="1" smtClean="0"/>
              <a:t>застосовуватимуться</a:t>
            </a:r>
            <a:r>
              <a:rPr lang="ru-RU" sz="1200" dirty="0" smtClean="0"/>
              <a:t>, </a:t>
            </a:r>
            <a:r>
              <a:rPr lang="ru-RU" sz="1200" dirty="0" err="1" smtClean="0"/>
              <a:t>якщо</a:t>
            </a:r>
            <a:r>
              <a:rPr lang="ru-RU" sz="1200" dirty="0" smtClean="0"/>
              <a:t> </a:t>
            </a:r>
            <a:r>
              <a:rPr lang="ru-RU" sz="1200" dirty="0" err="1" smtClean="0"/>
              <a:t>внаслідок</a:t>
            </a:r>
            <a:r>
              <a:rPr lang="ru-RU" sz="1200" dirty="0" smtClean="0"/>
              <a:t> </a:t>
            </a:r>
            <a:r>
              <a:rPr lang="ru-RU" sz="1200" dirty="0" err="1" smtClean="0"/>
              <a:t>їх</a:t>
            </a:r>
            <a:r>
              <a:rPr lang="ru-RU" sz="1200" dirty="0" smtClean="0"/>
              <a:t> </a:t>
            </a:r>
            <a:r>
              <a:rPr lang="ru-RU" sz="1200" dirty="0" err="1" smtClean="0"/>
              <a:t>застосування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громадянин</a:t>
            </a:r>
            <a:r>
              <a:rPr lang="ru-RU" sz="1200" dirty="0" smtClean="0"/>
              <a:t> </a:t>
            </a:r>
            <a:r>
              <a:rPr lang="ru-RU" sz="1200" dirty="0" err="1" smtClean="0"/>
              <a:t>України</a:t>
            </a:r>
            <a:r>
              <a:rPr lang="ru-RU" sz="1200" dirty="0" smtClean="0"/>
              <a:t> стане особою без </a:t>
            </a:r>
            <a:r>
              <a:rPr lang="ru-RU" sz="1200" dirty="0" err="1" smtClean="0"/>
              <a:t>громадянства</a:t>
            </a:r>
            <a:r>
              <a:rPr lang="ru-RU" sz="1200" dirty="0" smtClean="0"/>
              <a:t>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uk-UA" sz="1200" dirty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7388" y="1738298"/>
            <a:ext cx="192882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739</Words>
  <PresentationFormat>Довільний</PresentationFormat>
  <Paragraphs>115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/>
      <vt:lpstr>Правознавство</vt:lpstr>
      <vt:lpstr>Слайд 2</vt:lpstr>
      <vt:lpstr>Слайд 3</vt:lpstr>
      <vt:lpstr>Громадянами України є:</vt:lpstr>
      <vt:lpstr>Слайд 5</vt:lpstr>
      <vt:lpstr>Слайд 6</vt:lpstr>
      <vt:lpstr>Припинення громадянства України</vt:lpstr>
      <vt:lpstr>Вихід з громадянства</vt:lpstr>
      <vt:lpstr>Втрата громадянства:</vt:lpstr>
      <vt:lpstr>Цікаві факти: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Правознавство</dc:title>
  <dc:creator>Kinakh</dc:creator>
  <cp:lastModifiedBy>Zver</cp:lastModifiedBy>
  <cp:revision>11</cp:revision>
  <dcterms:modified xsi:type="dcterms:W3CDTF">2013-01-28T13:19:16Z</dcterms:modified>
</cp:coreProperties>
</file>