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87" r:id="rId4"/>
    <p:sldId id="277" r:id="rId5"/>
    <p:sldId id="278" r:id="rId6"/>
    <p:sldId id="279" r:id="rId7"/>
    <p:sldId id="280" r:id="rId8"/>
    <p:sldId id="281" r:id="rId9"/>
    <p:sldId id="282" r:id="rId10"/>
    <p:sldId id="285" r:id="rId11"/>
    <p:sldId id="283" r:id="rId12"/>
    <p:sldId id="284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72" d="100"/>
          <a:sy n="72" d="100"/>
        </p:scale>
        <p:origin x="-145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 поверхі океану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3"/>
                <c:pt idx="0">
                  <c:v>Континентальний шельф</c:v>
                </c:pt>
                <c:pt idx="1">
                  <c:v>Материковий схил</c:v>
                </c:pt>
                <c:pt idx="2">
                  <c:v>Океанічна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28</c:v>
                </c:pt>
                <c:pt idx="1">
                  <c:v>39</c:v>
                </c:pt>
                <c:pt idx="2">
                  <c:v>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  <a:ln>
      <a:solidFill>
        <a:srgbClr val="00B050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B5FD8B-E0D3-437D-B0EE-47BA793C0BC5}" type="datetimeFigureOut">
              <a:rPr lang="ru-RU" smtClean="0"/>
              <a:pPr/>
              <a:t>09.06.2014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27320A-32F6-48B5-9235-BE2B5CBD1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780108"/>
          </a:xfrm>
        </p:spPr>
        <p:txBody>
          <a:bodyPr>
            <a:noAutofit/>
          </a:bodyPr>
          <a:lstStyle/>
          <a:p>
            <a:r>
              <a:rPr lang="uk-UA" sz="6000" b="1" dirty="0" smtClean="0"/>
              <a:t>КОНВЕНЦІЯ ООН </a:t>
            </a:r>
            <a:br>
              <a:rPr lang="uk-UA" sz="6000" b="1" dirty="0" smtClean="0"/>
            </a:br>
            <a:r>
              <a:rPr lang="uk-UA" sz="6000" b="1" dirty="0" smtClean="0"/>
              <a:t>З МОРСЬКОГО ПРАВА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89040"/>
            <a:ext cx="6400800" cy="1473200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Виконав учень </a:t>
            </a:r>
            <a:r>
              <a:rPr lang="uk-UA" dirty="0" smtClean="0"/>
              <a:t>10</a:t>
            </a:r>
            <a:r>
              <a:rPr lang="uk-UA" dirty="0" smtClean="0"/>
              <a:t> </a:t>
            </a:r>
            <a:r>
              <a:rPr lang="uk-UA" dirty="0" smtClean="0"/>
              <a:t>класу </a:t>
            </a:r>
            <a:r>
              <a:rPr lang="uk-UA" dirty="0" smtClean="0"/>
              <a:t>:</a:t>
            </a:r>
          </a:p>
          <a:p>
            <a:r>
              <a:rPr lang="uk-UA" dirty="0" err="1" smtClean="0"/>
              <a:t>Кійко</a:t>
            </a:r>
            <a:r>
              <a:rPr lang="uk-UA" dirty="0" smtClean="0"/>
              <a:t> Едуард</a:t>
            </a:r>
            <a:endParaRPr lang="uk-UA" dirty="0" smtClean="0"/>
          </a:p>
        </p:txBody>
      </p:sp>
      <p:pic>
        <p:nvPicPr>
          <p:cNvPr id="7170" name="Picture 2" descr="C:\Documents and Settings\User\Рабочий стол\урок\13075929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952612" cy="146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265371"/>
      </p:ext>
    </p:extLst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ПЕРЕМОГА СВІТОВОЇ ДИПЛОМАТІЇ</a:t>
            </a:r>
            <a:endParaRPr lang="ru-RU" dirty="0"/>
          </a:p>
        </p:txBody>
      </p:sp>
      <p:pic>
        <p:nvPicPr>
          <p:cNvPr id="3" name="Picture 2" descr="E:\География ООН\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643182"/>
            <a:ext cx="8418757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 200-МИЛЬНОЇ ЗОНИ</a:t>
            </a:r>
            <a:endParaRPr lang="ru-RU" dirty="0"/>
          </a:p>
        </p:txBody>
      </p:sp>
      <p:pic>
        <p:nvPicPr>
          <p:cNvPr id="3" name="Рисунок 2" descr="i_3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43734" cy="42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МІЖНАРОДНО-ПРАВОВЕ ВРЕГАЛЮВАННЯ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214554"/>
            <a:ext cx="7779694" cy="95410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1992 – Ріо-де-Жанейро – комплексне управління</a:t>
            </a:r>
          </a:p>
          <a:p>
            <a:r>
              <a:rPr lang="uk-UA" sz="2800" b="1" dirty="0" err="1" smtClean="0">
                <a:solidFill>
                  <a:schemeClr val="bg1"/>
                </a:solidFill>
              </a:rPr>
              <a:t>прибирежними</a:t>
            </a:r>
            <a:r>
              <a:rPr lang="uk-UA" sz="2800" b="1" dirty="0" smtClean="0">
                <a:solidFill>
                  <a:schemeClr val="bg1"/>
                </a:solidFill>
              </a:rPr>
              <a:t> зонами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786190"/>
            <a:ext cx="7786742" cy="95410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1995 – конвенція по транскордонних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рибних запасах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357826"/>
            <a:ext cx="7766870" cy="95410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ХХІ ст. – вдосконалення міжнародно-правового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режиму Світового океану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252728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ДЯКУЮ</a:t>
            </a:r>
            <a:br>
              <a:rPr lang="uk-UA" sz="7200" b="1" dirty="0" smtClean="0">
                <a:solidFill>
                  <a:srgbClr val="FF0000"/>
                </a:solidFill>
              </a:rPr>
            </a:br>
            <a:r>
              <a:rPr lang="uk-UA" sz="7200" b="1" dirty="0" smtClean="0">
                <a:solidFill>
                  <a:srgbClr val="FF0000"/>
                </a:solidFill>
              </a:rPr>
              <a:t>ЗА</a:t>
            </a:r>
            <a:br>
              <a:rPr lang="uk-UA" sz="7200" b="1" dirty="0" smtClean="0">
                <a:solidFill>
                  <a:srgbClr val="FF0000"/>
                </a:solidFill>
              </a:rPr>
            </a:br>
            <a:r>
              <a:rPr lang="uk-UA" sz="7200" b="1" dirty="0" smtClean="0">
                <a:solidFill>
                  <a:srgbClr val="FF0000"/>
                </a:solidFill>
              </a:rPr>
              <a:t>УВАГУ!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ПЛОЩА ОКЕАНУ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3714776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Континенральний</a:t>
            </a:r>
            <a:r>
              <a:rPr lang="uk-UA" sz="2400" dirty="0" smtClean="0">
                <a:solidFill>
                  <a:schemeClr val="bg1"/>
                </a:solidFill>
              </a:rPr>
              <a:t> шельф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785926"/>
            <a:ext cx="3714776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Материковий схил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357430"/>
            <a:ext cx="3714776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Океанічна область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857356" y="2928934"/>
          <a:ext cx="535785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ОКЕАН</a:t>
            </a:r>
            <a:endParaRPr lang="ru-RU" dirty="0"/>
          </a:p>
        </p:txBody>
      </p:sp>
      <p:pic>
        <p:nvPicPr>
          <p:cNvPr id="1027" name="Picture 3" descr="D:\Мои документы\Мои рисунки\Океан\chmo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500174"/>
            <a:ext cx="666754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ЗАРОДЖЕННЯ ПРАВОВИХ ВІДНОСИН</a:t>
            </a:r>
            <a:endParaRPr lang="ru-RU" dirty="0"/>
          </a:p>
        </p:txBody>
      </p:sp>
      <p:pic>
        <p:nvPicPr>
          <p:cNvPr id="1026" name="Picture 2" descr="C:\Documents and Settings\User\Рабочий стол\a3ddb55f5ac29088a3f19d0a1355_gr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2990850" cy="356235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st000_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143116"/>
            <a:ext cx="3470542" cy="442915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1-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000504"/>
            <a:ext cx="3429003" cy="2571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071942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Гуго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err="1" smtClean="0">
                <a:solidFill>
                  <a:schemeClr val="bg1"/>
                </a:solidFill>
              </a:rPr>
              <a:t>Гроций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РЕСУРСІВ ОКЕАНУ</a:t>
            </a:r>
            <a:endParaRPr lang="ru-RU" dirty="0"/>
          </a:p>
        </p:txBody>
      </p:sp>
      <p:pic>
        <p:nvPicPr>
          <p:cNvPr id="2050" name="Picture 2" descr="D:\Мои документы\ОКЕАН\A28_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071810"/>
            <a:ext cx="4225934" cy="2786082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2752-small.jpg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3429024" cy="2571768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252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4143403" cy="2777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ВІЙСЬКОВЕ ПРОТИБОРСТВО</a:t>
            </a:r>
            <a:endParaRPr lang="ru-RU" dirty="0"/>
          </a:p>
        </p:txBody>
      </p:sp>
      <p:pic>
        <p:nvPicPr>
          <p:cNvPr id="3074" name="Picture 2" descr="C:\Documents and Settings\User\Рабочий стол\урок\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3500438"/>
            <a:ext cx="4165601" cy="3124201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урок\pictu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4200530" cy="3150398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урок\su33tko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571612"/>
            <a:ext cx="2714644" cy="18541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ПРИЙНЯТТЯ КОНВЕНЦІЇ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643050"/>
            <a:ext cx="1420582" cy="46166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1973-1982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Мои документы\ОКЕАН\1893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701" y="2571744"/>
            <a:ext cx="2830599" cy="3955259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урок\main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5221139" cy="4152906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урок\13075929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428736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 ПОВЕРХНІ ОКЕАНУ</a:t>
            </a:r>
            <a:endParaRPr lang="ru-RU" dirty="0"/>
          </a:p>
        </p:txBody>
      </p:sp>
      <p:pic>
        <p:nvPicPr>
          <p:cNvPr id="3" name="Рисунок 2" descr="i_3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Мои документы\ОКЕАН\Зоны_мор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357298"/>
            <a:ext cx="3500462" cy="5215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572008"/>
            <a:ext cx="4108625" cy="46166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Закріплено Конвенцією ООН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ЗАГАЛЬНЕ  ЛЮДСЬКЕ  НАДБАННЯ</a:t>
            </a:r>
            <a:endParaRPr lang="ru-RU" dirty="0"/>
          </a:p>
        </p:txBody>
      </p:sp>
      <p:pic>
        <p:nvPicPr>
          <p:cNvPr id="6146" name="Picture 2" descr="D:\Мои документы\ОКЕАН\_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571612"/>
            <a:ext cx="4051978" cy="3224217"/>
          </a:xfrm>
          <a:prstGeom prst="rect">
            <a:avLst/>
          </a:prstGeom>
          <a:noFill/>
        </p:spPr>
      </p:pic>
      <p:pic>
        <p:nvPicPr>
          <p:cNvPr id="6147" name="Picture 3" descr="D:\Мои документы\ОКЕАН\612c4198a36aa227d2005-12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3005102"/>
            <a:ext cx="4572031" cy="3657624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урок\13075929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071678"/>
            <a:ext cx="2738430" cy="20538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469</TotalTime>
  <Words>78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КОНВЕНЦІЯ ООН  З МОРСЬКОГО ПРАВА</vt:lpstr>
      <vt:lpstr>ЗАГАЛЬНА ПЛОЩА ОКЕАНУ</vt:lpstr>
      <vt:lpstr>ОКЕАН</vt:lpstr>
      <vt:lpstr>ЗАРОДЖЕННЯ ПРАВОВИХ ВІДНОСИН</vt:lpstr>
      <vt:lpstr>ВИКОРИСТАННЯ РЕСУРСІВ ОКЕАНУ</vt:lpstr>
      <vt:lpstr>ВІЙСЬКОВЕ ПРОТИБОРСТВО</vt:lpstr>
      <vt:lpstr>ПРИЙНЯТТЯ КОНВЕНЦІЇ</vt:lpstr>
      <vt:lpstr>ПОДІЛ ПОВЕРХНІ ОКЕАНУ</vt:lpstr>
      <vt:lpstr>ЗАГАЛЬНЕ  ЛЮДСЬКЕ  НАДБАННЯ</vt:lpstr>
      <vt:lpstr>ПЕРЕМОГА СВІТОВОЇ ДИПЛОМАТІЇ</vt:lpstr>
      <vt:lpstr>ПРОБЛЕМА 200-МИЛЬНОЇ ЗОНИ</vt:lpstr>
      <vt:lpstr>МІЖНАРОДНО-ПРАВОВЕ ВРЕГАЛЮВАННЯ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Конвенція ООН  з морського права</dc:title>
  <dc:creator>Admin</dc:creator>
  <cp:lastModifiedBy>Eduard Kiyko</cp:lastModifiedBy>
  <cp:revision>119</cp:revision>
  <dcterms:created xsi:type="dcterms:W3CDTF">2012-02-07T18:21:25Z</dcterms:created>
  <dcterms:modified xsi:type="dcterms:W3CDTF">2014-06-09T12:24:13Z</dcterms:modified>
</cp:coreProperties>
</file>