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70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2" r:id="rId17"/>
    <p:sldId id="271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BB661D-C9E9-409E-917A-CCB3D8F3EB72}" type="doc">
      <dgm:prSet loTypeId="urn:microsoft.com/office/officeart/2005/8/layout/vList3" loCatId="list" qsTypeId="urn:microsoft.com/office/officeart/2005/8/quickstyle/3d3" qsCatId="3D" csTypeId="urn:microsoft.com/office/officeart/2005/8/colors/colorful4" csCatId="colorful" phldr="1"/>
      <dgm:spPr/>
    </dgm:pt>
    <dgm:pt modelId="{9A898AF4-0986-4F4C-A09A-2629311964B8}">
      <dgm:prSet phldrT="[Текст]"/>
      <dgm:spPr/>
      <dgm:t>
        <a:bodyPr/>
        <a:lstStyle/>
        <a:p>
          <a:r>
            <a:rPr lang="ru-RU" b="0" i="0" smtClean="0"/>
            <a:t>1) закріплених Конституцією України незалежності республіки, суспільного та державного ладу, політичної та економічної системи, прав національних груп і територіальних утворень</a:t>
          </a:r>
          <a:endParaRPr lang="ru-RU" dirty="0"/>
        </a:p>
      </dgm:t>
    </dgm:pt>
    <dgm:pt modelId="{2EF341C0-09A2-48C5-A03C-AD0F2F0C926E}" type="parTrans" cxnId="{D23586A4-6B02-45A4-A240-8605EE2C5BA6}">
      <dgm:prSet/>
      <dgm:spPr/>
      <dgm:t>
        <a:bodyPr/>
        <a:lstStyle/>
        <a:p>
          <a:endParaRPr lang="ru-RU"/>
        </a:p>
      </dgm:t>
    </dgm:pt>
    <dgm:pt modelId="{C71B7B08-5A8E-4011-B2A1-CBDF11E311C8}" type="sibTrans" cxnId="{D23586A4-6B02-45A4-A240-8605EE2C5BA6}">
      <dgm:prSet/>
      <dgm:spPr/>
      <dgm:t>
        <a:bodyPr/>
        <a:lstStyle/>
        <a:p>
          <a:endParaRPr lang="ru-RU"/>
        </a:p>
      </dgm:t>
    </dgm:pt>
    <dgm:pt modelId="{11CDB9F5-7CD7-4E66-97D6-EC13D9BBC18A}">
      <dgm:prSet phldrT="[Текст]"/>
      <dgm:spPr/>
      <dgm:t>
        <a:bodyPr/>
        <a:lstStyle/>
        <a:p>
          <a:r>
            <a:rPr lang="ru-RU" b="0" i="0" dirty="0" smtClean="0"/>
            <a:t>2) </a:t>
          </a:r>
          <a:r>
            <a:rPr lang="ru-RU" b="0" i="0" dirty="0" err="1" smtClean="0"/>
            <a:t>гарантованих</a:t>
          </a:r>
          <a:r>
            <a:rPr lang="ru-RU" b="0" i="0" dirty="0" smtClean="0"/>
            <a:t> </a:t>
          </a:r>
          <a:r>
            <a:rPr lang="ru-RU" b="0" i="0" dirty="0" err="1" smtClean="0"/>
            <a:t>Конституцією</a:t>
          </a:r>
          <a:r>
            <a:rPr lang="ru-RU" b="0" i="0" dirty="0" smtClean="0"/>
            <a:t>, </a:t>
          </a:r>
          <a:r>
            <a:rPr lang="ru-RU" b="0" i="0" dirty="0" err="1" smtClean="0"/>
            <a:t>іншими</a:t>
          </a:r>
          <a:r>
            <a:rPr lang="ru-RU" b="0" i="0" dirty="0" smtClean="0"/>
            <a:t> законами </a:t>
          </a:r>
          <a:r>
            <a:rPr lang="ru-RU" b="0" i="0" dirty="0" err="1" smtClean="0"/>
            <a:t>України</a:t>
          </a:r>
          <a:r>
            <a:rPr lang="ru-RU" b="0" i="0" dirty="0" smtClean="0"/>
            <a:t> та </a:t>
          </a:r>
          <a:r>
            <a:rPr lang="ru-RU" b="0" i="0" dirty="0" err="1" smtClean="0"/>
            <a:t>міжнародними</a:t>
          </a:r>
          <a:r>
            <a:rPr lang="ru-RU" b="0" i="0" dirty="0" smtClean="0"/>
            <a:t> </a:t>
          </a:r>
          <a:r>
            <a:rPr lang="ru-RU" b="0" i="0" dirty="0" err="1" smtClean="0"/>
            <a:t>правовими</a:t>
          </a:r>
          <a:r>
            <a:rPr lang="ru-RU" b="0" i="0" dirty="0" smtClean="0"/>
            <a:t> актами </a:t>
          </a:r>
          <a:r>
            <a:rPr lang="ru-RU" b="0" i="0" dirty="0" err="1" smtClean="0"/>
            <a:t>соціально</a:t>
          </a:r>
          <a:r>
            <a:rPr lang="ru-RU" b="0" i="0" dirty="0" smtClean="0"/>
            <a:t> - </a:t>
          </a:r>
          <a:r>
            <a:rPr lang="ru-RU" b="0" i="0" dirty="0" err="1" smtClean="0"/>
            <a:t>економічних</a:t>
          </a:r>
          <a:r>
            <a:rPr lang="ru-RU" b="0" i="0" dirty="0" smtClean="0"/>
            <a:t>, </a:t>
          </a:r>
          <a:r>
            <a:rPr lang="ru-RU" b="0" i="0" dirty="0" err="1" smtClean="0"/>
            <a:t>політичних</a:t>
          </a:r>
          <a:r>
            <a:rPr lang="ru-RU" b="0" i="0" dirty="0" smtClean="0"/>
            <a:t>, </a:t>
          </a:r>
          <a:r>
            <a:rPr lang="ru-RU" b="0" i="0" dirty="0" err="1" smtClean="0"/>
            <a:t>особистих</a:t>
          </a:r>
          <a:r>
            <a:rPr lang="ru-RU" b="0" i="0" dirty="0" smtClean="0"/>
            <a:t> прав </a:t>
          </a:r>
          <a:r>
            <a:rPr lang="ru-RU" b="0" i="0" dirty="0" err="1" smtClean="0"/>
            <a:t>і</a:t>
          </a:r>
          <a:r>
            <a:rPr lang="ru-RU" b="0" i="0" dirty="0" smtClean="0"/>
            <a:t> свобод </a:t>
          </a:r>
          <a:r>
            <a:rPr lang="ru-RU" b="0" i="0" dirty="0" err="1" smtClean="0"/>
            <a:t>людини</a:t>
          </a:r>
          <a:r>
            <a:rPr lang="ru-RU" b="0" i="0" dirty="0" smtClean="0"/>
            <a:t> та </a:t>
          </a:r>
          <a:r>
            <a:rPr lang="ru-RU" b="0" i="0" dirty="0" err="1" smtClean="0"/>
            <a:t>громадянина</a:t>
          </a:r>
          <a:r>
            <a:rPr lang="ru-RU" b="0" i="0" dirty="0" smtClean="0"/>
            <a:t> ;</a:t>
          </a:r>
          <a:endParaRPr lang="ru-RU" dirty="0"/>
        </a:p>
      </dgm:t>
    </dgm:pt>
    <dgm:pt modelId="{67C71401-F08D-4E19-8D8E-B36D30782BFD}" type="parTrans" cxnId="{4EC9CCF3-794C-4AB8-BE08-E305AD3DC809}">
      <dgm:prSet/>
      <dgm:spPr/>
      <dgm:t>
        <a:bodyPr/>
        <a:lstStyle/>
        <a:p>
          <a:endParaRPr lang="ru-RU"/>
        </a:p>
      </dgm:t>
    </dgm:pt>
    <dgm:pt modelId="{F760E2EF-B7E6-43F8-B614-A1B7065E5B79}" type="sibTrans" cxnId="{4EC9CCF3-794C-4AB8-BE08-E305AD3DC809}">
      <dgm:prSet/>
      <dgm:spPr/>
      <dgm:t>
        <a:bodyPr/>
        <a:lstStyle/>
        <a:p>
          <a:endParaRPr lang="ru-RU"/>
        </a:p>
      </dgm:t>
    </dgm:pt>
    <dgm:pt modelId="{3D52DBD3-64AF-47CF-BF7A-597E27503892}">
      <dgm:prSet phldrT="[Текст]"/>
      <dgm:spPr/>
      <dgm:t>
        <a:bodyPr/>
        <a:lstStyle/>
        <a:p>
          <a:r>
            <a:rPr lang="ru-RU" b="0" i="0" smtClean="0"/>
            <a:t>3) основ демократичного устрою державної влади, правового статусу місцевих Рад народних депутатів, органів терито-ріального громадського самоврядування.</a:t>
          </a:r>
          <a:endParaRPr lang="ru-RU" dirty="0"/>
        </a:p>
      </dgm:t>
    </dgm:pt>
    <dgm:pt modelId="{D90FCBCF-1250-4603-A964-E9584E56F307}" type="parTrans" cxnId="{53E0F2BA-D56B-4E94-B6B1-775D37A26728}">
      <dgm:prSet/>
      <dgm:spPr/>
      <dgm:t>
        <a:bodyPr/>
        <a:lstStyle/>
        <a:p>
          <a:endParaRPr lang="ru-RU"/>
        </a:p>
      </dgm:t>
    </dgm:pt>
    <dgm:pt modelId="{FFCE2A3E-407C-4785-8375-5D216A3860F5}" type="sibTrans" cxnId="{53E0F2BA-D56B-4E94-B6B1-775D37A26728}">
      <dgm:prSet/>
      <dgm:spPr/>
      <dgm:t>
        <a:bodyPr/>
        <a:lstStyle/>
        <a:p>
          <a:endParaRPr lang="ru-RU"/>
        </a:p>
      </dgm:t>
    </dgm:pt>
    <dgm:pt modelId="{DAE49CB0-FA27-4C1C-9DB5-D0ACD5DE91E8}" type="pres">
      <dgm:prSet presAssocID="{7FBB661D-C9E9-409E-917A-CCB3D8F3EB72}" presName="linearFlow" presStyleCnt="0">
        <dgm:presLayoutVars>
          <dgm:dir/>
          <dgm:resizeHandles val="exact"/>
        </dgm:presLayoutVars>
      </dgm:prSet>
      <dgm:spPr/>
    </dgm:pt>
    <dgm:pt modelId="{7E792CBE-6D47-4958-9A01-19081798CCF0}" type="pres">
      <dgm:prSet presAssocID="{9A898AF4-0986-4F4C-A09A-2629311964B8}" presName="composite" presStyleCnt="0"/>
      <dgm:spPr/>
    </dgm:pt>
    <dgm:pt modelId="{176E159E-0A90-4899-8A1B-46E5BD526A6A}" type="pres">
      <dgm:prSet presAssocID="{9A898AF4-0986-4F4C-A09A-2629311964B8}" presName="imgShp" presStyleLbl="fgImgPlace1" presStyleIdx="0" presStyleCnt="3"/>
      <dgm:spPr/>
    </dgm:pt>
    <dgm:pt modelId="{7142F9D4-4D73-4B81-A300-C789C2812468}" type="pres">
      <dgm:prSet presAssocID="{9A898AF4-0986-4F4C-A09A-2629311964B8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F9770A-1220-40EC-8231-DBB0874FBCDF}" type="pres">
      <dgm:prSet presAssocID="{C71B7B08-5A8E-4011-B2A1-CBDF11E311C8}" presName="spacing" presStyleCnt="0"/>
      <dgm:spPr/>
    </dgm:pt>
    <dgm:pt modelId="{1B93FD5C-19B9-4768-9E37-B0E08E7180F1}" type="pres">
      <dgm:prSet presAssocID="{11CDB9F5-7CD7-4E66-97D6-EC13D9BBC18A}" presName="composite" presStyleCnt="0"/>
      <dgm:spPr/>
    </dgm:pt>
    <dgm:pt modelId="{C7CF02E8-0DA5-4B0E-9DC7-7B11F013FC5D}" type="pres">
      <dgm:prSet presAssocID="{11CDB9F5-7CD7-4E66-97D6-EC13D9BBC18A}" presName="imgShp" presStyleLbl="fgImgPlace1" presStyleIdx="1" presStyleCnt="3"/>
      <dgm:spPr/>
    </dgm:pt>
    <dgm:pt modelId="{DB5D6197-3070-4425-8113-4FDAFE6CC67E}" type="pres">
      <dgm:prSet presAssocID="{11CDB9F5-7CD7-4E66-97D6-EC13D9BBC18A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588C31-4FEF-4B18-8A92-371EE874BD74}" type="pres">
      <dgm:prSet presAssocID="{F760E2EF-B7E6-43F8-B614-A1B7065E5B79}" presName="spacing" presStyleCnt="0"/>
      <dgm:spPr/>
    </dgm:pt>
    <dgm:pt modelId="{9C5440E2-E083-48C8-938B-8DC89C490D86}" type="pres">
      <dgm:prSet presAssocID="{3D52DBD3-64AF-47CF-BF7A-597E27503892}" presName="composite" presStyleCnt="0"/>
      <dgm:spPr/>
    </dgm:pt>
    <dgm:pt modelId="{8ACF7972-467A-44D4-BB8B-7774FE780065}" type="pres">
      <dgm:prSet presAssocID="{3D52DBD3-64AF-47CF-BF7A-597E27503892}" presName="imgShp" presStyleLbl="fgImgPlace1" presStyleIdx="2" presStyleCnt="3"/>
      <dgm:spPr/>
    </dgm:pt>
    <dgm:pt modelId="{FC809D6F-F360-4875-9BEE-E7D275C5BB99}" type="pres">
      <dgm:prSet presAssocID="{3D52DBD3-64AF-47CF-BF7A-597E27503892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E3EF6E0-44C0-42F3-A510-A64A3FAD9B7C}" type="presOf" srcId="{7FBB661D-C9E9-409E-917A-CCB3D8F3EB72}" destId="{DAE49CB0-FA27-4C1C-9DB5-D0ACD5DE91E8}" srcOrd="0" destOrd="0" presId="urn:microsoft.com/office/officeart/2005/8/layout/vList3"/>
    <dgm:cxn modelId="{BC8463CF-1E01-4162-B41D-F3F36CC34C0A}" type="presOf" srcId="{3D52DBD3-64AF-47CF-BF7A-597E27503892}" destId="{FC809D6F-F360-4875-9BEE-E7D275C5BB99}" srcOrd="0" destOrd="0" presId="urn:microsoft.com/office/officeart/2005/8/layout/vList3"/>
    <dgm:cxn modelId="{4EC9CCF3-794C-4AB8-BE08-E305AD3DC809}" srcId="{7FBB661D-C9E9-409E-917A-CCB3D8F3EB72}" destId="{11CDB9F5-7CD7-4E66-97D6-EC13D9BBC18A}" srcOrd="1" destOrd="0" parTransId="{67C71401-F08D-4E19-8D8E-B36D30782BFD}" sibTransId="{F760E2EF-B7E6-43F8-B614-A1B7065E5B79}"/>
    <dgm:cxn modelId="{E942C67C-C843-4722-B0BD-F87466CB6DFC}" type="presOf" srcId="{11CDB9F5-7CD7-4E66-97D6-EC13D9BBC18A}" destId="{DB5D6197-3070-4425-8113-4FDAFE6CC67E}" srcOrd="0" destOrd="0" presId="urn:microsoft.com/office/officeart/2005/8/layout/vList3"/>
    <dgm:cxn modelId="{53E0F2BA-D56B-4E94-B6B1-775D37A26728}" srcId="{7FBB661D-C9E9-409E-917A-CCB3D8F3EB72}" destId="{3D52DBD3-64AF-47CF-BF7A-597E27503892}" srcOrd="2" destOrd="0" parTransId="{D90FCBCF-1250-4603-A964-E9584E56F307}" sibTransId="{FFCE2A3E-407C-4785-8375-5D216A3860F5}"/>
    <dgm:cxn modelId="{D23586A4-6B02-45A4-A240-8605EE2C5BA6}" srcId="{7FBB661D-C9E9-409E-917A-CCB3D8F3EB72}" destId="{9A898AF4-0986-4F4C-A09A-2629311964B8}" srcOrd="0" destOrd="0" parTransId="{2EF341C0-09A2-48C5-A03C-AD0F2F0C926E}" sibTransId="{C71B7B08-5A8E-4011-B2A1-CBDF11E311C8}"/>
    <dgm:cxn modelId="{1B5DA51E-3512-47D7-9D4E-4327DE36D105}" type="presOf" srcId="{9A898AF4-0986-4F4C-A09A-2629311964B8}" destId="{7142F9D4-4D73-4B81-A300-C789C2812468}" srcOrd="0" destOrd="0" presId="urn:microsoft.com/office/officeart/2005/8/layout/vList3"/>
    <dgm:cxn modelId="{DD28C0D2-3E26-4649-A40C-B927375BD108}" type="presParOf" srcId="{DAE49CB0-FA27-4C1C-9DB5-D0ACD5DE91E8}" destId="{7E792CBE-6D47-4958-9A01-19081798CCF0}" srcOrd="0" destOrd="0" presId="urn:microsoft.com/office/officeart/2005/8/layout/vList3"/>
    <dgm:cxn modelId="{CF8B561A-CA11-4BF6-8312-699E1DBAC38E}" type="presParOf" srcId="{7E792CBE-6D47-4958-9A01-19081798CCF0}" destId="{176E159E-0A90-4899-8A1B-46E5BD526A6A}" srcOrd="0" destOrd="0" presId="urn:microsoft.com/office/officeart/2005/8/layout/vList3"/>
    <dgm:cxn modelId="{50DA37A8-F16E-4645-AE2A-C8BBFE6B66DA}" type="presParOf" srcId="{7E792CBE-6D47-4958-9A01-19081798CCF0}" destId="{7142F9D4-4D73-4B81-A300-C789C2812468}" srcOrd="1" destOrd="0" presId="urn:microsoft.com/office/officeart/2005/8/layout/vList3"/>
    <dgm:cxn modelId="{27AC51A2-D3A6-4E5D-9507-6C406BE1E239}" type="presParOf" srcId="{DAE49CB0-FA27-4C1C-9DB5-D0ACD5DE91E8}" destId="{11F9770A-1220-40EC-8231-DBB0874FBCDF}" srcOrd="1" destOrd="0" presId="urn:microsoft.com/office/officeart/2005/8/layout/vList3"/>
    <dgm:cxn modelId="{4C8D9282-933D-405C-96FC-003EE6BFB38C}" type="presParOf" srcId="{DAE49CB0-FA27-4C1C-9DB5-D0ACD5DE91E8}" destId="{1B93FD5C-19B9-4768-9E37-B0E08E7180F1}" srcOrd="2" destOrd="0" presId="urn:microsoft.com/office/officeart/2005/8/layout/vList3"/>
    <dgm:cxn modelId="{8A449C1D-2AE5-4598-A494-B971BAFE1CA5}" type="presParOf" srcId="{1B93FD5C-19B9-4768-9E37-B0E08E7180F1}" destId="{C7CF02E8-0DA5-4B0E-9DC7-7B11F013FC5D}" srcOrd="0" destOrd="0" presId="urn:microsoft.com/office/officeart/2005/8/layout/vList3"/>
    <dgm:cxn modelId="{88A7D1D4-B981-471F-8BBC-F7E6281D5A06}" type="presParOf" srcId="{1B93FD5C-19B9-4768-9E37-B0E08E7180F1}" destId="{DB5D6197-3070-4425-8113-4FDAFE6CC67E}" srcOrd="1" destOrd="0" presId="urn:microsoft.com/office/officeart/2005/8/layout/vList3"/>
    <dgm:cxn modelId="{0E3A4D27-257A-4AC2-8C39-0B9C82C9417C}" type="presParOf" srcId="{DAE49CB0-FA27-4C1C-9DB5-D0ACD5DE91E8}" destId="{8B588C31-4FEF-4B18-8A92-371EE874BD74}" srcOrd="3" destOrd="0" presId="urn:microsoft.com/office/officeart/2005/8/layout/vList3"/>
    <dgm:cxn modelId="{96F12913-10EA-42DA-BEF4-3624F4063133}" type="presParOf" srcId="{DAE49CB0-FA27-4C1C-9DB5-D0ACD5DE91E8}" destId="{9C5440E2-E083-48C8-938B-8DC89C490D86}" srcOrd="4" destOrd="0" presId="urn:microsoft.com/office/officeart/2005/8/layout/vList3"/>
    <dgm:cxn modelId="{5AA4A923-B9EC-4C06-85E3-25BD0C07932E}" type="presParOf" srcId="{9C5440E2-E083-48C8-938B-8DC89C490D86}" destId="{8ACF7972-467A-44D4-BB8B-7774FE780065}" srcOrd="0" destOrd="0" presId="urn:microsoft.com/office/officeart/2005/8/layout/vList3"/>
    <dgm:cxn modelId="{7886F748-6EDF-4A84-BCB2-F7C95789D244}" type="presParOf" srcId="{9C5440E2-E083-48C8-938B-8DC89C490D86}" destId="{FC809D6F-F360-4875-9BEE-E7D275C5BB99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9F82CE0-CB58-4C98-A81B-931006564F51}" type="doc">
      <dgm:prSet loTypeId="urn:microsoft.com/office/officeart/2005/8/layout/pyramid2" loCatId="list" qsTypeId="urn:microsoft.com/office/officeart/2005/8/quickstyle/3d1" qsCatId="3D" csTypeId="urn:microsoft.com/office/officeart/2005/8/colors/accent2_5" csCatId="accent2" phldr="1"/>
      <dgm:spPr/>
    </dgm:pt>
    <dgm:pt modelId="{94110116-5CBB-4A8F-B392-D125BC08A105}">
      <dgm:prSet phldrT="[Текст]"/>
      <dgm:spPr/>
      <dgm:t>
        <a:bodyPr/>
        <a:lstStyle/>
        <a:p>
          <a:r>
            <a:rPr lang="ru-RU" b="0" i="0" dirty="0" err="1" smtClean="0"/>
            <a:t>нагляд</a:t>
          </a:r>
          <a:r>
            <a:rPr lang="ru-RU" b="0" i="0" dirty="0" smtClean="0"/>
            <a:t> за </a:t>
          </a:r>
          <a:r>
            <a:rPr lang="ru-RU" b="0" i="0" dirty="0" err="1" smtClean="0"/>
            <a:t>додержанням</a:t>
          </a:r>
          <a:r>
            <a:rPr lang="ru-RU" b="0" i="0" dirty="0" smtClean="0"/>
            <a:t> </a:t>
          </a:r>
          <a:r>
            <a:rPr lang="ru-RU" b="0" i="0" dirty="0" err="1" smtClean="0"/>
            <a:t>законів</a:t>
          </a:r>
          <a:r>
            <a:rPr lang="ru-RU" b="0" i="0" dirty="0" smtClean="0"/>
            <a:t> </a:t>
          </a:r>
          <a:r>
            <a:rPr lang="ru-RU" b="0" i="0" dirty="0" err="1" smtClean="0"/>
            <a:t>усіма</a:t>
          </a:r>
          <a:r>
            <a:rPr lang="ru-RU" b="0" i="0" dirty="0" smtClean="0"/>
            <a:t> органами, </a:t>
          </a:r>
          <a:r>
            <a:rPr lang="ru-RU" b="0" i="0" dirty="0" err="1" smtClean="0"/>
            <a:t>під-приєствами</a:t>
          </a:r>
          <a:r>
            <a:rPr lang="ru-RU" b="0" i="0" dirty="0" smtClean="0"/>
            <a:t>, </a:t>
          </a:r>
          <a:r>
            <a:rPr lang="ru-RU" b="0" i="0" dirty="0" err="1" smtClean="0"/>
            <a:t>установами</a:t>
          </a:r>
          <a:r>
            <a:rPr lang="ru-RU" b="0" i="0" dirty="0" smtClean="0"/>
            <a:t>, </a:t>
          </a:r>
          <a:r>
            <a:rPr lang="ru-RU" b="0" i="0" dirty="0" err="1" smtClean="0"/>
            <a:t>організаціями</a:t>
          </a:r>
          <a:r>
            <a:rPr lang="ru-RU" b="0" i="0" dirty="0" smtClean="0"/>
            <a:t>, </a:t>
          </a:r>
          <a:r>
            <a:rPr lang="ru-RU" b="0" i="0" dirty="0" err="1" smtClean="0"/>
            <a:t>посадовими</a:t>
          </a:r>
          <a:r>
            <a:rPr lang="ru-RU" b="0" i="0" dirty="0" smtClean="0"/>
            <a:t> особами та </a:t>
          </a:r>
          <a:r>
            <a:rPr lang="ru-RU" b="0" i="0" dirty="0" err="1" smtClean="0"/>
            <a:t>громадянами</a:t>
          </a:r>
          <a:r>
            <a:rPr lang="ru-RU" b="0" i="0" dirty="0" smtClean="0"/>
            <a:t> ;</a:t>
          </a:r>
          <a:endParaRPr lang="ru-RU" dirty="0"/>
        </a:p>
      </dgm:t>
    </dgm:pt>
    <dgm:pt modelId="{32B2EFC2-5348-4FDE-9674-9C3D4DFE4F72}" type="parTrans" cxnId="{D3266F45-A1D9-4EAF-98D9-B5107619A8F6}">
      <dgm:prSet/>
      <dgm:spPr/>
      <dgm:t>
        <a:bodyPr/>
        <a:lstStyle/>
        <a:p>
          <a:endParaRPr lang="ru-RU"/>
        </a:p>
      </dgm:t>
    </dgm:pt>
    <dgm:pt modelId="{7AE9BA1D-BD19-4E1B-AA41-7CD841295695}" type="sibTrans" cxnId="{D3266F45-A1D9-4EAF-98D9-B5107619A8F6}">
      <dgm:prSet/>
      <dgm:spPr/>
      <dgm:t>
        <a:bodyPr/>
        <a:lstStyle/>
        <a:p>
          <a:endParaRPr lang="ru-RU"/>
        </a:p>
      </dgm:t>
    </dgm:pt>
    <dgm:pt modelId="{899600CC-8398-44D4-8389-D70713541649}">
      <dgm:prSet phldrT="[Текст]"/>
      <dgm:spPr/>
      <dgm:t>
        <a:bodyPr/>
        <a:lstStyle/>
        <a:p>
          <a:r>
            <a:rPr lang="ru-RU" b="0" i="0" dirty="0" err="1" smtClean="0"/>
            <a:t>нагляд</a:t>
          </a:r>
          <a:r>
            <a:rPr lang="ru-RU" b="0" i="0" dirty="0" smtClean="0"/>
            <a:t> за </a:t>
          </a:r>
          <a:r>
            <a:rPr lang="ru-RU" b="0" i="0" dirty="0" err="1" smtClean="0"/>
            <a:t>додержанням</a:t>
          </a:r>
          <a:r>
            <a:rPr lang="ru-RU" b="0" i="0" dirty="0" smtClean="0"/>
            <a:t> </a:t>
          </a:r>
          <a:r>
            <a:rPr lang="ru-RU" b="0" i="0" dirty="0" err="1" smtClean="0"/>
            <a:t>законів</a:t>
          </a:r>
          <a:r>
            <a:rPr lang="ru-RU" b="0" i="0" dirty="0" smtClean="0"/>
            <a:t> органами, </a:t>
          </a:r>
          <a:r>
            <a:rPr lang="ru-RU" b="0" i="0" dirty="0" err="1" smtClean="0"/>
            <a:t>які</a:t>
          </a:r>
          <a:r>
            <a:rPr lang="ru-RU" b="0" i="0" dirty="0" smtClean="0"/>
            <a:t> </a:t>
          </a:r>
          <a:r>
            <a:rPr lang="ru-RU" b="0" i="0" dirty="0" err="1" smtClean="0"/>
            <a:t>ведуть</a:t>
          </a:r>
          <a:r>
            <a:rPr lang="ru-RU" b="0" i="0" dirty="0" smtClean="0"/>
            <a:t> </a:t>
          </a:r>
          <a:r>
            <a:rPr lang="ru-RU" b="0" i="0" dirty="0" err="1" smtClean="0"/>
            <a:t>боротьбу</a:t>
          </a:r>
          <a:r>
            <a:rPr lang="ru-RU" b="0" i="0" dirty="0" smtClean="0"/>
            <a:t> </a:t>
          </a:r>
          <a:r>
            <a:rPr lang="ru-RU" b="0" i="0" dirty="0" err="1" smtClean="0"/>
            <a:t>із</a:t>
          </a:r>
          <a:r>
            <a:rPr lang="ru-RU" b="0" i="0" dirty="0" smtClean="0"/>
            <a:t> </a:t>
          </a:r>
          <a:r>
            <a:rPr lang="ru-RU" b="0" i="0" dirty="0" err="1" smtClean="0"/>
            <a:t>злочинністю</a:t>
          </a:r>
          <a:r>
            <a:rPr lang="ru-RU" b="0" i="0" dirty="0" smtClean="0"/>
            <a:t> та </a:t>
          </a:r>
          <a:r>
            <a:rPr lang="ru-RU" b="0" i="0" dirty="0" err="1" smtClean="0"/>
            <a:t>іншими</a:t>
          </a:r>
          <a:r>
            <a:rPr lang="ru-RU" b="0" i="0" dirty="0" smtClean="0"/>
            <a:t> </a:t>
          </a:r>
          <a:r>
            <a:rPr lang="ru-RU" b="0" i="0" dirty="0" err="1" smtClean="0"/>
            <a:t>правопорушеннями</a:t>
          </a:r>
          <a:r>
            <a:rPr lang="ru-RU" b="0" i="0" dirty="0" smtClean="0"/>
            <a:t> </a:t>
          </a:r>
          <a:r>
            <a:rPr lang="ru-RU" b="0" i="0" dirty="0" err="1" smtClean="0"/>
            <a:t>і</a:t>
          </a:r>
          <a:r>
            <a:rPr lang="ru-RU" b="0" i="0" dirty="0" smtClean="0"/>
            <a:t> </a:t>
          </a:r>
          <a:r>
            <a:rPr lang="ru-RU" b="0" i="0" dirty="0" err="1" smtClean="0"/>
            <a:t>розслідують</a:t>
          </a:r>
          <a:r>
            <a:rPr lang="ru-RU" b="0" i="0" dirty="0" smtClean="0"/>
            <a:t> </a:t>
          </a:r>
          <a:r>
            <a:rPr lang="ru-RU" b="0" i="0" dirty="0" err="1" smtClean="0"/>
            <a:t>діяння</a:t>
          </a:r>
          <a:r>
            <a:rPr lang="ru-RU" b="0" i="0" dirty="0" smtClean="0"/>
            <a:t> </a:t>
          </a:r>
          <a:r>
            <a:rPr lang="ru-RU" b="0" i="0" dirty="0" err="1" smtClean="0"/>
            <a:t>що</a:t>
          </a:r>
          <a:r>
            <a:rPr lang="ru-RU" b="0" i="0" dirty="0" smtClean="0"/>
            <a:t> </a:t>
          </a:r>
          <a:r>
            <a:rPr lang="ru-RU" b="0" i="0" dirty="0" err="1" smtClean="0"/>
            <a:t>містять</a:t>
          </a:r>
          <a:r>
            <a:rPr lang="ru-RU" b="0" i="0" dirty="0" smtClean="0"/>
            <a:t> </a:t>
          </a:r>
          <a:r>
            <a:rPr lang="ru-RU" b="0" i="0" dirty="0" err="1" smtClean="0"/>
            <a:t>ознаки</a:t>
          </a:r>
          <a:r>
            <a:rPr lang="ru-RU" b="0" i="0" dirty="0" smtClean="0"/>
            <a:t> </a:t>
          </a:r>
          <a:r>
            <a:rPr lang="ru-RU" b="0" i="0" dirty="0" err="1" smtClean="0"/>
            <a:t>злочину</a:t>
          </a:r>
          <a:r>
            <a:rPr lang="ru-RU" b="0" i="0" dirty="0" smtClean="0"/>
            <a:t> ;</a:t>
          </a:r>
          <a:endParaRPr lang="ru-RU" dirty="0"/>
        </a:p>
      </dgm:t>
    </dgm:pt>
    <dgm:pt modelId="{8AFBD770-9938-49F4-93EC-61B4ECACCB4E}" type="parTrans" cxnId="{B502D68C-9968-4DC5-A76A-7E7E554114B2}">
      <dgm:prSet/>
      <dgm:spPr/>
      <dgm:t>
        <a:bodyPr/>
        <a:lstStyle/>
        <a:p>
          <a:endParaRPr lang="ru-RU"/>
        </a:p>
      </dgm:t>
    </dgm:pt>
    <dgm:pt modelId="{AEB02C60-842B-437E-AE4D-FAF3A3884873}" type="sibTrans" cxnId="{B502D68C-9968-4DC5-A76A-7E7E554114B2}">
      <dgm:prSet/>
      <dgm:spPr/>
      <dgm:t>
        <a:bodyPr/>
        <a:lstStyle/>
        <a:p>
          <a:endParaRPr lang="ru-RU"/>
        </a:p>
      </dgm:t>
    </dgm:pt>
    <dgm:pt modelId="{B225557C-53F6-4DE6-9D45-F5A0D8E42B93}">
      <dgm:prSet phldrT="[Текст]" custT="1"/>
      <dgm:spPr/>
      <dgm:t>
        <a:bodyPr/>
        <a:lstStyle/>
        <a:p>
          <a:r>
            <a:rPr lang="ru-RU" sz="1100" b="0" i="0" dirty="0" err="1" smtClean="0"/>
            <a:t>підтримання</a:t>
          </a:r>
          <a:r>
            <a:rPr lang="ru-RU" sz="1100" b="0" i="0" dirty="0" smtClean="0"/>
            <a:t> державного </a:t>
          </a:r>
          <a:r>
            <a:rPr lang="ru-RU" sz="1100" b="0" i="0" dirty="0" err="1" smtClean="0"/>
            <a:t>обвинувачення</a:t>
          </a:r>
          <a:r>
            <a:rPr lang="ru-RU" sz="1100" b="0" i="0" dirty="0" smtClean="0"/>
            <a:t>, участь у </a:t>
          </a:r>
          <a:r>
            <a:rPr lang="ru-RU" sz="1100" b="0" i="0" dirty="0" err="1" smtClean="0"/>
            <a:t>роз-гляді</a:t>
          </a:r>
          <a:r>
            <a:rPr lang="ru-RU" sz="1100" b="0" i="0" dirty="0" smtClean="0"/>
            <a:t> в судах </a:t>
          </a:r>
          <a:r>
            <a:rPr lang="ru-RU" sz="1100" b="0" i="0" dirty="0" err="1" smtClean="0"/>
            <a:t>кримінальних</a:t>
          </a:r>
          <a:r>
            <a:rPr lang="ru-RU" sz="1100" b="0" i="0" dirty="0" smtClean="0"/>
            <a:t>, </a:t>
          </a:r>
          <a:r>
            <a:rPr lang="ru-RU" sz="1100" b="0" i="0" dirty="0" err="1" smtClean="0"/>
            <a:t>цивільних</a:t>
          </a:r>
          <a:r>
            <a:rPr lang="ru-RU" sz="1100" b="0" i="0" dirty="0" smtClean="0"/>
            <a:t> справ та справ про </a:t>
          </a:r>
          <a:r>
            <a:rPr lang="ru-RU" sz="1100" b="0" i="0" dirty="0" err="1" smtClean="0"/>
            <a:t>адміністративні</a:t>
          </a:r>
          <a:r>
            <a:rPr lang="ru-RU" sz="1100" b="0" i="0" dirty="0" smtClean="0"/>
            <a:t> </a:t>
          </a:r>
          <a:r>
            <a:rPr lang="ru-RU" sz="1100" b="0" i="0" dirty="0" err="1" smtClean="0"/>
            <a:t>правопорушення</a:t>
          </a:r>
          <a:r>
            <a:rPr lang="ru-RU" sz="1100" b="0" i="0" dirty="0" smtClean="0"/>
            <a:t> </a:t>
          </a:r>
          <a:r>
            <a:rPr lang="ru-RU" sz="1100" b="0" i="0" dirty="0" err="1" smtClean="0"/>
            <a:t>і</a:t>
          </a:r>
          <a:r>
            <a:rPr lang="ru-RU" sz="1100" b="0" i="0" dirty="0" smtClean="0"/>
            <a:t> </a:t>
          </a:r>
          <a:r>
            <a:rPr lang="ru-RU" sz="1100" b="0" i="0" dirty="0" err="1" smtClean="0"/>
            <a:t>господарських</a:t>
          </a:r>
          <a:r>
            <a:rPr lang="ru-RU" sz="1100" b="0" i="0" dirty="0" smtClean="0"/>
            <a:t> </a:t>
          </a:r>
          <a:r>
            <a:rPr lang="ru-RU" sz="1100" b="0" i="0" dirty="0" err="1" smtClean="0"/>
            <a:t>спорів</a:t>
          </a:r>
          <a:r>
            <a:rPr lang="ru-RU" sz="1100" b="0" i="0" dirty="0" smtClean="0"/>
            <a:t> у </a:t>
          </a:r>
          <a:r>
            <a:rPr lang="ru-RU" sz="1100" b="0" i="0" dirty="0" err="1" smtClean="0"/>
            <a:t>арбітражних</a:t>
          </a:r>
          <a:r>
            <a:rPr lang="ru-RU" sz="1100" b="0" i="0" dirty="0" smtClean="0"/>
            <a:t> судах ;</a:t>
          </a:r>
          <a:endParaRPr lang="ru-RU" sz="1100" dirty="0"/>
        </a:p>
      </dgm:t>
    </dgm:pt>
    <dgm:pt modelId="{419116A2-BAE0-48CA-A5A4-83C29203A853}" type="parTrans" cxnId="{FAFFC572-FD07-4940-840A-2D4AE2CCE8ED}">
      <dgm:prSet/>
      <dgm:spPr/>
      <dgm:t>
        <a:bodyPr/>
        <a:lstStyle/>
        <a:p>
          <a:endParaRPr lang="ru-RU"/>
        </a:p>
      </dgm:t>
    </dgm:pt>
    <dgm:pt modelId="{F6D98B1A-FFAA-480F-BCDC-EF6352BF086F}" type="sibTrans" cxnId="{FAFFC572-FD07-4940-840A-2D4AE2CCE8ED}">
      <dgm:prSet/>
      <dgm:spPr/>
      <dgm:t>
        <a:bodyPr/>
        <a:lstStyle/>
        <a:p>
          <a:endParaRPr lang="ru-RU"/>
        </a:p>
      </dgm:t>
    </dgm:pt>
    <dgm:pt modelId="{1A8D2C5B-CC66-4AFB-8A6D-A76F8290E1DD}">
      <dgm:prSet phldrT="[Текст]"/>
      <dgm:spPr/>
      <dgm:t>
        <a:bodyPr/>
        <a:lstStyle/>
        <a:p>
          <a:r>
            <a:rPr lang="ru-RU" b="0" i="0" dirty="0" err="1" smtClean="0"/>
            <a:t>розслідування</a:t>
          </a:r>
          <a:r>
            <a:rPr lang="ru-RU" b="0" i="0" dirty="0" smtClean="0"/>
            <a:t> </a:t>
          </a:r>
          <a:r>
            <a:rPr lang="ru-RU" b="0" i="0" dirty="0" err="1" smtClean="0"/>
            <a:t>діянь</a:t>
          </a:r>
          <a:r>
            <a:rPr lang="ru-RU" b="0" i="0" dirty="0" smtClean="0"/>
            <a:t>, </a:t>
          </a:r>
          <a:r>
            <a:rPr lang="ru-RU" b="0" i="0" dirty="0" err="1" smtClean="0"/>
            <a:t>що</a:t>
          </a:r>
          <a:r>
            <a:rPr lang="ru-RU" b="0" i="0" dirty="0" smtClean="0"/>
            <a:t> </a:t>
          </a:r>
          <a:r>
            <a:rPr lang="ru-RU" b="0" i="0" dirty="0" err="1" smtClean="0"/>
            <a:t>містять</a:t>
          </a:r>
          <a:r>
            <a:rPr lang="ru-RU" b="0" i="0" dirty="0" smtClean="0"/>
            <a:t> </a:t>
          </a:r>
          <a:r>
            <a:rPr lang="ru-RU" b="0" i="0" dirty="0" err="1" smtClean="0"/>
            <a:t>ознаки</a:t>
          </a:r>
          <a:r>
            <a:rPr lang="ru-RU" b="0" i="0" dirty="0" smtClean="0"/>
            <a:t> </a:t>
          </a:r>
          <a:r>
            <a:rPr lang="ru-RU" b="0" i="0" dirty="0" err="1" smtClean="0"/>
            <a:t>злочину</a:t>
          </a:r>
          <a:r>
            <a:rPr lang="ru-RU" b="0" i="0" dirty="0" smtClean="0"/>
            <a:t> ;</a:t>
          </a:r>
          <a:endParaRPr lang="ru-RU" dirty="0"/>
        </a:p>
      </dgm:t>
    </dgm:pt>
    <dgm:pt modelId="{663DCE02-A4B5-48AD-B684-32A434E0B239}" type="parTrans" cxnId="{AD5ECAF4-BD77-4322-B0AD-6AB83195679C}">
      <dgm:prSet/>
      <dgm:spPr/>
      <dgm:t>
        <a:bodyPr/>
        <a:lstStyle/>
        <a:p>
          <a:endParaRPr lang="ru-RU"/>
        </a:p>
      </dgm:t>
    </dgm:pt>
    <dgm:pt modelId="{FDC21892-C529-43A7-AD24-5C777DF91D1D}" type="sibTrans" cxnId="{AD5ECAF4-BD77-4322-B0AD-6AB83195679C}">
      <dgm:prSet/>
      <dgm:spPr/>
      <dgm:t>
        <a:bodyPr/>
        <a:lstStyle/>
        <a:p>
          <a:endParaRPr lang="ru-RU"/>
        </a:p>
      </dgm:t>
    </dgm:pt>
    <dgm:pt modelId="{F3E7C4AD-B933-4FBB-A844-FB192B402021}" type="pres">
      <dgm:prSet presAssocID="{39F82CE0-CB58-4C98-A81B-931006564F51}" presName="compositeShape" presStyleCnt="0">
        <dgm:presLayoutVars>
          <dgm:dir/>
          <dgm:resizeHandles/>
        </dgm:presLayoutVars>
      </dgm:prSet>
      <dgm:spPr/>
    </dgm:pt>
    <dgm:pt modelId="{D3B8180F-D909-4B82-8EA5-124BB8E604D6}" type="pres">
      <dgm:prSet presAssocID="{39F82CE0-CB58-4C98-A81B-931006564F51}" presName="pyramid" presStyleLbl="node1" presStyleIdx="0" presStyleCnt="1"/>
      <dgm:spPr/>
    </dgm:pt>
    <dgm:pt modelId="{E7B05468-459B-47F2-8BB8-C68E2AAAC40F}" type="pres">
      <dgm:prSet presAssocID="{39F82CE0-CB58-4C98-A81B-931006564F51}" presName="theList" presStyleCnt="0"/>
      <dgm:spPr/>
    </dgm:pt>
    <dgm:pt modelId="{5D05A44A-2B5C-4D5E-8831-60185E3AE6BF}" type="pres">
      <dgm:prSet presAssocID="{94110116-5CBB-4A8F-B392-D125BC08A105}" presName="aNode" presStyleLbl="fgAcc1" presStyleIdx="0" presStyleCnt="4" custScaleX="119885" custScaleY="1470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E529BC-B4C3-4870-A8B4-80FE819EC641}" type="pres">
      <dgm:prSet presAssocID="{94110116-5CBB-4A8F-B392-D125BC08A105}" presName="aSpace" presStyleCnt="0"/>
      <dgm:spPr/>
    </dgm:pt>
    <dgm:pt modelId="{63ECEB6B-D4A2-4512-9286-66A2FF4640D4}" type="pres">
      <dgm:prSet presAssocID="{899600CC-8398-44D4-8389-D70713541649}" presName="aNode" presStyleLbl="fgAcc1" presStyleIdx="1" presStyleCnt="4" custScaleX="120736" custScaleY="1485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C22B18-2020-4D73-96ED-E13012DE0997}" type="pres">
      <dgm:prSet presAssocID="{899600CC-8398-44D4-8389-D70713541649}" presName="aSpace" presStyleCnt="0"/>
      <dgm:spPr/>
    </dgm:pt>
    <dgm:pt modelId="{6A16D382-1982-4B7B-85D7-C7D4911C283C}" type="pres">
      <dgm:prSet presAssocID="{1A8D2C5B-CC66-4AFB-8A6D-A76F8290E1DD}" presName="aNode" presStyleLbl="fgAcc1" presStyleIdx="2" presStyleCnt="4" custScaleX="121161" custScaleY="1460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52E2D7-F746-41F8-A389-FA7427507A04}" type="pres">
      <dgm:prSet presAssocID="{1A8D2C5B-CC66-4AFB-8A6D-A76F8290E1DD}" presName="aSpace" presStyleCnt="0"/>
      <dgm:spPr/>
    </dgm:pt>
    <dgm:pt modelId="{83E6FDDF-0B83-4B55-B9AD-3A6F782D9392}" type="pres">
      <dgm:prSet presAssocID="{B225557C-53F6-4DE6-9D45-F5A0D8E42B93}" presName="aNode" presStyleLbl="fgAcc1" presStyleIdx="3" presStyleCnt="4" custScaleX="121374" custScaleY="20345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B1817A-4064-435C-8A56-A21CF307803A}" type="pres">
      <dgm:prSet presAssocID="{B225557C-53F6-4DE6-9D45-F5A0D8E42B93}" presName="aSpace" presStyleCnt="0"/>
      <dgm:spPr/>
    </dgm:pt>
  </dgm:ptLst>
  <dgm:cxnLst>
    <dgm:cxn modelId="{D3266F45-A1D9-4EAF-98D9-B5107619A8F6}" srcId="{39F82CE0-CB58-4C98-A81B-931006564F51}" destId="{94110116-5CBB-4A8F-B392-D125BC08A105}" srcOrd="0" destOrd="0" parTransId="{32B2EFC2-5348-4FDE-9674-9C3D4DFE4F72}" sibTransId="{7AE9BA1D-BD19-4E1B-AA41-7CD841295695}"/>
    <dgm:cxn modelId="{B502D68C-9968-4DC5-A76A-7E7E554114B2}" srcId="{39F82CE0-CB58-4C98-A81B-931006564F51}" destId="{899600CC-8398-44D4-8389-D70713541649}" srcOrd="1" destOrd="0" parTransId="{8AFBD770-9938-49F4-93EC-61B4ECACCB4E}" sibTransId="{AEB02C60-842B-437E-AE4D-FAF3A3884873}"/>
    <dgm:cxn modelId="{6DA97069-BDAE-4771-BFD0-7F1292B22C8A}" type="presOf" srcId="{B225557C-53F6-4DE6-9D45-F5A0D8E42B93}" destId="{83E6FDDF-0B83-4B55-B9AD-3A6F782D9392}" srcOrd="0" destOrd="0" presId="urn:microsoft.com/office/officeart/2005/8/layout/pyramid2"/>
    <dgm:cxn modelId="{BFC24C21-8048-4F01-B0DA-4151CF572791}" type="presOf" srcId="{39F82CE0-CB58-4C98-A81B-931006564F51}" destId="{F3E7C4AD-B933-4FBB-A844-FB192B402021}" srcOrd="0" destOrd="0" presId="urn:microsoft.com/office/officeart/2005/8/layout/pyramid2"/>
    <dgm:cxn modelId="{24F3D8E6-9B4C-481B-AC00-C6A9E3C6E44C}" type="presOf" srcId="{899600CC-8398-44D4-8389-D70713541649}" destId="{63ECEB6B-D4A2-4512-9286-66A2FF4640D4}" srcOrd="0" destOrd="0" presId="urn:microsoft.com/office/officeart/2005/8/layout/pyramid2"/>
    <dgm:cxn modelId="{0D9462B3-37BB-4FDD-B135-914F45247ECA}" type="presOf" srcId="{94110116-5CBB-4A8F-B392-D125BC08A105}" destId="{5D05A44A-2B5C-4D5E-8831-60185E3AE6BF}" srcOrd="0" destOrd="0" presId="urn:microsoft.com/office/officeart/2005/8/layout/pyramid2"/>
    <dgm:cxn modelId="{8865C235-02AE-4954-87E6-5074EBFBC68A}" type="presOf" srcId="{1A8D2C5B-CC66-4AFB-8A6D-A76F8290E1DD}" destId="{6A16D382-1982-4B7B-85D7-C7D4911C283C}" srcOrd="0" destOrd="0" presId="urn:microsoft.com/office/officeart/2005/8/layout/pyramid2"/>
    <dgm:cxn modelId="{AD5ECAF4-BD77-4322-B0AD-6AB83195679C}" srcId="{39F82CE0-CB58-4C98-A81B-931006564F51}" destId="{1A8D2C5B-CC66-4AFB-8A6D-A76F8290E1DD}" srcOrd="2" destOrd="0" parTransId="{663DCE02-A4B5-48AD-B684-32A434E0B239}" sibTransId="{FDC21892-C529-43A7-AD24-5C777DF91D1D}"/>
    <dgm:cxn modelId="{FAFFC572-FD07-4940-840A-2D4AE2CCE8ED}" srcId="{39F82CE0-CB58-4C98-A81B-931006564F51}" destId="{B225557C-53F6-4DE6-9D45-F5A0D8E42B93}" srcOrd="3" destOrd="0" parTransId="{419116A2-BAE0-48CA-A5A4-83C29203A853}" sibTransId="{F6D98B1A-FFAA-480F-BCDC-EF6352BF086F}"/>
    <dgm:cxn modelId="{BAAE7A0E-50DB-42E5-8E5F-CEB5C4FC43D0}" type="presParOf" srcId="{F3E7C4AD-B933-4FBB-A844-FB192B402021}" destId="{D3B8180F-D909-4B82-8EA5-124BB8E604D6}" srcOrd="0" destOrd="0" presId="urn:microsoft.com/office/officeart/2005/8/layout/pyramid2"/>
    <dgm:cxn modelId="{8C1745BB-1DCD-4066-BC8A-77C6BE31532A}" type="presParOf" srcId="{F3E7C4AD-B933-4FBB-A844-FB192B402021}" destId="{E7B05468-459B-47F2-8BB8-C68E2AAAC40F}" srcOrd="1" destOrd="0" presId="urn:microsoft.com/office/officeart/2005/8/layout/pyramid2"/>
    <dgm:cxn modelId="{9111D764-11A3-4AC7-B1E5-25875FC192B9}" type="presParOf" srcId="{E7B05468-459B-47F2-8BB8-C68E2AAAC40F}" destId="{5D05A44A-2B5C-4D5E-8831-60185E3AE6BF}" srcOrd="0" destOrd="0" presId="urn:microsoft.com/office/officeart/2005/8/layout/pyramid2"/>
    <dgm:cxn modelId="{F9A4A02D-EF20-4A52-9A71-BFE8A150641D}" type="presParOf" srcId="{E7B05468-459B-47F2-8BB8-C68E2AAAC40F}" destId="{70E529BC-B4C3-4870-A8B4-80FE819EC641}" srcOrd="1" destOrd="0" presId="urn:microsoft.com/office/officeart/2005/8/layout/pyramid2"/>
    <dgm:cxn modelId="{24A7D7C3-4461-4FB9-8268-CF89A7158C5C}" type="presParOf" srcId="{E7B05468-459B-47F2-8BB8-C68E2AAAC40F}" destId="{63ECEB6B-D4A2-4512-9286-66A2FF4640D4}" srcOrd="2" destOrd="0" presId="urn:microsoft.com/office/officeart/2005/8/layout/pyramid2"/>
    <dgm:cxn modelId="{723AD3D8-65E6-4679-AA3D-8C6E2596933B}" type="presParOf" srcId="{E7B05468-459B-47F2-8BB8-C68E2AAAC40F}" destId="{00C22B18-2020-4D73-96ED-E13012DE0997}" srcOrd="3" destOrd="0" presId="urn:microsoft.com/office/officeart/2005/8/layout/pyramid2"/>
    <dgm:cxn modelId="{3BD2CCE4-FD56-48CC-9D48-73DEA9C07A7A}" type="presParOf" srcId="{E7B05468-459B-47F2-8BB8-C68E2AAAC40F}" destId="{6A16D382-1982-4B7B-85D7-C7D4911C283C}" srcOrd="4" destOrd="0" presId="urn:microsoft.com/office/officeart/2005/8/layout/pyramid2"/>
    <dgm:cxn modelId="{1E8FB6E4-C81B-4E8F-8D2E-7BD7D0DB307F}" type="presParOf" srcId="{E7B05468-459B-47F2-8BB8-C68E2AAAC40F}" destId="{A152E2D7-F746-41F8-A389-FA7427507A04}" srcOrd="5" destOrd="0" presId="urn:microsoft.com/office/officeart/2005/8/layout/pyramid2"/>
    <dgm:cxn modelId="{CB9EA560-949D-4226-98A6-847590A1B066}" type="presParOf" srcId="{E7B05468-459B-47F2-8BB8-C68E2AAAC40F}" destId="{83E6FDDF-0B83-4B55-B9AD-3A6F782D9392}" srcOrd="6" destOrd="0" presId="urn:microsoft.com/office/officeart/2005/8/layout/pyramid2"/>
    <dgm:cxn modelId="{77902B60-075D-4126-B071-D234C5AC3DDF}" type="presParOf" srcId="{E7B05468-459B-47F2-8BB8-C68E2AAAC40F}" destId="{BCB1817A-4064-435C-8A56-A21CF307803A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9F82CE0-CB58-4C98-A81B-931006564F51}" type="doc">
      <dgm:prSet loTypeId="urn:microsoft.com/office/officeart/2005/8/layout/pyramid2" loCatId="list" qsTypeId="urn:microsoft.com/office/officeart/2005/8/quickstyle/3d1" qsCatId="3D" csTypeId="urn:microsoft.com/office/officeart/2005/8/colors/accent2_5" csCatId="accent2" phldr="1"/>
      <dgm:spPr/>
    </dgm:pt>
    <dgm:pt modelId="{2D11BC31-D932-4F71-AF1C-63C8F12C5D1D}">
      <dgm:prSet/>
      <dgm:spPr/>
      <dgm:t>
        <a:bodyPr/>
        <a:lstStyle/>
        <a:p>
          <a:r>
            <a:rPr lang="ru-RU" b="0" i="0" smtClean="0"/>
            <a:t>нагляд за виконанням законів у місцях тримання, затри-маних, попереднього ув'язнення, при виконанні покарань та застосування інших заходів примусового характеру, які призначаються судом ;</a:t>
          </a:r>
          <a:endParaRPr lang="ru-RU"/>
        </a:p>
      </dgm:t>
    </dgm:pt>
    <dgm:pt modelId="{557C2FAE-A27D-4C89-952A-3E977C7AE736}" type="parTrans" cxnId="{71F9AD46-FC15-4D76-AF6E-F760B653D90E}">
      <dgm:prSet/>
      <dgm:spPr/>
      <dgm:t>
        <a:bodyPr/>
        <a:lstStyle/>
        <a:p>
          <a:endParaRPr lang="ru-RU"/>
        </a:p>
      </dgm:t>
    </dgm:pt>
    <dgm:pt modelId="{27280BA3-D06F-40A6-8216-9D9F98780E1C}" type="sibTrans" cxnId="{71F9AD46-FC15-4D76-AF6E-F760B653D90E}">
      <dgm:prSet/>
      <dgm:spPr/>
      <dgm:t>
        <a:bodyPr/>
        <a:lstStyle/>
        <a:p>
          <a:endParaRPr lang="ru-RU"/>
        </a:p>
      </dgm:t>
    </dgm:pt>
    <dgm:pt modelId="{7EB96A15-ED46-4D8E-BD72-9F0EC65528EE}">
      <dgm:prSet/>
      <dgm:spPr/>
      <dgm:t>
        <a:bodyPr/>
        <a:lstStyle/>
        <a:p>
          <a:r>
            <a:rPr lang="ru-RU" b="0" i="0" smtClean="0"/>
            <a:t>нагляд за додержанням законів органами військового управ-ління, військовими об'єднаннями, з'єднаннями, частинами, підрозділами, установами і військовими навчальними закла-дами та посадовими особами Збройних Сил, Прикордонних військ, Національної гвардії, Управління державної охорони, Служби безпеки України та інших військових формувань, дислокованих на території України.</a:t>
          </a:r>
          <a:endParaRPr lang="ru-RU"/>
        </a:p>
      </dgm:t>
    </dgm:pt>
    <dgm:pt modelId="{74821B52-5AD1-4DD3-B55A-C8F6D918CE05}" type="parTrans" cxnId="{F21C9FCE-4365-4707-98DC-7C7652507E47}">
      <dgm:prSet/>
      <dgm:spPr/>
      <dgm:t>
        <a:bodyPr/>
        <a:lstStyle/>
        <a:p>
          <a:endParaRPr lang="ru-RU"/>
        </a:p>
      </dgm:t>
    </dgm:pt>
    <dgm:pt modelId="{A5AABAC2-3BD7-4DEF-9CCE-16FC1FF2AE4D}" type="sibTrans" cxnId="{F21C9FCE-4365-4707-98DC-7C7652507E47}">
      <dgm:prSet/>
      <dgm:spPr/>
      <dgm:t>
        <a:bodyPr/>
        <a:lstStyle/>
        <a:p>
          <a:endParaRPr lang="ru-RU"/>
        </a:p>
      </dgm:t>
    </dgm:pt>
    <dgm:pt modelId="{F3E7C4AD-B933-4FBB-A844-FB192B402021}" type="pres">
      <dgm:prSet presAssocID="{39F82CE0-CB58-4C98-A81B-931006564F51}" presName="compositeShape" presStyleCnt="0">
        <dgm:presLayoutVars>
          <dgm:dir/>
          <dgm:resizeHandles/>
        </dgm:presLayoutVars>
      </dgm:prSet>
      <dgm:spPr/>
    </dgm:pt>
    <dgm:pt modelId="{D3B8180F-D909-4B82-8EA5-124BB8E604D6}" type="pres">
      <dgm:prSet presAssocID="{39F82CE0-CB58-4C98-A81B-931006564F51}" presName="pyramid" presStyleLbl="node1" presStyleIdx="0" presStyleCnt="1"/>
      <dgm:spPr/>
    </dgm:pt>
    <dgm:pt modelId="{E7B05468-459B-47F2-8BB8-C68E2AAAC40F}" type="pres">
      <dgm:prSet presAssocID="{39F82CE0-CB58-4C98-A81B-931006564F51}" presName="theList" presStyleCnt="0"/>
      <dgm:spPr/>
    </dgm:pt>
    <dgm:pt modelId="{BC969404-7840-490B-8D7B-AC3400D3BAD8}" type="pres">
      <dgm:prSet presAssocID="{2D11BC31-D932-4F71-AF1C-63C8F12C5D1D}" presName="aNode" presStyleLbl="fgAcc1" presStyleIdx="0" presStyleCnt="2" custScaleX="126026" custScaleY="3454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BFFD1C-C508-43F2-B63D-97C887EC0DA9}" type="pres">
      <dgm:prSet presAssocID="{2D11BC31-D932-4F71-AF1C-63C8F12C5D1D}" presName="aSpace" presStyleCnt="0"/>
      <dgm:spPr/>
    </dgm:pt>
    <dgm:pt modelId="{3EF22740-013A-4AC8-8783-10B87230E421}" type="pres">
      <dgm:prSet presAssocID="{7EB96A15-ED46-4D8E-BD72-9F0EC65528EE}" presName="aNode" presStyleLbl="fgAcc1" presStyleIdx="1" presStyleCnt="2" custScaleX="126233" custScaleY="3357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4B9847-6C85-40DA-9874-347AD8626E91}" type="pres">
      <dgm:prSet presAssocID="{7EB96A15-ED46-4D8E-BD72-9F0EC65528EE}" presName="aSpace" presStyleCnt="0"/>
      <dgm:spPr/>
    </dgm:pt>
  </dgm:ptLst>
  <dgm:cxnLst>
    <dgm:cxn modelId="{A1328BA9-5675-4EB3-A77E-0E3DDCAB195F}" type="presOf" srcId="{7EB96A15-ED46-4D8E-BD72-9F0EC65528EE}" destId="{3EF22740-013A-4AC8-8783-10B87230E421}" srcOrd="0" destOrd="0" presId="urn:microsoft.com/office/officeart/2005/8/layout/pyramid2"/>
    <dgm:cxn modelId="{71F9AD46-FC15-4D76-AF6E-F760B653D90E}" srcId="{39F82CE0-CB58-4C98-A81B-931006564F51}" destId="{2D11BC31-D932-4F71-AF1C-63C8F12C5D1D}" srcOrd="0" destOrd="0" parTransId="{557C2FAE-A27D-4C89-952A-3E977C7AE736}" sibTransId="{27280BA3-D06F-40A6-8216-9D9F98780E1C}"/>
    <dgm:cxn modelId="{F21C9FCE-4365-4707-98DC-7C7652507E47}" srcId="{39F82CE0-CB58-4C98-A81B-931006564F51}" destId="{7EB96A15-ED46-4D8E-BD72-9F0EC65528EE}" srcOrd="1" destOrd="0" parTransId="{74821B52-5AD1-4DD3-B55A-C8F6D918CE05}" sibTransId="{A5AABAC2-3BD7-4DEF-9CCE-16FC1FF2AE4D}"/>
    <dgm:cxn modelId="{94207DD6-9918-4689-AA04-503CC08EC4B1}" type="presOf" srcId="{39F82CE0-CB58-4C98-A81B-931006564F51}" destId="{F3E7C4AD-B933-4FBB-A844-FB192B402021}" srcOrd="0" destOrd="0" presId="urn:microsoft.com/office/officeart/2005/8/layout/pyramid2"/>
    <dgm:cxn modelId="{1F0C3418-EEE9-4440-916A-A860A36465B9}" type="presOf" srcId="{2D11BC31-D932-4F71-AF1C-63C8F12C5D1D}" destId="{BC969404-7840-490B-8D7B-AC3400D3BAD8}" srcOrd="0" destOrd="0" presId="urn:microsoft.com/office/officeart/2005/8/layout/pyramid2"/>
    <dgm:cxn modelId="{BBAE18A3-9609-4574-BC93-34DD4A490577}" type="presParOf" srcId="{F3E7C4AD-B933-4FBB-A844-FB192B402021}" destId="{D3B8180F-D909-4B82-8EA5-124BB8E604D6}" srcOrd="0" destOrd="0" presId="urn:microsoft.com/office/officeart/2005/8/layout/pyramid2"/>
    <dgm:cxn modelId="{A17FAE60-8AA2-418D-8CF8-89F271249D1F}" type="presParOf" srcId="{F3E7C4AD-B933-4FBB-A844-FB192B402021}" destId="{E7B05468-459B-47F2-8BB8-C68E2AAAC40F}" srcOrd="1" destOrd="0" presId="urn:microsoft.com/office/officeart/2005/8/layout/pyramid2"/>
    <dgm:cxn modelId="{9D36E1E3-DED8-4D7C-9003-85F7E48409CA}" type="presParOf" srcId="{E7B05468-459B-47F2-8BB8-C68E2AAAC40F}" destId="{BC969404-7840-490B-8D7B-AC3400D3BAD8}" srcOrd="0" destOrd="0" presId="urn:microsoft.com/office/officeart/2005/8/layout/pyramid2"/>
    <dgm:cxn modelId="{5276D380-C27E-42FC-81AE-D750DA4634A2}" type="presParOf" srcId="{E7B05468-459B-47F2-8BB8-C68E2AAAC40F}" destId="{ADBFFD1C-C508-43F2-B63D-97C887EC0DA9}" srcOrd="1" destOrd="0" presId="urn:microsoft.com/office/officeart/2005/8/layout/pyramid2"/>
    <dgm:cxn modelId="{6F28F546-4D69-44C1-A448-0BF037DEFC54}" type="presParOf" srcId="{E7B05468-459B-47F2-8BB8-C68E2AAAC40F}" destId="{3EF22740-013A-4AC8-8783-10B87230E421}" srcOrd="2" destOrd="0" presId="urn:microsoft.com/office/officeart/2005/8/layout/pyramid2"/>
    <dgm:cxn modelId="{5EB06D2A-C214-4C8E-9C7E-7C7A093B83D8}" type="presParOf" srcId="{E7B05468-459B-47F2-8BB8-C68E2AAAC40F}" destId="{204B9847-6C85-40DA-9874-347AD8626E91}" srcOrd="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142F9D4-4D73-4B81-A300-C789C2812468}">
      <dsp:nvSpPr>
        <dsp:cNvPr id="0" name=""/>
        <dsp:cNvSpPr/>
      </dsp:nvSpPr>
      <dsp:spPr>
        <a:xfrm rot="10800000">
          <a:off x="1724080" y="1433"/>
          <a:ext cx="5633220" cy="1220747"/>
        </a:xfrm>
        <a:prstGeom prst="homePlat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8316" tIns="60960" rIns="113792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kern="1200" smtClean="0"/>
            <a:t>1) закріплених Конституцією України незалежності республіки, суспільного та державного ладу, політичної та економічної системи, прав національних груп і територіальних утворень</a:t>
          </a:r>
          <a:endParaRPr lang="ru-RU" sz="1600" kern="1200" dirty="0"/>
        </a:p>
      </dsp:txBody>
      <dsp:txXfrm rot="10800000">
        <a:off x="1724080" y="1433"/>
        <a:ext cx="5633220" cy="1220747"/>
      </dsp:txXfrm>
    </dsp:sp>
    <dsp:sp modelId="{176E159E-0A90-4899-8A1B-46E5BD526A6A}">
      <dsp:nvSpPr>
        <dsp:cNvPr id="0" name=""/>
        <dsp:cNvSpPr/>
      </dsp:nvSpPr>
      <dsp:spPr>
        <a:xfrm>
          <a:off x="1113707" y="1433"/>
          <a:ext cx="1220747" cy="1220747"/>
        </a:xfrm>
        <a:prstGeom prst="ellipse">
          <a:avLst/>
        </a:prstGeom>
        <a:solidFill>
          <a:schemeClr val="accent4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DB5D6197-3070-4425-8113-4FDAFE6CC67E}">
      <dsp:nvSpPr>
        <dsp:cNvPr id="0" name=""/>
        <dsp:cNvSpPr/>
      </dsp:nvSpPr>
      <dsp:spPr>
        <a:xfrm rot="10800000">
          <a:off x="1724080" y="1586583"/>
          <a:ext cx="5633220" cy="1220747"/>
        </a:xfrm>
        <a:prstGeom prst="homePlate">
          <a:avLst/>
        </a:prstGeom>
        <a:solidFill>
          <a:schemeClr val="accent4">
            <a:hueOff val="5206174"/>
            <a:satOff val="-29601"/>
            <a:lumOff val="9510"/>
            <a:alphaOff val="0"/>
          </a:schemeClr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8316" tIns="60960" rIns="113792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kern="1200" dirty="0" smtClean="0"/>
            <a:t>2) </a:t>
          </a:r>
          <a:r>
            <a:rPr lang="ru-RU" sz="1600" b="0" i="0" kern="1200" dirty="0" err="1" smtClean="0"/>
            <a:t>гарантованих</a:t>
          </a:r>
          <a:r>
            <a:rPr lang="ru-RU" sz="1600" b="0" i="0" kern="1200" dirty="0" smtClean="0"/>
            <a:t> </a:t>
          </a:r>
          <a:r>
            <a:rPr lang="ru-RU" sz="1600" b="0" i="0" kern="1200" dirty="0" err="1" smtClean="0"/>
            <a:t>Конституцією</a:t>
          </a:r>
          <a:r>
            <a:rPr lang="ru-RU" sz="1600" b="0" i="0" kern="1200" dirty="0" smtClean="0"/>
            <a:t>, </a:t>
          </a:r>
          <a:r>
            <a:rPr lang="ru-RU" sz="1600" b="0" i="0" kern="1200" dirty="0" err="1" smtClean="0"/>
            <a:t>іншими</a:t>
          </a:r>
          <a:r>
            <a:rPr lang="ru-RU" sz="1600" b="0" i="0" kern="1200" dirty="0" smtClean="0"/>
            <a:t> законами </a:t>
          </a:r>
          <a:r>
            <a:rPr lang="ru-RU" sz="1600" b="0" i="0" kern="1200" dirty="0" err="1" smtClean="0"/>
            <a:t>України</a:t>
          </a:r>
          <a:r>
            <a:rPr lang="ru-RU" sz="1600" b="0" i="0" kern="1200" dirty="0" smtClean="0"/>
            <a:t> та </a:t>
          </a:r>
          <a:r>
            <a:rPr lang="ru-RU" sz="1600" b="0" i="0" kern="1200" dirty="0" err="1" smtClean="0"/>
            <a:t>міжнародними</a:t>
          </a:r>
          <a:r>
            <a:rPr lang="ru-RU" sz="1600" b="0" i="0" kern="1200" dirty="0" smtClean="0"/>
            <a:t> </a:t>
          </a:r>
          <a:r>
            <a:rPr lang="ru-RU" sz="1600" b="0" i="0" kern="1200" dirty="0" err="1" smtClean="0"/>
            <a:t>правовими</a:t>
          </a:r>
          <a:r>
            <a:rPr lang="ru-RU" sz="1600" b="0" i="0" kern="1200" dirty="0" smtClean="0"/>
            <a:t> актами </a:t>
          </a:r>
          <a:r>
            <a:rPr lang="ru-RU" sz="1600" b="0" i="0" kern="1200" dirty="0" err="1" smtClean="0"/>
            <a:t>соціально</a:t>
          </a:r>
          <a:r>
            <a:rPr lang="ru-RU" sz="1600" b="0" i="0" kern="1200" dirty="0" smtClean="0"/>
            <a:t> - </a:t>
          </a:r>
          <a:r>
            <a:rPr lang="ru-RU" sz="1600" b="0" i="0" kern="1200" dirty="0" err="1" smtClean="0"/>
            <a:t>економічних</a:t>
          </a:r>
          <a:r>
            <a:rPr lang="ru-RU" sz="1600" b="0" i="0" kern="1200" dirty="0" smtClean="0"/>
            <a:t>, </a:t>
          </a:r>
          <a:r>
            <a:rPr lang="ru-RU" sz="1600" b="0" i="0" kern="1200" dirty="0" err="1" smtClean="0"/>
            <a:t>політичних</a:t>
          </a:r>
          <a:r>
            <a:rPr lang="ru-RU" sz="1600" b="0" i="0" kern="1200" dirty="0" smtClean="0"/>
            <a:t>, </a:t>
          </a:r>
          <a:r>
            <a:rPr lang="ru-RU" sz="1600" b="0" i="0" kern="1200" dirty="0" err="1" smtClean="0"/>
            <a:t>особистих</a:t>
          </a:r>
          <a:r>
            <a:rPr lang="ru-RU" sz="1600" b="0" i="0" kern="1200" dirty="0" smtClean="0"/>
            <a:t> прав </a:t>
          </a:r>
          <a:r>
            <a:rPr lang="ru-RU" sz="1600" b="0" i="0" kern="1200" dirty="0" err="1" smtClean="0"/>
            <a:t>і</a:t>
          </a:r>
          <a:r>
            <a:rPr lang="ru-RU" sz="1600" b="0" i="0" kern="1200" dirty="0" smtClean="0"/>
            <a:t> свобод </a:t>
          </a:r>
          <a:r>
            <a:rPr lang="ru-RU" sz="1600" b="0" i="0" kern="1200" dirty="0" err="1" smtClean="0"/>
            <a:t>людини</a:t>
          </a:r>
          <a:r>
            <a:rPr lang="ru-RU" sz="1600" b="0" i="0" kern="1200" dirty="0" smtClean="0"/>
            <a:t> та </a:t>
          </a:r>
          <a:r>
            <a:rPr lang="ru-RU" sz="1600" b="0" i="0" kern="1200" dirty="0" err="1" smtClean="0"/>
            <a:t>громадянина</a:t>
          </a:r>
          <a:r>
            <a:rPr lang="ru-RU" sz="1600" b="0" i="0" kern="1200" dirty="0" smtClean="0"/>
            <a:t> ;</a:t>
          </a:r>
          <a:endParaRPr lang="ru-RU" sz="1600" kern="1200" dirty="0"/>
        </a:p>
      </dsp:txBody>
      <dsp:txXfrm rot="10800000">
        <a:off x="1724080" y="1586583"/>
        <a:ext cx="5633220" cy="1220747"/>
      </dsp:txXfrm>
    </dsp:sp>
    <dsp:sp modelId="{C7CF02E8-0DA5-4B0E-9DC7-7B11F013FC5D}">
      <dsp:nvSpPr>
        <dsp:cNvPr id="0" name=""/>
        <dsp:cNvSpPr/>
      </dsp:nvSpPr>
      <dsp:spPr>
        <a:xfrm>
          <a:off x="1113707" y="1586583"/>
          <a:ext cx="1220747" cy="1220747"/>
        </a:xfrm>
        <a:prstGeom prst="ellipse">
          <a:avLst/>
        </a:prstGeom>
        <a:solidFill>
          <a:schemeClr val="accent4">
            <a:tint val="50000"/>
            <a:hueOff val="5424551"/>
            <a:satOff val="-28697"/>
            <a:lumOff val="1462"/>
            <a:alphaOff val="0"/>
          </a:schemeClr>
        </a:soli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FC809D6F-F360-4875-9BEE-E7D275C5BB99}">
      <dsp:nvSpPr>
        <dsp:cNvPr id="0" name=""/>
        <dsp:cNvSpPr/>
      </dsp:nvSpPr>
      <dsp:spPr>
        <a:xfrm rot="10800000">
          <a:off x="1724080" y="3171733"/>
          <a:ext cx="5633220" cy="1220747"/>
        </a:xfrm>
        <a:prstGeom prst="homePlate">
          <a:avLst/>
        </a:prstGeom>
        <a:solidFill>
          <a:schemeClr val="accent4">
            <a:hueOff val="10412348"/>
            <a:satOff val="-59202"/>
            <a:lumOff val="19020"/>
            <a:alphaOff val="0"/>
          </a:schemeClr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8316" tIns="60960" rIns="113792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kern="1200" smtClean="0"/>
            <a:t>3) основ демократичного устрою державної влади, правового статусу місцевих Рад народних депутатів, органів терито-ріального громадського самоврядування.</a:t>
          </a:r>
          <a:endParaRPr lang="ru-RU" sz="1600" kern="1200" dirty="0"/>
        </a:p>
      </dsp:txBody>
      <dsp:txXfrm rot="10800000">
        <a:off x="1724080" y="3171733"/>
        <a:ext cx="5633220" cy="1220747"/>
      </dsp:txXfrm>
    </dsp:sp>
    <dsp:sp modelId="{8ACF7972-467A-44D4-BB8B-7774FE780065}">
      <dsp:nvSpPr>
        <dsp:cNvPr id="0" name=""/>
        <dsp:cNvSpPr/>
      </dsp:nvSpPr>
      <dsp:spPr>
        <a:xfrm>
          <a:off x="1113707" y="3171733"/>
          <a:ext cx="1220747" cy="1220747"/>
        </a:xfrm>
        <a:prstGeom prst="ellipse">
          <a:avLst/>
        </a:prstGeom>
        <a:solidFill>
          <a:schemeClr val="accent4">
            <a:tint val="50000"/>
            <a:hueOff val="10849102"/>
            <a:satOff val="-57394"/>
            <a:lumOff val="2925"/>
            <a:alphaOff val="0"/>
          </a:schemeClr>
        </a:soli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3B8180F-D909-4B82-8EA5-124BB8E604D6}">
      <dsp:nvSpPr>
        <dsp:cNvPr id="0" name=""/>
        <dsp:cNvSpPr/>
      </dsp:nvSpPr>
      <dsp:spPr>
        <a:xfrm>
          <a:off x="762191" y="0"/>
          <a:ext cx="4873625" cy="4873625"/>
        </a:xfrm>
        <a:prstGeom prst="triangle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2">
                <a:alpha val="90000"/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2">
                <a:alpha val="90000"/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D05A44A-2B5C-4D5E-8831-60185E3AE6BF}">
      <dsp:nvSpPr>
        <dsp:cNvPr id="0" name=""/>
        <dsp:cNvSpPr/>
      </dsp:nvSpPr>
      <dsp:spPr>
        <a:xfrm>
          <a:off x="2884039" y="488441"/>
          <a:ext cx="3797784" cy="82423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0" i="0" kern="1200" dirty="0" err="1" smtClean="0"/>
            <a:t>нагляд</a:t>
          </a:r>
          <a:r>
            <a:rPr lang="ru-RU" sz="1200" b="0" i="0" kern="1200" dirty="0" smtClean="0"/>
            <a:t> за </a:t>
          </a:r>
          <a:r>
            <a:rPr lang="ru-RU" sz="1200" b="0" i="0" kern="1200" dirty="0" err="1" smtClean="0"/>
            <a:t>додержанням</a:t>
          </a:r>
          <a:r>
            <a:rPr lang="ru-RU" sz="1200" b="0" i="0" kern="1200" dirty="0" smtClean="0"/>
            <a:t> </a:t>
          </a:r>
          <a:r>
            <a:rPr lang="ru-RU" sz="1200" b="0" i="0" kern="1200" dirty="0" err="1" smtClean="0"/>
            <a:t>законів</a:t>
          </a:r>
          <a:r>
            <a:rPr lang="ru-RU" sz="1200" b="0" i="0" kern="1200" dirty="0" smtClean="0"/>
            <a:t> </a:t>
          </a:r>
          <a:r>
            <a:rPr lang="ru-RU" sz="1200" b="0" i="0" kern="1200" dirty="0" err="1" smtClean="0"/>
            <a:t>усіма</a:t>
          </a:r>
          <a:r>
            <a:rPr lang="ru-RU" sz="1200" b="0" i="0" kern="1200" dirty="0" smtClean="0"/>
            <a:t> органами, </a:t>
          </a:r>
          <a:r>
            <a:rPr lang="ru-RU" sz="1200" b="0" i="0" kern="1200" dirty="0" err="1" smtClean="0"/>
            <a:t>під-приєствами</a:t>
          </a:r>
          <a:r>
            <a:rPr lang="ru-RU" sz="1200" b="0" i="0" kern="1200" dirty="0" smtClean="0"/>
            <a:t>, </a:t>
          </a:r>
          <a:r>
            <a:rPr lang="ru-RU" sz="1200" b="0" i="0" kern="1200" dirty="0" err="1" smtClean="0"/>
            <a:t>установами</a:t>
          </a:r>
          <a:r>
            <a:rPr lang="ru-RU" sz="1200" b="0" i="0" kern="1200" dirty="0" smtClean="0"/>
            <a:t>, </a:t>
          </a:r>
          <a:r>
            <a:rPr lang="ru-RU" sz="1200" b="0" i="0" kern="1200" dirty="0" err="1" smtClean="0"/>
            <a:t>організаціями</a:t>
          </a:r>
          <a:r>
            <a:rPr lang="ru-RU" sz="1200" b="0" i="0" kern="1200" dirty="0" smtClean="0"/>
            <a:t>, </a:t>
          </a:r>
          <a:r>
            <a:rPr lang="ru-RU" sz="1200" b="0" i="0" kern="1200" dirty="0" err="1" smtClean="0"/>
            <a:t>посадовими</a:t>
          </a:r>
          <a:r>
            <a:rPr lang="ru-RU" sz="1200" b="0" i="0" kern="1200" dirty="0" smtClean="0"/>
            <a:t> особами та </a:t>
          </a:r>
          <a:r>
            <a:rPr lang="ru-RU" sz="1200" b="0" i="0" kern="1200" dirty="0" err="1" smtClean="0"/>
            <a:t>громадянами</a:t>
          </a:r>
          <a:r>
            <a:rPr lang="ru-RU" sz="1200" b="0" i="0" kern="1200" dirty="0" smtClean="0"/>
            <a:t> ;</a:t>
          </a:r>
          <a:endParaRPr lang="ru-RU" sz="1200" kern="1200" dirty="0"/>
        </a:p>
      </dsp:txBody>
      <dsp:txXfrm>
        <a:off x="2884039" y="488441"/>
        <a:ext cx="3797784" cy="824239"/>
      </dsp:txXfrm>
    </dsp:sp>
    <dsp:sp modelId="{63ECEB6B-D4A2-4512-9286-66A2FF4640D4}">
      <dsp:nvSpPr>
        <dsp:cNvPr id="0" name=""/>
        <dsp:cNvSpPr/>
      </dsp:nvSpPr>
      <dsp:spPr>
        <a:xfrm>
          <a:off x="2870560" y="1382762"/>
          <a:ext cx="3824742" cy="83264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-13333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0" i="0" kern="1200" dirty="0" err="1" smtClean="0"/>
            <a:t>нагляд</a:t>
          </a:r>
          <a:r>
            <a:rPr lang="ru-RU" sz="1200" b="0" i="0" kern="1200" dirty="0" smtClean="0"/>
            <a:t> за </a:t>
          </a:r>
          <a:r>
            <a:rPr lang="ru-RU" sz="1200" b="0" i="0" kern="1200" dirty="0" err="1" smtClean="0"/>
            <a:t>додержанням</a:t>
          </a:r>
          <a:r>
            <a:rPr lang="ru-RU" sz="1200" b="0" i="0" kern="1200" dirty="0" smtClean="0"/>
            <a:t> </a:t>
          </a:r>
          <a:r>
            <a:rPr lang="ru-RU" sz="1200" b="0" i="0" kern="1200" dirty="0" err="1" smtClean="0"/>
            <a:t>законів</a:t>
          </a:r>
          <a:r>
            <a:rPr lang="ru-RU" sz="1200" b="0" i="0" kern="1200" dirty="0" smtClean="0"/>
            <a:t> органами, </a:t>
          </a:r>
          <a:r>
            <a:rPr lang="ru-RU" sz="1200" b="0" i="0" kern="1200" dirty="0" err="1" smtClean="0"/>
            <a:t>які</a:t>
          </a:r>
          <a:r>
            <a:rPr lang="ru-RU" sz="1200" b="0" i="0" kern="1200" dirty="0" smtClean="0"/>
            <a:t> </a:t>
          </a:r>
          <a:r>
            <a:rPr lang="ru-RU" sz="1200" b="0" i="0" kern="1200" dirty="0" err="1" smtClean="0"/>
            <a:t>ведуть</a:t>
          </a:r>
          <a:r>
            <a:rPr lang="ru-RU" sz="1200" b="0" i="0" kern="1200" dirty="0" smtClean="0"/>
            <a:t> </a:t>
          </a:r>
          <a:r>
            <a:rPr lang="ru-RU" sz="1200" b="0" i="0" kern="1200" dirty="0" err="1" smtClean="0"/>
            <a:t>боротьбу</a:t>
          </a:r>
          <a:r>
            <a:rPr lang="ru-RU" sz="1200" b="0" i="0" kern="1200" dirty="0" smtClean="0"/>
            <a:t> </a:t>
          </a:r>
          <a:r>
            <a:rPr lang="ru-RU" sz="1200" b="0" i="0" kern="1200" dirty="0" err="1" smtClean="0"/>
            <a:t>із</a:t>
          </a:r>
          <a:r>
            <a:rPr lang="ru-RU" sz="1200" b="0" i="0" kern="1200" dirty="0" smtClean="0"/>
            <a:t> </a:t>
          </a:r>
          <a:r>
            <a:rPr lang="ru-RU" sz="1200" b="0" i="0" kern="1200" dirty="0" err="1" smtClean="0"/>
            <a:t>злочинністю</a:t>
          </a:r>
          <a:r>
            <a:rPr lang="ru-RU" sz="1200" b="0" i="0" kern="1200" dirty="0" smtClean="0"/>
            <a:t> та </a:t>
          </a:r>
          <a:r>
            <a:rPr lang="ru-RU" sz="1200" b="0" i="0" kern="1200" dirty="0" err="1" smtClean="0"/>
            <a:t>іншими</a:t>
          </a:r>
          <a:r>
            <a:rPr lang="ru-RU" sz="1200" b="0" i="0" kern="1200" dirty="0" smtClean="0"/>
            <a:t> </a:t>
          </a:r>
          <a:r>
            <a:rPr lang="ru-RU" sz="1200" b="0" i="0" kern="1200" dirty="0" err="1" smtClean="0"/>
            <a:t>правопорушеннями</a:t>
          </a:r>
          <a:r>
            <a:rPr lang="ru-RU" sz="1200" b="0" i="0" kern="1200" dirty="0" smtClean="0"/>
            <a:t> </a:t>
          </a:r>
          <a:r>
            <a:rPr lang="ru-RU" sz="1200" b="0" i="0" kern="1200" dirty="0" err="1" smtClean="0"/>
            <a:t>і</a:t>
          </a:r>
          <a:r>
            <a:rPr lang="ru-RU" sz="1200" b="0" i="0" kern="1200" dirty="0" smtClean="0"/>
            <a:t> </a:t>
          </a:r>
          <a:r>
            <a:rPr lang="ru-RU" sz="1200" b="0" i="0" kern="1200" dirty="0" err="1" smtClean="0"/>
            <a:t>розслідують</a:t>
          </a:r>
          <a:r>
            <a:rPr lang="ru-RU" sz="1200" b="0" i="0" kern="1200" dirty="0" smtClean="0"/>
            <a:t> </a:t>
          </a:r>
          <a:r>
            <a:rPr lang="ru-RU" sz="1200" b="0" i="0" kern="1200" dirty="0" err="1" smtClean="0"/>
            <a:t>діяння</a:t>
          </a:r>
          <a:r>
            <a:rPr lang="ru-RU" sz="1200" b="0" i="0" kern="1200" dirty="0" smtClean="0"/>
            <a:t> </a:t>
          </a:r>
          <a:r>
            <a:rPr lang="ru-RU" sz="1200" b="0" i="0" kern="1200" dirty="0" err="1" smtClean="0"/>
            <a:t>що</a:t>
          </a:r>
          <a:r>
            <a:rPr lang="ru-RU" sz="1200" b="0" i="0" kern="1200" dirty="0" smtClean="0"/>
            <a:t> </a:t>
          </a:r>
          <a:r>
            <a:rPr lang="ru-RU" sz="1200" b="0" i="0" kern="1200" dirty="0" err="1" smtClean="0"/>
            <a:t>містять</a:t>
          </a:r>
          <a:r>
            <a:rPr lang="ru-RU" sz="1200" b="0" i="0" kern="1200" dirty="0" smtClean="0"/>
            <a:t> </a:t>
          </a:r>
          <a:r>
            <a:rPr lang="ru-RU" sz="1200" b="0" i="0" kern="1200" dirty="0" err="1" smtClean="0"/>
            <a:t>ознаки</a:t>
          </a:r>
          <a:r>
            <a:rPr lang="ru-RU" sz="1200" b="0" i="0" kern="1200" dirty="0" smtClean="0"/>
            <a:t> </a:t>
          </a:r>
          <a:r>
            <a:rPr lang="ru-RU" sz="1200" b="0" i="0" kern="1200" dirty="0" err="1" smtClean="0"/>
            <a:t>злочину</a:t>
          </a:r>
          <a:r>
            <a:rPr lang="ru-RU" sz="1200" b="0" i="0" kern="1200" dirty="0" smtClean="0"/>
            <a:t> ;</a:t>
          </a:r>
          <a:endParaRPr lang="ru-RU" sz="1200" kern="1200" dirty="0"/>
        </a:p>
      </dsp:txBody>
      <dsp:txXfrm>
        <a:off x="2870560" y="1382762"/>
        <a:ext cx="3824742" cy="832648"/>
      </dsp:txXfrm>
    </dsp:sp>
    <dsp:sp modelId="{6A16D382-1982-4B7B-85D7-C7D4911C283C}">
      <dsp:nvSpPr>
        <dsp:cNvPr id="0" name=""/>
        <dsp:cNvSpPr/>
      </dsp:nvSpPr>
      <dsp:spPr>
        <a:xfrm>
          <a:off x="2863828" y="2285493"/>
          <a:ext cx="3838206" cy="81883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-26667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0" i="0" kern="1200" dirty="0" err="1" smtClean="0"/>
            <a:t>розслідування</a:t>
          </a:r>
          <a:r>
            <a:rPr lang="ru-RU" sz="1200" b="0" i="0" kern="1200" dirty="0" smtClean="0"/>
            <a:t> </a:t>
          </a:r>
          <a:r>
            <a:rPr lang="ru-RU" sz="1200" b="0" i="0" kern="1200" dirty="0" err="1" smtClean="0"/>
            <a:t>діянь</a:t>
          </a:r>
          <a:r>
            <a:rPr lang="ru-RU" sz="1200" b="0" i="0" kern="1200" dirty="0" smtClean="0"/>
            <a:t>, </a:t>
          </a:r>
          <a:r>
            <a:rPr lang="ru-RU" sz="1200" b="0" i="0" kern="1200" dirty="0" err="1" smtClean="0"/>
            <a:t>що</a:t>
          </a:r>
          <a:r>
            <a:rPr lang="ru-RU" sz="1200" b="0" i="0" kern="1200" dirty="0" smtClean="0"/>
            <a:t> </a:t>
          </a:r>
          <a:r>
            <a:rPr lang="ru-RU" sz="1200" b="0" i="0" kern="1200" dirty="0" err="1" smtClean="0"/>
            <a:t>містять</a:t>
          </a:r>
          <a:r>
            <a:rPr lang="ru-RU" sz="1200" b="0" i="0" kern="1200" dirty="0" smtClean="0"/>
            <a:t> </a:t>
          </a:r>
          <a:r>
            <a:rPr lang="ru-RU" sz="1200" b="0" i="0" kern="1200" dirty="0" err="1" smtClean="0"/>
            <a:t>ознаки</a:t>
          </a:r>
          <a:r>
            <a:rPr lang="ru-RU" sz="1200" b="0" i="0" kern="1200" dirty="0" smtClean="0"/>
            <a:t> </a:t>
          </a:r>
          <a:r>
            <a:rPr lang="ru-RU" sz="1200" b="0" i="0" kern="1200" dirty="0" err="1" smtClean="0"/>
            <a:t>злочину</a:t>
          </a:r>
          <a:r>
            <a:rPr lang="ru-RU" sz="1200" b="0" i="0" kern="1200" dirty="0" smtClean="0"/>
            <a:t> ;</a:t>
          </a:r>
          <a:endParaRPr lang="ru-RU" sz="1200" kern="1200" dirty="0"/>
        </a:p>
      </dsp:txBody>
      <dsp:txXfrm>
        <a:off x="2863828" y="2285493"/>
        <a:ext cx="3838206" cy="818834"/>
      </dsp:txXfrm>
    </dsp:sp>
    <dsp:sp modelId="{83E6FDDF-0B83-4B55-B9AD-3A6F782D9392}">
      <dsp:nvSpPr>
        <dsp:cNvPr id="0" name=""/>
        <dsp:cNvSpPr/>
      </dsp:nvSpPr>
      <dsp:spPr>
        <a:xfrm>
          <a:off x="2860454" y="3174410"/>
          <a:ext cx="3844953" cy="114069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0" i="0" kern="1200" dirty="0" err="1" smtClean="0"/>
            <a:t>підтримання</a:t>
          </a:r>
          <a:r>
            <a:rPr lang="ru-RU" sz="1100" b="0" i="0" kern="1200" dirty="0" smtClean="0"/>
            <a:t> державного </a:t>
          </a:r>
          <a:r>
            <a:rPr lang="ru-RU" sz="1100" b="0" i="0" kern="1200" dirty="0" err="1" smtClean="0"/>
            <a:t>обвинувачення</a:t>
          </a:r>
          <a:r>
            <a:rPr lang="ru-RU" sz="1100" b="0" i="0" kern="1200" dirty="0" smtClean="0"/>
            <a:t>, участь у </a:t>
          </a:r>
          <a:r>
            <a:rPr lang="ru-RU" sz="1100" b="0" i="0" kern="1200" dirty="0" err="1" smtClean="0"/>
            <a:t>роз-гляді</a:t>
          </a:r>
          <a:r>
            <a:rPr lang="ru-RU" sz="1100" b="0" i="0" kern="1200" dirty="0" smtClean="0"/>
            <a:t> в судах </a:t>
          </a:r>
          <a:r>
            <a:rPr lang="ru-RU" sz="1100" b="0" i="0" kern="1200" dirty="0" err="1" smtClean="0"/>
            <a:t>кримінальних</a:t>
          </a:r>
          <a:r>
            <a:rPr lang="ru-RU" sz="1100" b="0" i="0" kern="1200" dirty="0" smtClean="0"/>
            <a:t>, </a:t>
          </a:r>
          <a:r>
            <a:rPr lang="ru-RU" sz="1100" b="0" i="0" kern="1200" dirty="0" err="1" smtClean="0"/>
            <a:t>цивільних</a:t>
          </a:r>
          <a:r>
            <a:rPr lang="ru-RU" sz="1100" b="0" i="0" kern="1200" dirty="0" smtClean="0"/>
            <a:t> справ та справ про </a:t>
          </a:r>
          <a:r>
            <a:rPr lang="ru-RU" sz="1100" b="0" i="0" kern="1200" dirty="0" err="1" smtClean="0"/>
            <a:t>адміністративні</a:t>
          </a:r>
          <a:r>
            <a:rPr lang="ru-RU" sz="1100" b="0" i="0" kern="1200" dirty="0" smtClean="0"/>
            <a:t> </a:t>
          </a:r>
          <a:r>
            <a:rPr lang="ru-RU" sz="1100" b="0" i="0" kern="1200" dirty="0" err="1" smtClean="0"/>
            <a:t>правопорушення</a:t>
          </a:r>
          <a:r>
            <a:rPr lang="ru-RU" sz="1100" b="0" i="0" kern="1200" dirty="0" smtClean="0"/>
            <a:t> </a:t>
          </a:r>
          <a:r>
            <a:rPr lang="ru-RU" sz="1100" b="0" i="0" kern="1200" dirty="0" err="1" smtClean="0"/>
            <a:t>і</a:t>
          </a:r>
          <a:r>
            <a:rPr lang="ru-RU" sz="1100" b="0" i="0" kern="1200" dirty="0" smtClean="0"/>
            <a:t> </a:t>
          </a:r>
          <a:r>
            <a:rPr lang="ru-RU" sz="1100" b="0" i="0" kern="1200" dirty="0" err="1" smtClean="0"/>
            <a:t>господарських</a:t>
          </a:r>
          <a:r>
            <a:rPr lang="ru-RU" sz="1100" b="0" i="0" kern="1200" dirty="0" smtClean="0"/>
            <a:t> </a:t>
          </a:r>
          <a:r>
            <a:rPr lang="ru-RU" sz="1100" b="0" i="0" kern="1200" dirty="0" err="1" smtClean="0"/>
            <a:t>спорів</a:t>
          </a:r>
          <a:r>
            <a:rPr lang="ru-RU" sz="1100" b="0" i="0" kern="1200" dirty="0" smtClean="0"/>
            <a:t> у </a:t>
          </a:r>
          <a:r>
            <a:rPr lang="ru-RU" sz="1100" b="0" i="0" kern="1200" dirty="0" err="1" smtClean="0"/>
            <a:t>арбітражних</a:t>
          </a:r>
          <a:r>
            <a:rPr lang="ru-RU" sz="1100" b="0" i="0" kern="1200" dirty="0" smtClean="0"/>
            <a:t> судах ;</a:t>
          </a:r>
          <a:endParaRPr lang="ru-RU" sz="1100" kern="1200" dirty="0"/>
        </a:p>
      </dsp:txBody>
      <dsp:txXfrm>
        <a:off x="2860454" y="3174410"/>
        <a:ext cx="3844953" cy="114069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3B8180F-D909-4B82-8EA5-124BB8E604D6}">
      <dsp:nvSpPr>
        <dsp:cNvPr id="0" name=""/>
        <dsp:cNvSpPr/>
      </dsp:nvSpPr>
      <dsp:spPr>
        <a:xfrm>
          <a:off x="723709" y="0"/>
          <a:ext cx="4873625" cy="4873625"/>
        </a:xfrm>
        <a:prstGeom prst="triangle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2">
                <a:alpha val="90000"/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2">
                <a:alpha val="90000"/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C969404-7840-490B-8D7B-AC3400D3BAD8}">
      <dsp:nvSpPr>
        <dsp:cNvPr id="0" name=""/>
        <dsp:cNvSpPr/>
      </dsp:nvSpPr>
      <dsp:spPr>
        <a:xfrm>
          <a:off x="2748289" y="487456"/>
          <a:ext cx="3992322" cy="190705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0" i="0" kern="1200" smtClean="0"/>
            <a:t>нагляд за виконанням законів у місцях тримання, затри-маних, попереднього ув'язнення, при виконанні покарань та застосування інших заходів примусового характеру, які призначаються судом ;</a:t>
          </a:r>
          <a:endParaRPr lang="ru-RU" sz="1200" kern="1200"/>
        </a:p>
      </dsp:txBody>
      <dsp:txXfrm>
        <a:off x="2748289" y="487456"/>
        <a:ext cx="3992322" cy="1907052"/>
      </dsp:txXfrm>
    </dsp:sp>
    <dsp:sp modelId="{3EF22740-013A-4AC8-8783-10B87230E421}">
      <dsp:nvSpPr>
        <dsp:cNvPr id="0" name=""/>
        <dsp:cNvSpPr/>
      </dsp:nvSpPr>
      <dsp:spPr>
        <a:xfrm>
          <a:off x="2745010" y="2463519"/>
          <a:ext cx="3998879" cy="185363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0" i="0" kern="1200" smtClean="0"/>
            <a:t>нагляд за додержанням законів органами військового управ-ління, військовими об'єднаннями, з'єднаннями, частинами, підрозділами, установами і військовими навчальними закла-дами та посадовими особами Збройних Сил, Прикордонних військ, Національної гвардії, Управління державної охорони, Служби безпеки України та інших військових формувань, дислокованих на території України.</a:t>
          </a:r>
          <a:endParaRPr lang="ru-RU" sz="1200" kern="1200"/>
        </a:p>
      </dsp:txBody>
      <dsp:txXfrm>
        <a:off x="2745010" y="2463519"/>
        <a:ext cx="3998879" cy="18536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3AECDB7-ACFB-482E-ABB2-4CB6DA7269A1}" type="datetimeFigureOut">
              <a:rPr lang="ru-RU" smtClean="0"/>
              <a:pPr/>
              <a:t>24.02.2013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1BA0810-9A77-4F24-A0A5-1AED8320E1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ECDB7-ACFB-482E-ABB2-4CB6DA7269A1}" type="datetimeFigureOut">
              <a:rPr lang="ru-RU" smtClean="0"/>
              <a:pPr/>
              <a:t>24.02.2013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A0810-9A77-4F24-A0A5-1AED8320E1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ECDB7-ACFB-482E-ABB2-4CB6DA7269A1}" type="datetimeFigureOut">
              <a:rPr lang="ru-RU" smtClean="0"/>
              <a:pPr/>
              <a:t>24.02.2013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A0810-9A77-4F24-A0A5-1AED8320E1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3AECDB7-ACFB-482E-ABB2-4CB6DA7269A1}" type="datetimeFigureOut">
              <a:rPr lang="ru-RU" smtClean="0"/>
              <a:pPr/>
              <a:t>24.02.2013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1BA0810-9A77-4F24-A0A5-1AED8320E1B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3AECDB7-ACFB-482E-ABB2-4CB6DA7269A1}" type="datetimeFigureOut">
              <a:rPr lang="ru-RU" smtClean="0"/>
              <a:pPr/>
              <a:t>24.02.2013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1BA0810-9A77-4F24-A0A5-1AED8320E1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ECDB7-ACFB-482E-ABB2-4CB6DA7269A1}" type="datetimeFigureOut">
              <a:rPr lang="ru-RU" smtClean="0"/>
              <a:pPr/>
              <a:t>24.02.2013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A0810-9A77-4F24-A0A5-1AED8320E1B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ECDB7-ACFB-482E-ABB2-4CB6DA7269A1}" type="datetimeFigureOut">
              <a:rPr lang="ru-RU" smtClean="0"/>
              <a:pPr/>
              <a:t>24.02.2013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A0810-9A77-4F24-A0A5-1AED8320E1B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3AECDB7-ACFB-482E-ABB2-4CB6DA7269A1}" type="datetimeFigureOut">
              <a:rPr lang="ru-RU" smtClean="0"/>
              <a:pPr/>
              <a:t>24.02.2013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1BA0810-9A77-4F24-A0A5-1AED8320E1B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ECDB7-ACFB-482E-ABB2-4CB6DA7269A1}" type="datetimeFigureOut">
              <a:rPr lang="ru-RU" smtClean="0"/>
              <a:pPr/>
              <a:t>24.02.2013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A0810-9A77-4F24-A0A5-1AED8320E1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3AECDB7-ACFB-482E-ABB2-4CB6DA7269A1}" type="datetimeFigureOut">
              <a:rPr lang="ru-RU" smtClean="0"/>
              <a:pPr/>
              <a:t>24.02.2013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1BA0810-9A77-4F24-A0A5-1AED8320E1B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3AECDB7-ACFB-482E-ABB2-4CB6DA7269A1}" type="datetimeFigureOut">
              <a:rPr lang="ru-RU" smtClean="0"/>
              <a:pPr/>
              <a:t>24.02.2013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1BA0810-9A77-4F24-A0A5-1AED8320E1B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3AECDB7-ACFB-482E-ABB2-4CB6DA7269A1}" type="datetimeFigureOut">
              <a:rPr lang="ru-RU" smtClean="0"/>
              <a:pPr/>
              <a:t>24.02.2013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1BA0810-9A77-4F24-A0A5-1AED8320E1B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6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wmf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07704" y="836712"/>
            <a:ext cx="6172200" cy="1894362"/>
          </a:xfrm>
        </p:spPr>
        <p:txBody>
          <a:bodyPr/>
          <a:lstStyle/>
          <a:p>
            <a:r>
              <a:rPr lang="ru-RU" dirty="0" err="1" smtClean="0">
                <a:cs typeface="Arabic Typesetting" pitchFamily="66" charset="-78"/>
              </a:rPr>
              <a:t>Пра</a:t>
            </a:r>
            <a:r>
              <a:rPr lang="uk-UA" dirty="0" err="1" smtClean="0">
                <a:cs typeface="Arabic Typesetting" pitchFamily="66" charset="-78"/>
              </a:rPr>
              <a:t>воохоронні</a:t>
            </a:r>
            <a:r>
              <a:rPr lang="uk-UA" dirty="0" smtClean="0">
                <a:cs typeface="Arabic Typesetting" pitchFamily="66" charset="-78"/>
              </a:rPr>
              <a:t>  органи влади України</a:t>
            </a:r>
            <a:endParaRPr lang="ru-RU" dirty="0">
              <a:cs typeface="Arabic Typesetting" pitchFamily="66" charset="-78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39752" y="3068960"/>
            <a:ext cx="6118448" cy="3305962"/>
          </a:xfrm>
        </p:spPr>
        <p:txBody>
          <a:bodyPr/>
          <a:lstStyle/>
          <a:p>
            <a:r>
              <a:rPr lang="ru-RU" dirty="0" smtClean="0"/>
              <a:t>Прокуратура </a:t>
            </a:r>
            <a:r>
              <a:rPr lang="ru-RU" dirty="0" err="1" smtClean="0"/>
              <a:t>Укра</a:t>
            </a:r>
            <a:r>
              <a:rPr lang="uk-UA" dirty="0" err="1" smtClean="0"/>
              <a:t>їни</a:t>
            </a:r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r>
              <a:rPr lang="uk-UA" dirty="0" smtClean="0"/>
              <a:t> </a:t>
            </a:r>
            <a:r>
              <a:rPr lang="uk-UA" dirty="0" smtClean="0"/>
              <a:t>                                                      учениці 6(Б) – класу</a:t>
            </a:r>
          </a:p>
          <a:p>
            <a:r>
              <a:rPr lang="uk-UA" dirty="0" smtClean="0"/>
              <a:t> </a:t>
            </a:r>
            <a:r>
              <a:rPr lang="uk-UA" dirty="0" smtClean="0"/>
              <a:t>                                                      Сумської гімназії №1</a:t>
            </a:r>
          </a:p>
          <a:p>
            <a:r>
              <a:rPr lang="uk-UA" dirty="0" smtClean="0"/>
              <a:t> </a:t>
            </a:r>
            <a:r>
              <a:rPr lang="uk-UA" dirty="0" smtClean="0"/>
              <a:t>                                                       </a:t>
            </a:r>
            <a:r>
              <a:rPr lang="uk-UA" dirty="0" err="1" smtClean="0"/>
              <a:t>Гончаренко</a:t>
            </a:r>
            <a:r>
              <a:rPr lang="uk-UA" dirty="0" smtClean="0"/>
              <a:t> Руслани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dirty="0" err="1" smtClean="0"/>
              <a:t>Діяльність</a:t>
            </a:r>
            <a:r>
              <a:rPr lang="ru-RU" sz="2000" dirty="0" smtClean="0"/>
              <a:t> </a:t>
            </a:r>
            <a:r>
              <a:rPr lang="ru-RU" sz="2000" dirty="0" err="1" smtClean="0"/>
              <a:t>органів</a:t>
            </a:r>
            <a:r>
              <a:rPr lang="ru-RU" sz="2000" dirty="0" smtClean="0"/>
              <a:t> </a:t>
            </a:r>
            <a:r>
              <a:rPr lang="ru-RU" sz="2000" dirty="0" err="1" smtClean="0"/>
              <a:t>прокуратури</a:t>
            </a:r>
            <a:r>
              <a:rPr lang="ru-RU" sz="2000" dirty="0" smtClean="0"/>
              <a:t> </a:t>
            </a:r>
            <a:r>
              <a:rPr lang="ru-RU" sz="2000" dirty="0" err="1" smtClean="0"/>
              <a:t>спрямована</a:t>
            </a:r>
            <a:r>
              <a:rPr lang="ru-RU" sz="2000" dirty="0" smtClean="0"/>
              <a:t> на </a:t>
            </a:r>
            <a:r>
              <a:rPr lang="ru-RU" sz="2000" dirty="0" err="1" smtClean="0"/>
              <a:t>всемірне</a:t>
            </a:r>
            <a:r>
              <a:rPr lang="ru-RU" sz="2000" dirty="0" smtClean="0"/>
              <a:t> </a:t>
            </a:r>
            <a:r>
              <a:rPr lang="ru-RU" sz="2000" dirty="0" err="1" smtClean="0"/>
              <a:t>утвердження</a:t>
            </a:r>
            <a:r>
              <a:rPr lang="ru-RU" sz="2000" dirty="0" smtClean="0"/>
              <a:t> верховенства закону, </a:t>
            </a:r>
            <a:r>
              <a:rPr lang="ru-RU" sz="2000" dirty="0" err="1" smtClean="0"/>
              <a:t>зміцнення</a:t>
            </a:r>
            <a:r>
              <a:rPr lang="ru-RU" sz="2000" dirty="0" smtClean="0"/>
              <a:t> правопорядку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має</a:t>
            </a:r>
            <a:r>
              <a:rPr lang="ru-RU" sz="2000" dirty="0" smtClean="0"/>
              <a:t> </a:t>
            </a:r>
            <a:r>
              <a:rPr lang="ru-RU" sz="2000" dirty="0" err="1" smtClean="0"/>
              <a:t>своїм</a:t>
            </a:r>
            <a:r>
              <a:rPr lang="ru-RU" sz="2000" dirty="0" smtClean="0"/>
              <a:t> </a:t>
            </a:r>
            <a:r>
              <a:rPr lang="ru-RU" sz="2000" dirty="0" err="1" smtClean="0"/>
              <a:t>завданням</a:t>
            </a:r>
            <a:r>
              <a:rPr lang="ru-RU" sz="2000" dirty="0" smtClean="0"/>
              <a:t> </a:t>
            </a:r>
            <a:r>
              <a:rPr lang="ru-RU" sz="2000" dirty="0" err="1" smtClean="0"/>
              <a:t>захист</a:t>
            </a:r>
            <a:r>
              <a:rPr lang="ru-RU" sz="2000" dirty="0" smtClean="0"/>
              <a:t> </a:t>
            </a:r>
            <a:r>
              <a:rPr lang="ru-RU" sz="2000" dirty="0" err="1" smtClean="0"/>
              <a:t>від</a:t>
            </a:r>
            <a:r>
              <a:rPr lang="ru-RU" sz="2000" dirty="0" smtClean="0"/>
              <a:t> </a:t>
            </a:r>
            <a:r>
              <a:rPr lang="ru-RU" sz="2000" dirty="0" err="1" smtClean="0"/>
              <a:t>неправомірних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посягань</a:t>
            </a:r>
            <a:r>
              <a:rPr lang="ru-RU" sz="2000" dirty="0" smtClean="0"/>
              <a:t> :</a:t>
            </a:r>
            <a:endParaRPr lang="ru-RU" sz="20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0" y="1618605"/>
          <a:ext cx="8471009" cy="43939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050" name="Picture 2" descr="C:\Users\Руслана\AppData\Local\Microsoft\Windows\Temporary Internet Files\Content.IE5\U0RWV1OM\MC900437050[1]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971600" y="1556792"/>
            <a:ext cx="1440160" cy="1407260"/>
          </a:xfrm>
          <a:prstGeom prst="rect">
            <a:avLst/>
          </a:prstGeom>
          <a:noFill/>
        </p:spPr>
      </p:pic>
      <p:pic>
        <p:nvPicPr>
          <p:cNvPr id="2051" name="Picture 3" descr="C:\Users\Руслана\AppData\Local\Microsoft\Windows\Temporary Internet Files\Content.IE5\DC2Y5VEY\MC900437052[1]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043609" y="4725145"/>
            <a:ext cx="1368152" cy="1368152"/>
          </a:xfrm>
          <a:prstGeom prst="rect">
            <a:avLst/>
          </a:prstGeom>
          <a:noFill/>
        </p:spPr>
      </p:pic>
      <p:pic>
        <p:nvPicPr>
          <p:cNvPr id="2052" name="Picture 4" descr="C:\Users\Руслана\AppData\Local\Microsoft\Windows\Temporary Internet Files\Content.IE5\U8S2KYAZ\MC900437051[1]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971600" y="3140968"/>
            <a:ext cx="1437754" cy="1437754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76E159E-0A90-4899-8A1B-46E5BD526A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176E159E-0A90-4899-8A1B-46E5BD526A6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142F9D4-4D73-4B81-A300-C789C28124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>
                                            <p:graphicEl>
                                              <a:dgm id="{7142F9D4-4D73-4B81-A300-C789C281246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7CF02E8-0DA5-4B0E-9DC7-7B11F013FC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C7CF02E8-0DA5-4B0E-9DC7-7B11F013FC5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B5D6197-3070-4425-8113-4FDAFE6CC6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">
                                            <p:graphicEl>
                                              <a:dgm id="{DB5D6197-3070-4425-8113-4FDAFE6CC67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ACF7972-467A-44D4-BB8B-7774FE7800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8ACF7972-467A-44D4-BB8B-7774FE78006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C809D6F-F360-4875-9BEE-E7D275C5BB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4">
                                            <p:graphicEl>
                                              <a:dgm id="{FC809D6F-F360-4875-9BEE-E7D275C5BB9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Основними</a:t>
            </a:r>
            <a:r>
              <a:rPr lang="ru-RU" dirty="0" smtClean="0"/>
              <a:t> </a:t>
            </a:r>
            <a:r>
              <a:rPr lang="ru-RU" dirty="0" err="1" smtClean="0"/>
              <a:t>функціями</a:t>
            </a:r>
            <a:r>
              <a:rPr lang="ru-RU" dirty="0" smtClean="0"/>
              <a:t> </a:t>
            </a:r>
            <a:r>
              <a:rPr lang="ru-RU" dirty="0" err="1" smtClean="0"/>
              <a:t>прокуратури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: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3B8180F-D909-4B82-8EA5-124BB8E604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D3B8180F-D909-4B82-8EA5-124BB8E604D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D05A44A-2B5C-4D5E-8831-60185E3AE6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5D05A44A-2B5C-4D5E-8831-60185E3AE6B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3ECEB6B-D4A2-4512-9286-66A2FF4640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63ECEB6B-D4A2-4512-9286-66A2FF4640D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A16D382-1982-4B7B-85D7-C7D4911C28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dgm id="{6A16D382-1982-4B7B-85D7-C7D4911C283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3E6FDDF-0B83-4B55-B9AD-3A6F782D93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graphicEl>
                                              <a:dgm id="{83E6FDDF-0B83-4B55-B9AD-3A6F782D939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3B8180F-D909-4B82-8EA5-124BB8E604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D3B8180F-D909-4B82-8EA5-124BB8E604D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C969404-7840-490B-8D7B-AC3400D3BA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BC969404-7840-490B-8D7B-AC3400D3BAD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EF22740-013A-4AC8-8783-10B87230E4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3EF22740-013A-4AC8-8783-10B87230E42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Прокуратура </a:t>
            </a:r>
            <a:r>
              <a:rPr lang="ru-RU" dirty="0" err="1" smtClean="0"/>
              <a:t>бере</a:t>
            </a:r>
            <a:r>
              <a:rPr lang="ru-RU" dirty="0" smtClean="0"/>
              <a:t> участь у </a:t>
            </a:r>
            <a:r>
              <a:rPr lang="ru-RU" dirty="0" err="1" smtClean="0"/>
              <a:t>розробленні</a:t>
            </a:r>
            <a:r>
              <a:rPr lang="ru-RU" dirty="0" smtClean="0"/>
              <a:t> органами </a:t>
            </a:r>
            <a:r>
              <a:rPr lang="ru-RU" dirty="0" err="1" smtClean="0"/>
              <a:t>дер-жавної</a:t>
            </a:r>
            <a:r>
              <a:rPr lang="ru-RU" dirty="0" smtClean="0"/>
              <a:t> </a:t>
            </a:r>
            <a:r>
              <a:rPr lang="ru-RU" dirty="0" err="1" smtClean="0"/>
              <a:t>влади</a:t>
            </a:r>
            <a:r>
              <a:rPr lang="ru-RU" dirty="0" smtClean="0"/>
              <a:t> </a:t>
            </a:r>
            <a:r>
              <a:rPr lang="ru-RU" dirty="0" err="1" smtClean="0"/>
              <a:t>заходів</a:t>
            </a:r>
            <a:r>
              <a:rPr lang="ru-RU" dirty="0" smtClean="0"/>
              <a:t> </a:t>
            </a:r>
            <a:r>
              <a:rPr lang="ru-RU" dirty="0" err="1" smtClean="0"/>
              <a:t>запобігання</a:t>
            </a:r>
            <a:r>
              <a:rPr lang="ru-RU" dirty="0" smtClean="0"/>
              <a:t> </a:t>
            </a:r>
            <a:r>
              <a:rPr lang="ru-RU" dirty="0" err="1" smtClean="0"/>
              <a:t>злочинам</a:t>
            </a:r>
            <a:r>
              <a:rPr lang="ru-RU" dirty="0" smtClean="0"/>
              <a:t> та </a:t>
            </a:r>
            <a:r>
              <a:rPr lang="ru-RU" dirty="0" err="1" smtClean="0"/>
              <a:t>іншим</a:t>
            </a:r>
            <a:r>
              <a:rPr lang="ru-RU" dirty="0" smtClean="0"/>
              <a:t> </a:t>
            </a:r>
            <a:r>
              <a:rPr lang="ru-RU" dirty="0" err="1" smtClean="0"/>
              <a:t>право-порушенням</a:t>
            </a:r>
            <a:r>
              <a:rPr lang="ru-RU" dirty="0" smtClean="0"/>
              <a:t>, у </a:t>
            </a:r>
            <a:r>
              <a:rPr lang="ru-RU" dirty="0" err="1" smtClean="0"/>
              <a:t>роботі</a:t>
            </a:r>
            <a:r>
              <a:rPr lang="ru-RU" dirty="0" smtClean="0"/>
              <a:t> по </a:t>
            </a:r>
            <a:r>
              <a:rPr lang="ru-RU" dirty="0" err="1" smtClean="0"/>
              <a:t>вдосконавленню</a:t>
            </a:r>
            <a:r>
              <a:rPr lang="ru-RU" dirty="0" smtClean="0"/>
              <a:t> та </a:t>
            </a:r>
            <a:r>
              <a:rPr lang="ru-RU" dirty="0" err="1" smtClean="0"/>
              <a:t>розясненню</a:t>
            </a:r>
            <a:r>
              <a:rPr lang="ru-RU" dirty="0" smtClean="0"/>
              <a:t> </a:t>
            </a:r>
            <a:r>
              <a:rPr lang="ru-RU" dirty="0" err="1" smtClean="0"/>
              <a:t>за-конодавства</a:t>
            </a:r>
            <a:r>
              <a:rPr lang="ru-RU" dirty="0" smtClean="0"/>
              <a:t>. На прокуратуру не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покладатися</a:t>
            </a:r>
            <a:r>
              <a:rPr lang="ru-RU" dirty="0" smtClean="0"/>
              <a:t> </a:t>
            </a:r>
            <a:r>
              <a:rPr lang="ru-RU" dirty="0" err="1" smtClean="0"/>
              <a:t>функції</a:t>
            </a:r>
            <a:r>
              <a:rPr lang="ru-RU" dirty="0" smtClean="0"/>
              <a:t>, </a:t>
            </a:r>
            <a:r>
              <a:rPr lang="ru-RU" dirty="0" err="1" smtClean="0"/>
              <a:t>не</a:t>
            </a:r>
            <a:r>
              <a:rPr lang="ru-RU" dirty="0" smtClean="0"/>
              <a:t> </a:t>
            </a:r>
            <a:r>
              <a:rPr lang="ru-RU" dirty="0" err="1" smtClean="0"/>
              <a:t>передбаченні</a:t>
            </a:r>
            <a:r>
              <a:rPr lang="ru-RU" dirty="0" smtClean="0"/>
              <a:t> законами </a:t>
            </a:r>
            <a:r>
              <a:rPr lang="ru-RU" dirty="0" err="1" smtClean="0"/>
              <a:t>України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Систему </a:t>
            </a:r>
            <a:r>
              <a:rPr lang="ru-RU" dirty="0" err="1" smtClean="0"/>
              <a:t>органів</a:t>
            </a:r>
            <a:r>
              <a:rPr lang="ru-RU" dirty="0" smtClean="0"/>
              <a:t> </a:t>
            </a:r>
            <a:r>
              <a:rPr lang="ru-RU" dirty="0" err="1" smtClean="0"/>
              <a:t>прокуратури</a:t>
            </a:r>
            <a:r>
              <a:rPr lang="ru-RU" dirty="0" smtClean="0"/>
              <a:t> </a:t>
            </a:r>
            <a:r>
              <a:rPr lang="ru-RU" dirty="0" err="1" smtClean="0"/>
              <a:t>становлять</a:t>
            </a:r>
            <a:r>
              <a:rPr lang="ru-RU" dirty="0" smtClean="0"/>
              <a:t>: </a:t>
            </a:r>
            <a:r>
              <a:rPr lang="ru-RU" dirty="0" err="1" smtClean="0"/>
              <a:t>Генеральна</a:t>
            </a:r>
            <a:r>
              <a:rPr lang="ru-RU" dirty="0" smtClean="0"/>
              <a:t> прокуратура </a:t>
            </a:r>
            <a:r>
              <a:rPr lang="ru-RU" dirty="0" err="1" smtClean="0"/>
              <a:t>України</a:t>
            </a:r>
            <a:r>
              <a:rPr lang="ru-RU" dirty="0" smtClean="0"/>
              <a:t>, </a:t>
            </a:r>
            <a:r>
              <a:rPr lang="ru-RU" dirty="0" err="1" smtClean="0"/>
              <a:t>прокуратури</a:t>
            </a:r>
            <a:r>
              <a:rPr lang="ru-RU" dirty="0" smtClean="0"/>
              <a:t> </a:t>
            </a:r>
            <a:r>
              <a:rPr lang="ru-RU" dirty="0" err="1" smtClean="0"/>
              <a:t>Автономної</a:t>
            </a:r>
            <a:r>
              <a:rPr lang="ru-RU" dirty="0" smtClean="0"/>
              <a:t> </a:t>
            </a:r>
            <a:r>
              <a:rPr lang="ru-RU" dirty="0" err="1" smtClean="0"/>
              <a:t>Республіки</a:t>
            </a:r>
            <a:r>
              <a:rPr lang="ru-RU" dirty="0" smtClean="0"/>
              <a:t> </a:t>
            </a:r>
            <a:r>
              <a:rPr lang="ru-RU" dirty="0" err="1" smtClean="0"/>
              <a:t>Крим</a:t>
            </a:r>
            <a:r>
              <a:rPr lang="ru-RU" dirty="0" smtClean="0"/>
              <a:t>, областей, </a:t>
            </a:r>
            <a:r>
              <a:rPr lang="ru-RU" dirty="0" err="1" smtClean="0"/>
              <a:t>міст</a:t>
            </a:r>
            <a:r>
              <a:rPr lang="ru-RU" dirty="0" smtClean="0"/>
              <a:t> </a:t>
            </a:r>
            <a:r>
              <a:rPr lang="ru-RU" dirty="0" err="1" smtClean="0"/>
              <a:t>Києва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Севастополя, </a:t>
            </a:r>
            <a:r>
              <a:rPr lang="ru-RU" dirty="0" err="1" smtClean="0"/>
              <a:t>міські</a:t>
            </a:r>
            <a:r>
              <a:rPr lang="ru-RU" dirty="0" smtClean="0"/>
              <a:t>, </a:t>
            </a:r>
            <a:r>
              <a:rPr lang="ru-RU" dirty="0" err="1" smtClean="0"/>
              <a:t>районні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військові</a:t>
            </a:r>
            <a:r>
              <a:rPr lang="ru-RU" dirty="0" smtClean="0"/>
              <a:t> </a:t>
            </a:r>
            <a:r>
              <a:rPr lang="ru-RU" dirty="0" err="1" smtClean="0"/>
              <a:t>прокуратури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err="1" smtClean="0"/>
              <a:t>Відповідно</a:t>
            </a:r>
            <a:r>
              <a:rPr lang="ru-RU" dirty="0" smtClean="0"/>
              <a:t> до </a:t>
            </a:r>
            <a:r>
              <a:rPr lang="ru-RU" dirty="0" err="1" smtClean="0"/>
              <a:t>Статті</a:t>
            </a:r>
            <a:r>
              <a:rPr lang="ru-RU" dirty="0" smtClean="0"/>
              <a:t> 122 </a:t>
            </a:r>
            <a:r>
              <a:rPr lang="ru-RU" dirty="0" err="1" smtClean="0"/>
              <a:t>Конституції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 Прокуратуру </a:t>
            </a:r>
            <a:r>
              <a:rPr lang="ru-RU" dirty="0" err="1" smtClean="0"/>
              <a:t>України</a:t>
            </a:r>
            <a:r>
              <a:rPr lang="ru-RU" dirty="0" smtClean="0"/>
              <a:t> </a:t>
            </a:r>
            <a:r>
              <a:rPr lang="ru-RU" dirty="0" err="1" smtClean="0"/>
              <a:t>очолює</a:t>
            </a:r>
            <a:r>
              <a:rPr lang="ru-RU" dirty="0" smtClean="0"/>
              <a:t> </a:t>
            </a:r>
            <a:r>
              <a:rPr lang="ru-RU" dirty="0" err="1" smtClean="0"/>
              <a:t>Генеральний</a:t>
            </a:r>
            <a:r>
              <a:rPr lang="ru-RU" dirty="0" smtClean="0"/>
              <a:t> прокурор </a:t>
            </a:r>
            <a:r>
              <a:rPr lang="ru-RU" dirty="0" err="1" smtClean="0"/>
              <a:t>України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призначається</a:t>
            </a:r>
            <a:r>
              <a:rPr lang="ru-RU" dirty="0" smtClean="0"/>
              <a:t> на посаду та </a:t>
            </a:r>
            <a:r>
              <a:rPr lang="ru-RU" dirty="0" err="1" smtClean="0"/>
              <a:t>звільняється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посади за </a:t>
            </a:r>
            <a:r>
              <a:rPr lang="ru-RU" dirty="0" err="1" smtClean="0"/>
              <a:t>згодою</a:t>
            </a:r>
            <a:r>
              <a:rPr lang="ru-RU" dirty="0" smtClean="0"/>
              <a:t> </a:t>
            </a:r>
            <a:r>
              <a:rPr lang="ru-RU" dirty="0" err="1" smtClean="0"/>
              <a:t>Верховної</a:t>
            </a:r>
            <a:r>
              <a:rPr lang="ru-RU" dirty="0" smtClean="0"/>
              <a:t> Ради </a:t>
            </a:r>
            <a:r>
              <a:rPr lang="ru-RU" dirty="0" err="1" smtClean="0"/>
              <a:t>України</a:t>
            </a:r>
            <a:r>
              <a:rPr lang="ru-RU" dirty="0" smtClean="0"/>
              <a:t> Президентом </a:t>
            </a:r>
            <a:r>
              <a:rPr lang="ru-RU" dirty="0" err="1" smtClean="0"/>
              <a:t>України</a:t>
            </a:r>
            <a:r>
              <a:rPr lang="ru-RU" dirty="0" smtClean="0"/>
              <a:t>. </a:t>
            </a:r>
            <a:r>
              <a:rPr lang="ru-RU" dirty="0" err="1" smtClean="0"/>
              <a:t>Верховна</a:t>
            </a:r>
            <a:r>
              <a:rPr lang="ru-RU" dirty="0" smtClean="0"/>
              <a:t> Рада </a:t>
            </a:r>
            <a:r>
              <a:rPr lang="ru-RU" dirty="0" err="1" smtClean="0"/>
              <a:t>України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висловити</a:t>
            </a:r>
            <a:r>
              <a:rPr lang="ru-RU" dirty="0" smtClean="0"/>
              <a:t> </a:t>
            </a:r>
            <a:r>
              <a:rPr lang="ru-RU" dirty="0" err="1" smtClean="0"/>
              <a:t>недовіру</a:t>
            </a:r>
            <a:r>
              <a:rPr lang="ru-RU" dirty="0" smtClean="0"/>
              <a:t> Генеральному </a:t>
            </a:r>
            <a:r>
              <a:rPr lang="ru-RU" dirty="0" err="1" smtClean="0"/>
              <a:t>прокуророві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наслідком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відставку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посади. Строк </a:t>
            </a:r>
            <a:r>
              <a:rPr lang="ru-RU" dirty="0" err="1" smtClean="0"/>
              <a:t>повноважень</a:t>
            </a:r>
            <a:r>
              <a:rPr lang="ru-RU" dirty="0" smtClean="0"/>
              <a:t> Генерального прокурора </a:t>
            </a:r>
            <a:r>
              <a:rPr lang="ru-RU" dirty="0" err="1" smtClean="0"/>
              <a:t>України</a:t>
            </a:r>
            <a:r>
              <a:rPr lang="ru-RU" dirty="0" smtClean="0"/>
              <a:t> — </a:t>
            </a:r>
            <a:r>
              <a:rPr lang="ru-RU" dirty="0" err="1" smtClean="0"/>
              <a:t>п'ять</a:t>
            </a:r>
            <a:r>
              <a:rPr lang="ru-RU" dirty="0" smtClean="0"/>
              <a:t> </a:t>
            </a:r>
            <a:r>
              <a:rPr lang="ru-RU" dirty="0" err="1" smtClean="0"/>
              <a:t>років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Содержимое 3" descr="Снимок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885566" y="1484785"/>
            <a:ext cx="6710770" cy="5181594"/>
          </a:xfr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ДЯКУЮ ЗА УВАГУ!</a:t>
            </a:r>
            <a:br>
              <a:rPr lang="uk-UA" dirty="0" smtClean="0"/>
            </a:br>
            <a:endParaRPr lang="ru-RU" dirty="0"/>
          </a:p>
        </p:txBody>
      </p:sp>
      <p:pic>
        <p:nvPicPr>
          <p:cNvPr id="4" name="Содержимое 3" descr="32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043608" y="1996453"/>
            <a:ext cx="6264696" cy="4061611"/>
          </a:xfrm>
        </p:spPr>
      </p:pic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Правоохоронні органи влади включають в себе 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Tx/>
              <a:buChar char="-"/>
            </a:pPr>
            <a:r>
              <a:rPr lang="uk-UA" dirty="0" smtClean="0"/>
              <a:t>Служба безпеки України</a:t>
            </a:r>
          </a:p>
          <a:p>
            <a:pPr>
              <a:buFontTx/>
              <a:buChar char="-"/>
            </a:pPr>
            <a:r>
              <a:rPr lang="uk-UA" dirty="0" smtClean="0"/>
              <a:t> Митні органи</a:t>
            </a:r>
          </a:p>
          <a:p>
            <a:pPr>
              <a:buFontTx/>
              <a:buChar char="-"/>
            </a:pPr>
            <a:r>
              <a:rPr lang="uk-UA" dirty="0" smtClean="0"/>
              <a:t>Органи охорони державного кордону</a:t>
            </a:r>
          </a:p>
          <a:p>
            <a:pPr>
              <a:buFontTx/>
              <a:buChar char="-"/>
            </a:pPr>
            <a:r>
              <a:rPr lang="uk-UA" dirty="0" smtClean="0"/>
              <a:t>Органи юстиції України</a:t>
            </a:r>
          </a:p>
          <a:p>
            <a:pPr>
              <a:buFontTx/>
              <a:buChar char="-"/>
            </a:pPr>
            <a:r>
              <a:rPr lang="uk-UA" dirty="0" smtClean="0"/>
              <a:t> Адвокатура </a:t>
            </a:r>
          </a:p>
          <a:p>
            <a:pPr>
              <a:buFontTx/>
              <a:buChar char="-"/>
            </a:pPr>
            <a:r>
              <a:rPr lang="uk-UA" dirty="0" smtClean="0"/>
              <a:t>Судова влада</a:t>
            </a:r>
          </a:p>
          <a:p>
            <a:pPr>
              <a:buFontTx/>
              <a:buChar char="-"/>
            </a:pPr>
            <a:r>
              <a:rPr lang="uk-UA" dirty="0" smtClean="0"/>
              <a:t>Прокуратура України </a:t>
            </a:r>
          </a:p>
          <a:p>
            <a:pPr>
              <a:buFontTx/>
              <a:buChar char="-"/>
            </a:pPr>
            <a:r>
              <a:rPr lang="uk-UA" dirty="0" smtClean="0"/>
              <a:t>Органи внутрішніх справ</a:t>
            </a:r>
          </a:p>
          <a:p>
            <a:pPr>
              <a:buFontTx/>
              <a:buChar char="-"/>
            </a:pPr>
            <a:r>
              <a:rPr lang="uk-UA" dirty="0" smtClean="0"/>
              <a:t>Органи і установи виконання покарань</a:t>
            </a:r>
          </a:p>
          <a:p>
            <a:pPr>
              <a:buFontTx/>
              <a:buChar char="-"/>
            </a:pPr>
            <a:r>
              <a:rPr lang="uk-UA" dirty="0" smtClean="0"/>
              <a:t>Ограни державної податкової служби</a:t>
            </a:r>
          </a:p>
          <a:p>
            <a:pPr>
              <a:buFontTx/>
              <a:buChar char="-"/>
            </a:pPr>
            <a:r>
              <a:rPr lang="uk-UA" dirty="0" smtClean="0"/>
              <a:t>Органи рибоохорони і державної лісової охорони</a:t>
            </a:r>
          </a:p>
          <a:p>
            <a:pPr>
              <a:buFontTx/>
              <a:buChar char="-"/>
            </a:pPr>
            <a:r>
              <a:rPr lang="uk-UA" dirty="0" smtClean="0"/>
              <a:t>Інші органи, які здійснюють правоохоронну діяльність</a:t>
            </a:r>
          </a:p>
          <a:p>
            <a:pPr>
              <a:buFontTx/>
              <a:buChar char="-"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У </a:t>
            </a:r>
            <a:r>
              <a:rPr lang="ru-RU" dirty="0" err="1" smtClean="0"/>
              <a:t>механізмі</a:t>
            </a:r>
            <a:r>
              <a:rPr lang="ru-RU" dirty="0" smtClean="0"/>
              <a:t> </a:t>
            </a:r>
            <a:r>
              <a:rPr lang="ru-RU" dirty="0" err="1" smtClean="0"/>
              <a:t>нашої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 </a:t>
            </a:r>
            <a:r>
              <a:rPr lang="ru-RU" dirty="0" err="1" smtClean="0"/>
              <a:t>особливе</a:t>
            </a:r>
            <a:r>
              <a:rPr lang="ru-RU" dirty="0" smtClean="0"/>
              <a:t> </a:t>
            </a:r>
            <a:r>
              <a:rPr lang="ru-RU" dirty="0" err="1" smtClean="0"/>
              <a:t>місце</a:t>
            </a:r>
            <a:r>
              <a:rPr lang="ru-RU" dirty="0" smtClean="0"/>
              <a:t> </a:t>
            </a:r>
            <a:r>
              <a:rPr lang="ru-RU" dirty="0" err="1" smtClean="0"/>
              <a:t>посідають</a:t>
            </a:r>
            <a:r>
              <a:rPr lang="ru-RU" dirty="0" smtClean="0"/>
              <a:t> </a:t>
            </a:r>
            <a:r>
              <a:rPr lang="ru-RU" dirty="0" err="1" smtClean="0"/>
              <a:t>органи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 </a:t>
            </a:r>
            <a:r>
              <a:rPr lang="ru-RU" dirty="0" err="1" smtClean="0"/>
              <a:t>спеціального</a:t>
            </a:r>
            <a:r>
              <a:rPr lang="ru-RU" dirty="0" smtClean="0"/>
              <a:t> </a:t>
            </a:r>
            <a:r>
              <a:rPr lang="ru-RU" dirty="0" err="1" smtClean="0"/>
              <a:t>призначення</a:t>
            </a:r>
            <a:r>
              <a:rPr lang="ru-RU" dirty="0" smtClean="0"/>
              <a:t> (</a:t>
            </a:r>
            <a:r>
              <a:rPr lang="ru-RU" dirty="0" err="1" smtClean="0"/>
              <a:t>контрольні</a:t>
            </a:r>
            <a:r>
              <a:rPr lang="ru-RU" dirty="0" smtClean="0"/>
              <a:t> та </a:t>
            </a:r>
            <a:r>
              <a:rPr lang="ru-RU" dirty="0" err="1" smtClean="0"/>
              <a:t>правоохоронні</a:t>
            </a:r>
            <a:r>
              <a:rPr lang="ru-RU" dirty="0" smtClean="0"/>
              <a:t> </a:t>
            </a:r>
            <a:r>
              <a:rPr lang="ru-RU" dirty="0" err="1" smtClean="0"/>
              <a:t>органи</a:t>
            </a:r>
            <a:r>
              <a:rPr lang="ru-RU" dirty="0" smtClean="0"/>
              <a:t>, </a:t>
            </a:r>
            <a:r>
              <a:rPr lang="ru-RU" dirty="0" err="1" smtClean="0"/>
              <a:t>місця</a:t>
            </a:r>
            <a:r>
              <a:rPr lang="ru-RU" dirty="0" smtClean="0"/>
              <a:t> </a:t>
            </a:r>
            <a:r>
              <a:rPr lang="ru-RU" dirty="0" err="1" smtClean="0"/>
              <a:t>позбавлення</a:t>
            </a:r>
            <a:r>
              <a:rPr lang="ru-RU" dirty="0" smtClean="0"/>
              <a:t> </a:t>
            </a:r>
            <a:r>
              <a:rPr lang="ru-RU" dirty="0" err="1" smtClean="0"/>
              <a:t>волі</a:t>
            </a:r>
            <a:r>
              <a:rPr lang="ru-RU" dirty="0" smtClean="0"/>
              <a:t>, </a:t>
            </a:r>
            <a:r>
              <a:rPr lang="ru-RU" dirty="0" err="1" smtClean="0"/>
              <a:t>збройні</a:t>
            </a:r>
            <a:r>
              <a:rPr lang="ru-RU" dirty="0" smtClean="0"/>
              <a:t> </a:t>
            </a:r>
            <a:r>
              <a:rPr lang="ru-RU" dirty="0" err="1" smtClean="0"/>
              <a:t>сили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 ).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розглядати</a:t>
            </a:r>
            <a:r>
              <a:rPr lang="ru-RU" dirty="0" smtClean="0"/>
              <a:t> як </a:t>
            </a:r>
            <a:r>
              <a:rPr lang="ru-RU" dirty="0" err="1" smtClean="0"/>
              <a:t>окрему</a:t>
            </a:r>
            <a:r>
              <a:rPr lang="ru-RU" dirty="0" smtClean="0"/>
              <a:t> ланку </a:t>
            </a:r>
            <a:r>
              <a:rPr lang="ru-RU" dirty="0" err="1" smtClean="0"/>
              <a:t>механізму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, </a:t>
            </a:r>
            <a:r>
              <a:rPr lang="ru-RU" dirty="0" err="1" smtClean="0"/>
              <a:t>вже</a:t>
            </a:r>
            <a:r>
              <a:rPr lang="ru-RU" dirty="0" smtClean="0"/>
              <a:t> </a:t>
            </a:r>
            <a:r>
              <a:rPr lang="ru-RU" dirty="0" err="1" smtClean="0"/>
              <a:t>звичного</a:t>
            </a:r>
            <a:r>
              <a:rPr lang="ru-RU" dirty="0" smtClean="0"/>
              <a:t> </a:t>
            </a:r>
            <a:r>
              <a:rPr lang="ru-RU" dirty="0" err="1" smtClean="0"/>
              <a:t>поділу</a:t>
            </a:r>
            <a:r>
              <a:rPr lang="ru-RU" dirty="0" smtClean="0"/>
              <a:t> на </a:t>
            </a:r>
            <a:r>
              <a:rPr lang="ru-RU" dirty="0" err="1" smtClean="0"/>
              <a:t>законодавчу</a:t>
            </a:r>
            <a:r>
              <a:rPr lang="ru-RU" dirty="0" smtClean="0"/>
              <a:t>, </a:t>
            </a:r>
            <a:r>
              <a:rPr lang="ru-RU" dirty="0" err="1" smtClean="0"/>
              <a:t>виконавчу</a:t>
            </a:r>
            <a:r>
              <a:rPr lang="ru-RU" dirty="0" smtClean="0"/>
              <a:t>, </a:t>
            </a:r>
            <a:r>
              <a:rPr lang="ru-RU" dirty="0" err="1" smtClean="0"/>
              <a:t>судову</a:t>
            </a:r>
            <a:r>
              <a:rPr lang="ru-RU" dirty="0" smtClean="0"/>
              <a:t> </a:t>
            </a:r>
            <a:r>
              <a:rPr lang="ru-RU" dirty="0" err="1" smtClean="0"/>
              <a:t>влади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Серед</a:t>
            </a:r>
            <a:r>
              <a:rPr lang="ru-RU" dirty="0" smtClean="0"/>
              <a:t> </a:t>
            </a:r>
            <a:r>
              <a:rPr lang="ru-RU" dirty="0" err="1" smtClean="0"/>
              <a:t>органів</a:t>
            </a:r>
            <a:r>
              <a:rPr lang="ru-RU" dirty="0" smtClean="0"/>
              <a:t> </a:t>
            </a:r>
            <a:r>
              <a:rPr lang="ru-RU" dirty="0" err="1" smtClean="0"/>
              <a:t>спеціального</a:t>
            </a:r>
            <a:r>
              <a:rPr lang="ru-RU" dirty="0" smtClean="0"/>
              <a:t> </a:t>
            </a:r>
            <a:r>
              <a:rPr lang="ru-RU" dirty="0" err="1" smtClean="0"/>
              <a:t>призначення</a:t>
            </a:r>
            <a:r>
              <a:rPr lang="ru-RU" dirty="0" smtClean="0"/>
              <a:t> </a:t>
            </a:r>
            <a:r>
              <a:rPr lang="ru-RU" dirty="0" err="1" smtClean="0"/>
              <a:t>юридична</a:t>
            </a:r>
            <a:r>
              <a:rPr lang="ru-RU" dirty="0" smtClean="0"/>
              <a:t> наука </a:t>
            </a:r>
            <a:r>
              <a:rPr lang="ru-RU" dirty="0" err="1" smtClean="0"/>
              <a:t>приділяє</a:t>
            </a:r>
            <a:r>
              <a:rPr lang="ru-RU" dirty="0" smtClean="0"/>
              <a:t> </a:t>
            </a:r>
            <a:r>
              <a:rPr lang="ru-RU" dirty="0" err="1" smtClean="0"/>
              <a:t>особливу</a:t>
            </a:r>
            <a:r>
              <a:rPr lang="ru-RU" dirty="0" smtClean="0"/>
              <a:t> </a:t>
            </a:r>
            <a:r>
              <a:rPr lang="ru-RU" dirty="0" err="1" smtClean="0"/>
              <a:t>увагу</a:t>
            </a:r>
            <a:r>
              <a:rPr lang="ru-RU" dirty="0" smtClean="0"/>
              <a:t> так </a:t>
            </a:r>
            <a:r>
              <a:rPr lang="ru-RU" dirty="0" err="1" smtClean="0"/>
              <a:t>званим</a:t>
            </a:r>
            <a:r>
              <a:rPr lang="ru-RU" dirty="0" smtClean="0"/>
              <a:t> </a:t>
            </a:r>
            <a:r>
              <a:rPr lang="ru-RU" dirty="0" err="1" smtClean="0"/>
              <a:t>правоохороним</a:t>
            </a:r>
            <a:r>
              <a:rPr lang="ru-RU" dirty="0" smtClean="0"/>
              <a:t> органам. </a:t>
            </a:r>
            <a:r>
              <a:rPr lang="ru-RU" dirty="0" err="1" smtClean="0"/>
              <a:t>Звичайно</a:t>
            </a:r>
            <a:r>
              <a:rPr lang="ru-RU" dirty="0" smtClean="0"/>
              <a:t> у </a:t>
            </a:r>
            <a:r>
              <a:rPr lang="ru-RU" dirty="0" err="1" smtClean="0"/>
              <a:t>дослівному</a:t>
            </a:r>
            <a:r>
              <a:rPr lang="ru-RU" dirty="0" smtClean="0"/>
              <a:t> </a:t>
            </a:r>
            <a:r>
              <a:rPr lang="ru-RU" dirty="0" err="1" smtClean="0"/>
              <a:t>розумінні</a:t>
            </a:r>
            <a:r>
              <a:rPr lang="ru-RU" dirty="0" smtClean="0"/>
              <a:t> " </a:t>
            </a:r>
            <a:r>
              <a:rPr lang="ru-RU" dirty="0" err="1" smtClean="0"/>
              <a:t>правоохоронну</a:t>
            </a:r>
            <a:r>
              <a:rPr lang="ru-RU" dirty="0" smtClean="0"/>
              <a:t> </a:t>
            </a:r>
            <a:r>
              <a:rPr lang="ru-RU" dirty="0" err="1" smtClean="0"/>
              <a:t>діяльність</a:t>
            </a:r>
            <a:r>
              <a:rPr lang="ru-RU" dirty="0" smtClean="0"/>
              <a:t> " (</a:t>
            </a: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ru-RU" dirty="0" err="1" smtClean="0"/>
              <a:t>законності</a:t>
            </a:r>
            <a:r>
              <a:rPr lang="ru-RU" dirty="0" smtClean="0"/>
              <a:t> та </a:t>
            </a:r>
            <a:r>
              <a:rPr lang="ru-RU" dirty="0" err="1" smtClean="0"/>
              <a:t>охорона</a:t>
            </a:r>
            <a:r>
              <a:rPr lang="ru-RU" dirty="0" smtClean="0"/>
              <a:t> правопорядку в </a:t>
            </a:r>
            <a:r>
              <a:rPr lang="ru-RU" dirty="0" err="1" smtClean="0"/>
              <a:t>суспільстві</a:t>
            </a:r>
            <a:r>
              <a:rPr lang="ru-RU" dirty="0" smtClean="0"/>
              <a:t>, </a:t>
            </a:r>
            <a:r>
              <a:rPr lang="ru-RU" dirty="0" err="1" smtClean="0"/>
              <a:t>боротьба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правопорушниками</a:t>
            </a:r>
            <a:r>
              <a:rPr lang="ru-RU" dirty="0" smtClean="0"/>
              <a:t>, </a:t>
            </a:r>
            <a:r>
              <a:rPr lang="ru-RU" dirty="0" err="1" smtClean="0"/>
              <a:t>охорона</a:t>
            </a:r>
            <a:r>
              <a:rPr lang="ru-RU" dirty="0" smtClean="0"/>
              <a:t> </a:t>
            </a:r>
            <a:r>
              <a:rPr lang="ru-RU" dirty="0" err="1" smtClean="0"/>
              <a:t>законних</a:t>
            </a:r>
            <a:r>
              <a:rPr lang="ru-RU" dirty="0" smtClean="0"/>
              <a:t> прав та </a:t>
            </a:r>
            <a:r>
              <a:rPr lang="ru-RU" dirty="0" err="1" smtClean="0"/>
              <a:t>інтересів</a:t>
            </a:r>
            <a:r>
              <a:rPr lang="ru-RU" dirty="0" smtClean="0"/>
              <a:t> </a:t>
            </a:r>
            <a:r>
              <a:rPr lang="ru-RU" dirty="0" err="1" smtClean="0"/>
              <a:t>громадян</a:t>
            </a:r>
            <a:r>
              <a:rPr lang="ru-RU" dirty="0" smtClean="0"/>
              <a:t>, </a:t>
            </a:r>
            <a:r>
              <a:rPr lang="ru-RU" dirty="0" err="1" smtClean="0"/>
              <a:t>юридичних</a:t>
            </a:r>
            <a:r>
              <a:rPr lang="ru-RU" dirty="0" smtClean="0"/>
              <a:t> </a:t>
            </a:r>
            <a:r>
              <a:rPr lang="ru-RU" dirty="0" err="1" smtClean="0"/>
              <a:t>осіб</a:t>
            </a:r>
            <a:r>
              <a:rPr lang="ru-RU" dirty="0" smtClean="0"/>
              <a:t>, </a:t>
            </a:r>
            <a:r>
              <a:rPr lang="ru-RU" dirty="0" err="1" smtClean="0"/>
              <a:t>суспільства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 в </a:t>
            </a:r>
            <a:r>
              <a:rPr lang="ru-RU" dirty="0" err="1" smtClean="0"/>
              <a:t>цілому</a:t>
            </a:r>
            <a:r>
              <a:rPr lang="ru-RU" dirty="0" smtClean="0"/>
              <a:t> ) </a:t>
            </a:r>
            <a:r>
              <a:rPr lang="ru-RU" dirty="0" err="1" smtClean="0"/>
              <a:t>мають</a:t>
            </a:r>
            <a:r>
              <a:rPr lang="ru-RU" dirty="0" smtClean="0"/>
              <a:t> вести буквально </a:t>
            </a:r>
            <a:r>
              <a:rPr lang="ru-RU" dirty="0" err="1" smtClean="0"/>
              <a:t>всі</a:t>
            </a:r>
            <a:r>
              <a:rPr lang="ru-RU" dirty="0" smtClean="0"/>
              <a:t> - </a:t>
            </a:r>
            <a:r>
              <a:rPr lang="ru-RU" dirty="0" err="1" smtClean="0"/>
              <a:t>громадяни</a:t>
            </a:r>
            <a:r>
              <a:rPr lang="ru-RU" dirty="0" smtClean="0"/>
              <a:t>, </a:t>
            </a:r>
            <a:r>
              <a:rPr lang="ru-RU" dirty="0" err="1" smtClean="0"/>
              <a:t>юридичні</a:t>
            </a:r>
            <a:r>
              <a:rPr lang="ru-RU" dirty="0" smtClean="0"/>
              <a:t> особи, </a:t>
            </a:r>
            <a:r>
              <a:rPr lang="ru-RU" dirty="0" err="1" smtClean="0"/>
              <a:t>органи</a:t>
            </a:r>
            <a:r>
              <a:rPr lang="ru-RU" dirty="0" smtClean="0"/>
              <a:t> </a:t>
            </a:r>
            <a:r>
              <a:rPr lang="ru-RU" dirty="0" err="1" smtClean="0"/>
              <a:t>законодавчої</a:t>
            </a:r>
            <a:r>
              <a:rPr lang="ru-RU" dirty="0" smtClean="0"/>
              <a:t>, </a:t>
            </a:r>
            <a:r>
              <a:rPr lang="ru-RU" dirty="0" err="1" smtClean="0"/>
              <a:t>виконавчої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судової</a:t>
            </a:r>
            <a:r>
              <a:rPr lang="ru-RU" dirty="0" smtClean="0"/>
              <a:t> </a:t>
            </a:r>
            <a:r>
              <a:rPr lang="ru-RU" dirty="0" err="1" smtClean="0"/>
              <a:t>влади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. Але для </a:t>
            </a:r>
            <a:r>
              <a:rPr lang="ru-RU" dirty="0" err="1" smtClean="0"/>
              <a:t>переважної</a:t>
            </a:r>
            <a:r>
              <a:rPr lang="ru-RU" dirty="0" smtClean="0"/>
              <a:t> </a:t>
            </a:r>
            <a:r>
              <a:rPr lang="ru-RU" dirty="0" err="1" smtClean="0"/>
              <a:t>більшості</a:t>
            </a:r>
            <a:r>
              <a:rPr lang="ru-RU" dirty="0" smtClean="0"/>
              <a:t> </a:t>
            </a:r>
            <a:r>
              <a:rPr lang="ru-RU" dirty="0" err="1" smtClean="0"/>
              <a:t>суб'єктів</a:t>
            </a:r>
            <a:r>
              <a:rPr lang="ru-RU" dirty="0" smtClean="0"/>
              <a:t> </a:t>
            </a:r>
            <a:r>
              <a:rPr lang="ru-RU" dirty="0" err="1" smtClean="0"/>
              <a:t>суспільних</a:t>
            </a:r>
            <a:r>
              <a:rPr lang="ru-RU" dirty="0" smtClean="0"/>
              <a:t> </a:t>
            </a:r>
            <a:r>
              <a:rPr lang="ru-RU" dirty="0" err="1" smtClean="0"/>
              <a:t>відносин</a:t>
            </a:r>
            <a:r>
              <a:rPr lang="ru-RU" dirty="0" smtClean="0"/>
              <a:t> </a:t>
            </a:r>
            <a:r>
              <a:rPr lang="ru-RU" dirty="0" err="1" smtClean="0"/>
              <a:t>подібна</a:t>
            </a:r>
            <a:r>
              <a:rPr lang="ru-RU" dirty="0" smtClean="0"/>
              <a:t> </a:t>
            </a:r>
            <a:r>
              <a:rPr lang="ru-RU" dirty="0" err="1" smtClean="0"/>
              <a:t>діяльність</a:t>
            </a:r>
            <a:r>
              <a:rPr lang="ru-RU" dirty="0" smtClean="0"/>
              <a:t> не </a:t>
            </a:r>
            <a:r>
              <a:rPr lang="ru-RU" dirty="0" err="1" smtClean="0"/>
              <a:t>є</a:t>
            </a:r>
            <a:r>
              <a:rPr lang="ru-RU" dirty="0" smtClean="0"/>
              <a:t> основною.</a:t>
            </a:r>
          </a:p>
          <a:p>
            <a:r>
              <a:rPr lang="ru-RU" dirty="0" err="1" smtClean="0"/>
              <a:t>Отже</a:t>
            </a:r>
            <a:r>
              <a:rPr lang="ru-RU" dirty="0" smtClean="0"/>
              <a:t> </a:t>
            </a:r>
            <a:r>
              <a:rPr lang="ru-RU" dirty="0" err="1" smtClean="0"/>
              <a:t>правоохоронними</a:t>
            </a:r>
            <a:r>
              <a:rPr lang="ru-RU" dirty="0" smtClean="0"/>
              <a:t> органами </a:t>
            </a:r>
            <a:r>
              <a:rPr lang="ru-RU" dirty="0" err="1" smtClean="0"/>
              <a:t>слід</a:t>
            </a:r>
            <a:r>
              <a:rPr lang="ru-RU" dirty="0" smtClean="0"/>
              <a:t> </a:t>
            </a:r>
            <a:r>
              <a:rPr lang="ru-RU" dirty="0" err="1" smtClean="0"/>
              <a:t>вважати</a:t>
            </a:r>
            <a:r>
              <a:rPr lang="ru-RU" dirty="0" smtClean="0"/>
              <a:t> </a:t>
            </a:r>
            <a:r>
              <a:rPr lang="ru-RU" dirty="0" err="1" smtClean="0"/>
              <a:t>державні</a:t>
            </a:r>
            <a:r>
              <a:rPr lang="ru-RU" dirty="0" smtClean="0"/>
              <a:t> </a:t>
            </a:r>
            <a:r>
              <a:rPr lang="ru-RU" dirty="0" err="1" smtClean="0"/>
              <a:t>органи</a:t>
            </a:r>
            <a:r>
              <a:rPr lang="ru-RU" dirty="0" smtClean="0"/>
              <a:t>, основною (</a:t>
            </a:r>
            <a:r>
              <a:rPr lang="ru-RU" dirty="0" err="1" smtClean="0"/>
              <a:t>спеціальною</a:t>
            </a:r>
            <a:r>
              <a:rPr lang="ru-RU" dirty="0" smtClean="0"/>
              <a:t> ) </a:t>
            </a:r>
            <a:r>
              <a:rPr lang="ru-RU" dirty="0" err="1" smtClean="0"/>
              <a:t>функцією</a:t>
            </a:r>
            <a:r>
              <a:rPr lang="ru-RU" dirty="0" smtClean="0"/>
              <a:t>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ru-RU" dirty="0" err="1" smtClean="0"/>
              <a:t>законності</a:t>
            </a:r>
            <a:r>
              <a:rPr lang="ru-RU" dirty="0" smtClean="0"/>
              <a:t> та </a:t>
            </a:r>
            <a:r>
              <a:rPr lang="ru-RU" dirty="0" err="1" smtClean="0"/>
              <a:t>охорона</a:t>
            </a:r>
            <a:r>
              <a:rPr lang="ru-RU" dirty="0" smtClean="0"/>
              <a:t> правопорядку, </a:t>
            </a:r>
            <a:r>
              <a:rPr lang="ru-RU" dirty="0" err="1" smtClean="0"/>
              <a:t>боротьба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правопорушеннями</a:t>
            </a:r>
            <a:r>
              <a:rPr lang="ru-RU" dirty="0" smtClean="0"/>
              <a:t>, </a:t>
            </a:r>
            <a:r>
              <a:rPr lang="ru-RU" dirty="0" err="1" smtClean="0"/>
              <a:t>охорона</a:t>
            </a:r>
            <a:r>
              <a:rPr lang="ru-RU" dirty="0" smtClean="0"/>
              <a:t> </a:t>
            </a:r>
            <a:r>
              <a:rPr lang="ru-RU" dirty="0" err="1" smtClean="0"/>
              <a:t>законних</a:t>
            </a:r>
            <a:r>
              <a:rPr lang="ru-RU" dirty="0" smtClean="0"/>
              <a:t> прав та </a:t>
            </a:r>
            <a:r>
              <a:rPr lang="ru-RU" dirty="0" err="1" smtClean="0"/>
              <a:t>інтересів</a:t>
            </a:r>
            <a:r>
              <a:rPr lang="ru-RU" dirty="0" smtClean="0"/>
              <a:t> </a:t>
            </a:r>
            <a:r>
              <a:rPr lang="ru-RU" dirty="0" err="1" smtClean="0"/>
              <a:t>громадян</a:t>
            </a:r>
            <a:r>
              <a:rPr lang="ru-RU" dirty="0" smtClean="0"/>
              <a:t>, </a:t>
            </a:r>
            <a:r>
              <a:rPr lang="ru-RU" dirty="0" err="1" smtClean="0"/>
              <a:t>юридичних</a:t>
            </a:r>
            <a:r>
              <a:rPr lang="ru-RU" dirty="0" smtClean="0"/>
              <a:t> </a:t>
            </a:r>
            <a:r>
              <a:rPr lang="ru-RU" dirty="0" err="1" smtClean="0"/>
              <a:t>осіб</a:t>
            </a:r>
            <a:r>
              <a:rPr lang="ru-RU" dirty="0" smtClean="0"/>
              <a:t>, </a:t>
            </a:r>
            <a:r>
              <a:rPr lang="ru-RU" dirty="0" err="1" smtClean="0"/>
              <a:t>суспільства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 в </a:t>
            </a:r>
            <a:r>
              <a:rPr lang="ru-RU" dirty="0" err="1" smtClean="0"/>
              <a:t>цілому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Характерними</a:t>
            </a:r>
            <a:r>
              <a:rPr lang="ru-RU" dirty="0" smtClean="0"/>
              <a:t> рисами </a:t>
            </a:r>
            <a:r>
              <a:rPr lang="ru-RU" dirty="0" err="1" smtClean="0"/>
              <a:t>правоохоронних</a:t>
            </a:r>
            <a:r>
              <a:rPr lang="ru-RU" dirty="0" smtClean="0"/>
              <a:t> </a:t>
            </a:r>
            <a:r>
              <a:rPr lang="ru-RU" dirty="0" err="1" smtClean="0"/>
              <a:t>органів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rgbClr val="4E4E4E"/>
                </a:solidFill>
                <a:latin typeface="Georgia"/>
              </a:rPr>
              <a:t>а) </a:t>
            </a:r>
            <a:r>
              <a:rPr lang="ru-RU" dirty="0" err="1" smtClean="0">
                <a:solidFill>
                  <a:srgbClr val="4E4E4E"/>
                </a:solidFill>
                <a:latin typeface="Georgia"/>
              </a:rPr>
              <a:t>здійснення</a:t>
            </a:r>
            <a:r>
              <a:rPr lang="ru-RU" dirty="0" smtClean="0">
                <a:solidFill>
                  <a:srgbClr val="4E4E4E"/>
                </a:solidFill>
                <a:latin typeface="Georgia"/>
              </a:rPr>
              <a:t> ними </a:t>
            </a:r>
            <a:r>
              <a:rPr lang="ru-RU" dirty="0" err="1" smtClean="0">
                <a:solidFill>
                  <a:srgbClr val="4E4E4E"/>
                </a:solidFill>
                <a:latin typeface="Georgia"/>
              </a:rPr>
              <a:t>зазначених</a:t>
            </a:r>
            <a:r>
              <a:rPr lang="ru-RU" dirty="0" smtClean="0">
                <a:solidFill>
                  <a:srgbClr val="4E4E4E"/>
                </a:solidFill>
                <a:latin typeface="Georgia"/>
              </a:rPr>
              <a:t> </a:t>
            </a:r>
            <a:r>
              <a:rPr lang="ru-RU" dirty="0" err="1" smtClean="0">
                <a:solidFill>
                  <a:srgbClr val="4E4E4E"/>
                </a:solidFill>
                <a:latin typeface="Georgia"/>
              </a:rPr>
              <a:t>функцій</a:t>
            </a:r>
            <a:r>
              <a:rPr lang="ru-RU" dirty="0" smtClean="0">
                <a:solidFill>
                  <a:srgbClr val="4E4E4E"/>
                </a:solidFill>
                <a:latin typeface="Georgia"/>
              </a:rPr>
              <a:t>, </a:t>
            </a:r>
            <a:r>
              <a:rPr lang="ru-RU" dirty="0" err="1" smtClean="0">
                <a:solidFill>
                  <a:srgbClr val="4E4E4E"/>
                </a:solidFill>
                <a:latin typeface="Georgia"/>
              </a:rPr>
              <a:t>які</a:t>
            </a:r>
            <a:r>
              <a:rPr lang="ru-RU" dirty="0" smtClean="0">
                <a:solidFill>
                  <a:srgbClr val="4E4E4E"/>
                </a:solidFill>
                <a:latin typeface="Georgia"/>
              </a:rPr>
              <a:t> в </a:t>
            </a:r>
            <a:r>
              <a:rPr lang="ru-RU" dirty="0" err="1" smtClean="0">
                <a:solidFill>
                  <a:srgbClr val="4E4E4E"/>
                </a:solidFill>
                <a:latin typeface="Georgia"/>
              </a:rPr>
              <a:t>сукупності</a:t>
            </a:r>
            <a:r>
              <a:rPr lang="ru-RU" dirty="0" smtClean="0">
                <a:solidFill>
                  <a:srgbClr val="4E4E4E"/>
                </a:solidFill>
                <a:latin typeface="Georgia"/>
              </a:rPr>
              <a:t> </a:t>
            </a:r>
            <a:r>
              <a:rPr lang="ru-RU" dirty="0" err="1" smtClean="0">
                <a:solidFill>
                  <a:srgbClr val="4E4E4E"/>
                </a:solidFill>
                <a:latin typeface="Georgia"/>
              </a:rPr>
              <a:t>називають</a:t>
            </a:r>
            <a:r>
              <a:rPr lang="ru-RU" dirty="0" smtClean="0">
                <a:solidFill>
                  <a:srgbClr val="4E4E4E"/>
                </a:solidFill>
                <a:latin typeface="Georgia"/>
              </a:rPr>
              <a:t> </a:t>
            </a:r>
            <a:r>
              <a:rPr lang="ru-RU" dirty="0" err="1" smtClean="0">
                <a:solidFill>
                  <a:srgbClr val="4E4E4E"/>
                </a:solidFill>
                <a:latin typeface="Georgia"/>
              </a:rPr>
              <a:t>правоохоронною</a:t>
            </a:r>
            <a:r>
              <a:rPr lang="ru-RU" dirty="0" smtClean="0">
                <a:solidFill>
                  <a:srgbClr val="4E4E4E"/>
                </a:solidFill>
                <a:latin typeface="Georgia"/>
              </a:rPr>
              <a:t> </a:t>
            </a:r>
            <a:r>
              <a:rPr lang="ru-RU" dirty="0" err="1" smtClean="0">
                <a:solidFill>
                  <a:srgbClr val="4E4E4E"/>
                </a:solidFill>
                <a:latin typeface="Georgia"/>
              </a:rPr>
              <a:t>функцією</a:t>
            </a:r>
            <a:r>
              <a:rPr lang="ru-RU" dirty="0" smtClean="0">
                <a:solidFill>
                  <a:srgbClr val="4E4E4E"/>
                </a:solidFill>
                <a:latin typeface="Georgia"/>
              </a:rPr>
              <a:t> ;</a:t>
            </a:r>
          </a:p>
          <a:p>
            <a:r>
              <a:rPr lang="ru-RU" dirty="0" smtClean="0">
                <a:solidFill>
                  <a:srgbClr val="4E4E4E"/>
                </a:solidFill>
                <a:latin typeface="Georgia"/>
              </a:rPr>
              <a:t>б) </a:t>
            </a:r>
            <a:r>
              <a:rPr lang="ru-RU" dirty="0" err="1" smtClean="0">
                <a:solidFill>
                  <a:srgbClr val="4E4E4E"/>
                </a:solidFill>
                <a:latin typeface="Georgia"/>
              </a:rPr>
              <a:t>наявність</a:t>
            </a:r>
            <a:r>
              <a:rPr lang="ru-RU" dirty="0" smtClean="0">
                <a:solidFill>
                  <a:srgbClr val="4E4E4E"/>
                </a:solidFill>
                <a:latin typeface="Georgia"/>
              </a:rPr>
              <a:t> у них для </a:t>
            </a:r>
            <a:r>
              <a:rPr lang="ru-RU" dirty="0" err="1" smtClean="0">
                <a:solidFill>
                  <a:srgbClr val="4E4E4E"/>
                </a:solidFill>
                <a:latin typeface="Georgia"/>
              </a:rPr>
              <a:t>виконання</a:t>
            </a:r>
            <a:r>
              <a:rPr lang="ru-RU" dirty="0" smtClean="0">
                <a:solidFill>
                  <a:srgbClr val="4E4E4E"/>
                </a:solidFill>
                <a:latin typeface="Georgia"/>
              </a:rPr>
              <a:t> </a:t>
            </a:r>
            <a:r>
              <a:rPr lang="ru-RU" dirty="0" err="1" smtClean="0">
                <a:solidFill>
                  <a:srgbClr val="4E4E4E"/>
                </a:solidFill>
                <a:latin typeface="Georgia"/>
              </a:rPr>
              <a:t>зазначених</a:t>
            </a:r>
            <a:r>
              <a:rPr lang="ru-RU" dirty="0" smtClean="0">
                <a:solidFill>
                  <a:srgbClr val="4E4E4E"/>
                </a:solidFill>
                <a:latin typeface="Georgia"/>
              </a:rPr>
              <a:t> </a:t>
            </a:r>
            <a:r>
              <a:rPr lang="ru-RU" dirty="0" err="1" smtClean="0">
                <a:solidFill>
                  <a:srgbClr val="4E4E4E"/>
                </a:solidFill>
                <a:latin typeface="Georgia"/>
              </a:rPr>
              <a:t>функцій</a:t>
            </a:r>
            <a:r>
              <a:rPr lang="ru-RU" dirty="0" smtClean="0">
                <a:solidFill>
                  <a:srgbClr val="4E4E4E"/>
                </a:solidFill>
                <a:latin typeface="Georgia"/>
              </a:rPr>
              <a:t> </a:t>
            </a:r>
            <a:r>
              <a:rPr lang="ru-RU" dirty="0" err="1" smtClean="0">
                <a:solidFill>
                  <a:srgbClr val="4E4E4E"/>
                </a:solidFill>
                <a:latin typeface="Georgia"/>
              </a:rPr>
              <a:t>відповідних</a:t>
            </a:r>
            <a:r>
              <a:rPr lang="ru-RU" dirty="0" smtClean="0">
                <a:solidFill>
                  <a:srgbClr val="4E4E4E"/>
                </a:solidFill>
                <a:latin typeface="Georgia"/>
              </a:rPr>
              <a:t> державно - </a:t>
            </a:r>
            <a:r>
              <a:rPr lang="ru-RU" dirty="0" err="1" smtClean="0">
                <a:solidFill>
                  <a:srgbClr val="4E4E4E"/>
                </a:solidFill>
                <a:latin typeface="Georgia"/>
              </a:rPr>
              <a:t>владних</a:t>
            </a:r>
            <a:r>
              <a:rPr lang="ru-RU" dirty="0" smtClean="0">
                <a:solidFill>
                  <a:srgbClr val="4E4E4E"/>
                </a:solidFill>
                <a:latin typeface="Georgia"/>
              </a:rPr>
              <a:t> </a:t>
            </a:r>
            <a:r>
              <a:rPr lang="ru-RU" dirty="0" err="1" smtClean="0">
                <a:solidFill>
                  <a:srgbClr val="4E4E4E"/>
                </a:solidFill>
                <a:latin typeface="Georgia"/>
              </a:rPr>
              <a:t>повноважень</a:t>
            </a:r>
            <a:r>
              <a:rPr lang="ru-RU" dirty="0" smtClean="0">
                <a:solidFill>
                  <a:srgbClr val="4E4E4E"/>
                </a:solidFill>
                <a:latin typeface="Georgia"/>
              </a:rPr>
              <a:t>, </a:t>
            </a:r>
            <a:r>
              <a:rPr lang="ru-RU" dirty="0" err="1" smtClean="0">
                <a:solidFill>
                  <a:srgbClr val="4E4E4E"/>
                </a:solidFill>
                <a:latin typeface="Georgia"/>
              </a:rPr>
              <a:t>зокрема</a:t>
            </a:r>
            <a:r>
              <a:rPr lang="ru-RU" dirty="0" smtClean="0">
                <a:solidFill>
                  <a:srgbClr val="4E4E4E"/>
                </a:solidFill>
                <a:latin typeface="Georgia"/>
              </a:rPr>
              <a:t> </a:t>
            </a:r>
            <a:r>
              <a:rPr lang="ru-RU" dirty="0" err="1" smtClean="0">
                <a:solidFill>
                  <a:srgbClr val="4E4E4E"/>
                </a:solidFill>
                <a:latin typeface="Georgia"/>
              </a:rPr>
              <a:t>можливості</a:t>
            </a:r>
            <a:r>
              <a:rPr lang="ru-RU" dirty="0" smtClean="0">
                <a:solidFill>
                  <a:srgbClr val="4E4E4E"/>
                </a:solidFill>
                <a:latin typeface="Georgia"/>
              </a:rPr>
              <a:t> </a:t>
            </a:r>
            <a:r>
              <a:rPr lang="ru-RU" dirty="0" err="1" smtClean="0">
                <a:solidFill>
                  <a:srgbClr val="4E4E4E"/>
                </a:solidFill>
                <a:latin typeface="Georgia"/>
              </a:rPr>
              <a:t>видавати</a:t>
            </a:r>
            <a:r>
              <a:rPr lang="ru-RU" dirty="0" smtClean="0">
                <a:solidFill>
                  <a:srgbClr val="4E4E4E"/>
                </a:solidFill>
                <a:latin typeface="Georgia"/>
              </a:rPr>
              <a:t> </a:t>
            </a:r>
            <a:r>
              <a:rPr lang="ru-RU" dirty="0" err="1" smtClean="0">
                <a:solidFill>
                  <a:srgbClr val="4E4E4E"/>
                </a:solidFill>
                <a:latin typeface="Georgia"/>
              </a:rPr>
              <a:t>правові</a:t>
            </a:r>
            <a:r>
              <a:rPr lang="ru-RU" dirty="0" smtClean="0">
                <a:solidFill>
                  <a:srgbClr val="4E4E4E"/>
                </a:solidFill>
                <a:latin typeface="Georgia"/>
              </a:rPr>
              <a:t> </a:t>
            </a:r>
            <a:r>
              <a:rPr lang="ru-RU" dirty="0" err="1" smtClean="0">
                <a:solidFill>
                  <a:srgbClr val="4E4E4E"/>
                </a:solidFill>
                <a:latin typeface="Georgia"/>
              </a:rPr>
              <a:t>акти</a:t>
            </a:r>
            <a:r>
              <a:rPr lang="ru-RU" dirty="0" smtClean="0">
                <a:solidFill>
                  <a:srgbClr val="4E4E4E"/>
                </a:solidFill>
                <a:latin typeface="Georgia"/>
              </a:rPr>
              <a:t> (в основному </a:t>
            </a:r>
            <a:r>
              <a:rPr lang="ru-RU" dirty="0" err="1" smtClean="0">
                <a:solidFill>
                  <a:srgbClr val="4E4E4E"/>
                </a:solidFill>
                <a:latin typeface="Georgia"/>
              </a:rPr>
              <a:t>індивідуального</a:t>
            </a:r>
            <a:r>
              <a:rPr lang="ru-RU" dirty="0" smtClean="0">
                <a:solidFill>
                  <a:srgbClr val="4E4E4E"/>
                </a:solidFill>
                <a:latin typeface="Georgia"/>
              </a:rPr>
              <a:t> характеру ), </a:t>
            </a:r>
            <a:r>
              <a:rPr lang="ru-RU" dirty="0" err="1" smtClean="0">
                <a:solidFill>
                  <a:srgbClr val="4E4E4E"/>
                </a:solidFill>
                <a:latin typeface="Georgia"/>
              </a:rPr>
              <a:t>обов'язкові</a:t>
            </a:r>
            <a:r>
              <a:rPr lang="ru-RU" dirty="0" smtClean="0">
                <a:solidFill>
                  <a:srgbClr val="4E4E4E"/>
                </a:solidFill>
                <a:latin typeface="Georgia"/>
              </a:rPr>
              <a:t> для </a:t>
            </a:r>
            <a:r>
              <a:rPr lang="ru-RU" dirty="0" err="1" smtClean="0">
                <a:solidFill>
                  <a:srgbClr val="4E4E4E"/>
                </a:solidFill>
                <a:latin typeface="Georgia"/>
              </a:rPr>
              <a:t>виконання</a:t>
            </a:r>
            <a:r>
              <a:rPr lang="ru-RU" dirty="0" smtClean="0">
                <a:solidFill>
                  <a:srgbClr val="4E4E4E"/>
                </a:solidFill>
                <a:latin typeface="Georgia"/>
              </a:rPr>
              <a:t> </a:t>
            </a:r>
            <a:r>
              <a:rPr lang="ru-RU" dirty="0" err="1" smtClean="0">
                <a:solidFill>
                  <a:srgbClr val="4E4E4E"/>
                </a:solidFill>
                <a:latin typeface="Georgia"/>
              </a:rPr>
              <a:t>тими</a:t>
            </a:r>
            <a:r>
              <a:rPr lang="ru-RU" dirty="0" smtClean="0">
                <a:solidFill>
                  <a:srgbClr val="4E4E4E"/>
                </a:solidFill>
                <a:latin typeface="Georgia"/>
              </a:rPr>
              <a:t>, кому вони </a:t>
            </a:r>
            <a:r>
              <a:rPr lang="ru-RU" dirty="0" err="1" smtClean="0">
                <a:solidFill>
                  <a:srgbClr val="4E4E4E"/>
                </a:solidFill>
                <a:latin typeface="Georgia"/>
              </a:rPr>
              <a:t>адресовані</a:t>
            </a:r>
            <a:r>
              <a:rPr lang="ru-RU" dirty="0" smtClean="0">
                <a:solidFill>
                  <a:srgbClr val="4E4E4E"/>
                </a:solidFill>
                <a:latin typeface="Georgia"/>
              </a:rPr>
              <a:t> ;</a:t>
            </a:r>
          </a:p>
          <a:p>
            <a:r>
              <a:rPr lang="ru-RU" dirty="0" smtClean="0">
                <a:solidFill>
                  <a:srgbClr val="4E4E4E"/>
                </a:solidFill>
                <a:latin typeface="Georgia"/>
              </a:rPr>
              <a:t>в) </a:t>
            </a:r>
            <a:r>
              <a:rPr lang="ru-RU" dirty="0" err="1" smtClean="0">
                <a:solidFill>
                  <a:srgbClr val="4E4E4E"/>
                </a:solidFill>
                <a:latin typeface="Georgia"/>
              </a:rPr>
              <a:t>можливість</a:t>
            </a:r>
            <a:r>
              <a:rPr lang="ru-RU" dirty="0" smtClean="0">
                <a:solidFill>
                  <a:srgbClr val="4E4E4E"/>
                </a:solidFill>
                <a:latin typeface="Georgia"/>
              </a:rPr>
              <a:t> </a:t>
            </a:r>
            <a:r>
              <a:rPr lang="ru-RU" dirty="0" err="1" smtClean="0">
                <a:solidFill>
                  <a:srgbClr val="4E4E4E"/>
                </a:solidFill>
                <a:latin typeface="Georgia"/>
              </a:rPr>
              <a:t>безпосередньо</a:t>
            </a:r>
            <a:r>
              <a:rPr lang="ru-RU" dirty="0" smtClean="0">
                <a:solidFill>
                  <a:srgbClr val="4E4E4E"/>
                </a:solidFill>
                <a:latin typeface="Georgia"/>
              </a:rPr>
              <a:t> </a:t>
            </a:r>
            <a:r>
              <a:rPr lang="ru-RU" dirty="0" err="1" smtClean="0">
                <a:solidFill>
                  <a:srgbClr val="4E4E4E"/>
                </a:solidFill>
                <a:latin typeface="Georgia"/>
              </a:rPr>
              <a:t>застосовувати</a:t>
            </a:r>
            <a:r>
              <a:rPr lang="ru-RU" dirty="0" smtClean="0">
                <a:solidFill>
                  <a:srgbClr val="4E4E4E"/>
                </a:solidFill>
                <a:latin typeface="Georgia"/>
              </a:rPr>
              <a:t> </a:t>
            </a:r>
            <a:r>
              <a:rPr lang="ru-RU" dirty="0" err="1" smtClean="0">
                <a:solidFill>
                  <a:srgbClr val="4E4E4E"/>
                </a:solidFill>
                <a:latin typeface="Georgia"/>
              </a:rPr>
              <a:t>різні</a:t>
            </a:r>
            <a:r>
              <a:rPr lang="ru-RU" dirty="0" smtClean="0">
                <a:solidFill>
                  <a:srgbClr val="4E4E4E"/>
                </a:solidFill>
                <a:latin typeface="Georgia"/>
              </a:rPr>
              <a:t> заходи примусу (</a:t>
            </a:r>
            <a:r>
              <a:rPr lang="ru-RU" dirty="0" err="1" smtClean="0">
                <a:solidFill>
                  <a:srgbClr val="4E4E4E"/>
                </a:solidFill>
                <a:latin typeface="Georgia"/>
              </a:rPr>
              <a:t>затримання</a:t>
            </a:r>
            <a:r>
              <a:rPr lang="ru-RU" dirty="0" smtClean="0">
                <a:solidFill>
                  <a:srgbClr val="4E4E4E"/>
                </a:solidFill>
                <a:latin typeface="Georgia"/>
              </a:rPr>
              <a:t> особи, </a:t>
            </a:r>
            <a:r>
              <a:rPr lang="ru-RU" dirty="0" err="1" smtClean="0">
                <a:solidFill>
                  <a:srgbClr val="4E4E4E"/>
                </a:solidFill>
                <a:latin typeface="Georgia"/>
              </a:rPr>
              <a:t>арешт</a:t>
            </a:r>
            <a:r>
              <a:rPr lang="ru-RU" dirty="0" smtClean="0">
                <a:solidFill>
                  <a:srgbClr val="4E4E4E"/>
                </a:solidFill>
                <a:latin typeface="Georgia"/>
              </a:rPr>
              <a:t>, </a:t>
            </a:r>
            <a:r>
              <a:rPr lang="ru-RU" dirty="0" err="1" smtClean="0">
                <a:solidFill>
                  <a:srgbClr val="4E4E4E"/>
                </a:solidFill>
                <a:latin typeface="Georgia"/>
              </a:rPr>
              <a:t>позбавлення</a:t>
            </a:r>
            <a:r>
              <a:rPr lang="ru-RU" dirty="0" smtClean="0">
                <a:solidFill>
                  <a:srgbClr val="4E4E4E"/>
                </a:solidFill>
                <a:latin typeface="Georgia"/>
              </a:rPr>
              <a:t> </a:t>
            </a:r>
            <a:r>
              <a:rPr lang="ru-RU" dirty="0" err="1" smtClean="0">
                <a:solidFill>
                  <a:srgbClr val="4E4E4E"/>
                </a:solidFill>
                <a:latin typeface="Georgia"/>
              </a:rPr>
              <a:t>волі</a:t>
            </a:r>
            <a:r>
              <a:rPr lang="ru-RU" dirty="0" smtClean="0">
                <a:solidFill>
                  <a:srgbClr val="4E4E4E"/>
                </a:solidFill>
                <a:latin typeface="Georgia"/>
              </a:rPr>
              <a:t> </a:t>
            </a:r>
            <a:r>
              <a:rPr lang="ru-RU" dirty="0" err="1" smtClean="0">
                <a:solidFill>
                  <a:srgbClr val="4E4E4E"/>
                </a:solidFill>
                <a:latin typeface="Georgia"/>
              </a:rPr>
              <a:t>тощо</a:t>
            </a:r>
            <a:r>
              <a:rPr lang="ru-RU" dirty="0" smtClean="0">
                <a:solidFill>
                  <a:srgbClr val="4E4E4E"/>
                </a:solidFill>
                <a:latin typeface="Georgia"/>
              </a:rPr>
              <a:t>) ;</a:t>
            </a:r>
          </a:p>
          <a:p>
            <a:r>
              <a:rPr lang="ru-RU" dirty="0" smtClean="0">
                <a:solidFill>
                  <a:srgbClr val="4E4E4E"/>
                </a:solidFill>
                <a:latin typeface="Georgia"/>
              </a:rPr>
              <a:t>г) </a:t>
            </a:r>
            <a:r>
              <a:rPr lang="ru-RU" dirty="0" err="1" smtClean="0">
                <a:solidFill>
                  <a:srgbClr val="4E4E4E"/>
                </a:solidFill>
                <a:latin typeface="Georgia"/>
              </a:rPr>
              <a:t>перебування</a:t>
            </a:r>
            <a:r>
              <a:rPr lang="ru-RU" dirty="0" smtClean="0">
                <a:solidFill>
                  <a:srgbClr val="4E4E4E"/>
                </a:solidFill>
                <a:latin typeface="Georgia"/>
              </a:rPr>
              <a:t> </a:t>
            </a:r>
            <a:r>
              <a:rPr lang="ru-RU" dirty="0" err="1" smtClean="0">
                <a:solidFill>
                  <a:srgbClr val="4E4E4E"/>
                </a:solidFill>
                <a:latin typeface="Georgia"/>
              </a:rPr>
              <a:t>їх</a:t>
            </a:r>
            <a:r>
              <a:rPr lang="ru-RU" dirty="0" smtClean="0">
                <a:solidFill>
                  <a:srgbClr val="4E4E4E"/>
                </a:solidFill>
                <a:latin typeface="Georgia"/>
              </a:rPr>
              <a:t> </a:t>
            </a:r>
            <a:r>
              <a:rPr lang="ru-RU" dirty="0" err="1" smtClean="0">
                <a:solidFill>
                  <a:srgbClr val="4E4E4E"/>
                </a:solidFill>
                <a:latin typeface="Georgia"/>
              </a:rPr>
              <a:t>діяльності</a:t>
            </a:r>
            <a:r>
              <a:rPr lang="ru-RU" dirty="0" smtClean="0">
                <a:solidFill>
                  <a:srgbClr val="4E4E4E"/>
                </a:solidFill>
                <a:latin typeface="Georgia"/>
              </a:rPr>
              <a:t> </a:t>
            </a:r>
            <a:r>
              <a:rPr lang="ru-RU" dirty="0" err="1" smtClean="0">
                <a:solidFill>
                  <a:srgbClr val="4E4E4E"/>
                </a:solidFill>
                <a:latin typeface="Georgia"/>
              </a:rPr>
              <a:t>під</a:t>
            </a:r>
            <a:r>
              <a:rPr lang="ru-RU" dirty="0" smtClean="0">
                <a:solidFill>
                  <a:srgbClr val="4E4E4E"/>
                </a:solidFill>
                <a:latin typeface="Georgia"/>
              </a:rPr>
              <a:t> </a:t>
            </a:r>
            <a:r>
              <a:rPr lang="ru-RU" dirty="0" err="1" smtClean="0">
                <a:solidFill>
                  <a:srgbClr val="4E4E4E"/>
                </a:solidFill>
                <a:latin typeface="Georgia"/>
              </a:rPr>
              <a:t>особливим</a:t>
            </a:r>
            <a:r>
              <a:rPr lang="ru-RU" dirty="0" smtClean="0">
                <a:solidFill>
                  <a:srgbClr val="4E4E4E"/>
                </a:solidFill>
                <a:latin typeface="Georgia"/>
              </a:rPr>
              <a:t> </a:t>
            </a:r>
            <a:r>
              <a:rPr lang="ru-RU" dirty="0" err="1" smtClean="0">
                <a:solidFill>
                  <a:srgbClr val="4E4E4E"/>
                </a:solidFill>
                <a:latin typeface="Georgia"/>
              </a:rPr>
              <a:t>державним</a:t>
            </a:r>
            <a:r>
              <a:rPr lang="ru-RU" dirty="0" smtClean="0">
                <a:solidFill>
                  <a:srgbClr val="4E4E4E"/>
                </a:solidFill>
                <a:latin typeface="Georgia"/>
              </a:rPr>
              <a:t> контролем </a:t>
            </a:r>
            <a:r>
              <a:rPr lang="ru-RU" dirty="0" err="1" smtClean="0">
                <a:solidFill>
                  <a:srgbClr val="4E4E4E"/>
                </a:solidFill>
                <a:latin typeface="Georgia"/>
              </a:rPr>
              <a:t>і</a:t>
            </a:r>
            <a:r>
              <a:rPr lang="ru-RU" dirty="0" smtClean="0">
                <a:solidFill>
                  <a:srgbClr val="4E4E4E"/>
                </a:solidFill>
                <a:latin typeface="Georgia"/>
              </a:rPr>
              <a:t> </a:t>
            </a:r>
            <a:r>
              <a:rPr lang="ru-RU" dirty="0" err="1" smtClean="0">
                <a:solidFill>
                  <a:srgbClr val="4E4E4E"/>
                </a:solidFill>
                <a:latin typeface="Georgia"/>
              </a:rPr>
              <a:t>наглядом</a:t>
            </a:r>
            <a:r>
              <a:rPr lang="ru-RU" dirty="0" smtClean="0">
                <a:solidFill>
                  <a:srgbClr val="4E4E4E"/>
                </a:solidFill>
                <a:latin typeface="Georgia"/>
              </a:rPr>
              <a:t>, </a:t>
            </a:r>
            <a:r>
              <a:rPr lang="ru-RU" dirty="0" err="1" smtClean="0">
                <a:solidFill>
                  <a:srgbClr val="4E4E4E"/>
                </a:solidFill>
                <a:latin typeface="Georgia"/>
              </a:rPr>
              <a:t>здійснення</a:t>
            </a:r>
            <a:r>
              <a:rPr lang="ru-RU" dirty="0" smtClean="0">
                <a:solidFill>
                  <a:srgbClr val="4E4E4E"/>
                </a:solidFill>
                <a:latin typeface="Georgia"/>
              </a:rPr>
              <a:t> </a:t>
            </a:r>
            <a:r>
              <a:rPr lang="ru-RU" dirty="0" err="1" smtClean="0">
                <a:solidFill>
                  <a:srgbClr val="4E4E4E"/>
                </a:solidFill>
                <a:latin typeface="Georgia"/>
              </a:rPr>
              <a:t>лише</a:t>
            </a:r>
            <a:r>
              <a:rPr lang="ru-RU" dirty="0" smtClean="0">
                <a:solidFill>
                  <a:srgbClr val="4E4E4E"/>
                </a:solidFill>
                <a:latin typeface="Georgia"/>
              </a:rPr>
              <a:t> на </a:t>
            </a:r>
            <a:r>
              <a:rPr lang="ru-RU" dirty="0" err="1" smtClean="0">
                <a:solidFill>
                  <a:srgbClr val="4E4E4E"/>
                </a:solidFill>
                <a:latin typeface="Georgia"/>
              </a:rPr>
              <a:t>основі</a:t>
            </a:r>
            <a:r>
              <a:rPr lang="ru-RU" dirty="0" smtClean="0">
                <a:solidFill>
                  <a:srgbClr val="4E4E4E"/>
                </a:solidFill>
                <a:latin typeface="Georgia"/>
              </a:rPr>
              <a:t> закону </a:t>
            </a:r>
            <a:r>
              <a:rPr lang="ru-RU" dirty="0" err="1" smtClean="0">
                <a:solidFill>
                  <a:srgbClr val="4E4E4E"/>
                </a:solidFill>
                <a:latin typeface="Georgia"/>
              </a:rPr>
              <a:t>й</a:t>
            </a:r>
            <a:r>
              <a:rPr lang="ru-RU" dirty="0" smtClean="0">
                <a:solidFill>
                  <a:srgbClr val="4E4E4E"/>
                </a:solidFill>
                <a:latin typeface="Georgia"/>
              </a:rPr>
              <a:t> у </a:t>
            </a:r>
            <a:r>
              <a:rPr lang="ru-RU" dirty="0" err="1" smtClean="0">
                <a:solidFill>
                  <a:srgbClr val="4E4E4E"/>
                </a:solidFill>
                <a:latin typeface="Georgia"/>
              </a:rPr>
              <a:t>встановленому</a:t>
            </a:r>
            <a:r>
              <a:rPr lang="ru-RU" dirty="0" smtClean="0">
                <a:solidFill>
                  <a:srgbClr val="4E4E4E"/>
                </a:solidFill>
                <a:latin typeface="Georgia"/>
              </a:rPr>
              <a:t> ними порядку.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err="1" smtClean="0">
                <a:solidFill>
                  <a:srgbClr val="4E4E4E"/>
                </a:solidFill>
                <a:latin typeface="Georgia"/>
              </a:rPr>
              <a:t>Традиційно</a:t>
            </a:r>
            <a:r>
              <a:rPr lang="ru-RU" dirty="0" smtClean="0">
                <a:solidFill>
                  <a:srgbClr val="4E4E4E"/>
                </a:solidFill>
                <a:latin typeface="Georgia"/>
              </a:rPr>
              <a:t> до числа </a:t>
            </a:r>
            <a:r>
              <a:rPr lang="ru-RU" dirty="0" err="1" smtClean="0">
                <a:solidFill>
                  <a:srgbClr val="4E4E4E"/>
                </a:solidFill>
                <a:latin typeface="Georgia"/>
              </a:rPr>
              <a:t>правоохоронних</a:t>
            </a:r>
            <a:r>
              <a:rPr lang="ru-RU" dirty="0" smtClean="0">
                <a:solidFill>
                  <a:srgbClr val="4E4E4E"/>
                </a:solidFill>
                <a:latin typeface="Georgia"/>
              </a:rPr>
              <a:t> </a:t>
            </a:r>
            <a:r>
              <a:rPr lang="ru-RU" dirty="0" err="1" smtClean="0">
                <a:solidFill>
                  <a:srgbClr val="4E4E4E"/>
                </a:solidFill>
                <a:latin typeface="Georgia"/>
              </a:rPr>
              <a:t>органів</a:t>
            </a:r>
            <a:r>
              <a:rPr lang="ru-RU" dirty="0" smtClean="0">
                <a:solidFill>
                  <a:srgbClr val="4E4E4E"/>
                </a:solidFill>
                <a:latin typeface="Georgia"/>
              </a:rPr>
              <a:t> </a:t>
            </a:r>
            <a:r>
              <a:rPr lang="ru-RU" dirty="0" err="1" smtClean="0">
                <a:solidFill>
                  <a:srgbClr val="4E4E4E"/>
                </a:solidFill>
                <a:latin typeface="Georgia"/>
              </a:rPr>
              <a:t>відносять</a:t>
            </a:r>
            <a:r>
              <a:rPr lang="ru-RU" dirty="0" smtClean="0">
                <a:solidFill>
                  <a:srgbClr val="4E4E4E"/>
                </a:solidFill>
                <a:latin typeface="Georgia"/>
              </a:rPr>
              <a:t> суд, прокуратуру, </a:t>
            </a:r>
            <a:r>
              <a:rPr lang="ru-RU" dirty="0" err="1" smtClean="0">
                <a:solidFill>
                  <a:srgbClr val="4E4E4E"/>
                </a:solidFill>
                <a:latin typeface="Georgia"/>
              </a:rPr>
              <a:t>органи</a:t>
            </a:r>
            <a:r>
              <a:rPr lang="ru-RU" dirty="0" smtClean="0">
                <a:solidFill>
                  <a:srgbClr val="4E4E4E"/>
                </a:solidFill>
                <a:latin typeface="Georgia"/>
              </a:rPr>
              <a:t> </a:t>
            </a:r>
            <a:r>
              <a:rPr lang="ru-RU" dirty="0" err="1" smtClean="0">
                <a:solidFill>
                  <a:srgbClr val="4E4E4E"/>
                </a:solidFill>
                <a:latin typeface="Georgia"/>
              </a:rPr>
              <a:t>юстиції</a:t>
            </a:r>
            <a:r>
              <a:rPr lang="ru-RU" dirty="0" smtClean="0">
                <a:solidFill>
                  <a:srgbClr val="4E4E4E"/>
                </a:solidFill>
                <a:latin typeface="Georgia"/>
              </a:rPr>
              <a:t>, </a:t>
            </a:r>
            <a:r>
              <a:rPr lang="ru-RU" dirty="0" err="1" smtClean="0">
                <a:solidFill>
                  <a:srgbClr val="4E4E4E"/>
                </a:solidFill>
                <a:latin typeface="Georgia"/>
              </a:rPr>
              <a:t>внутрішніх</a:t>
            </a:r>
            <a:r>
              <a:rPr lang="ru-RU" dirty="0" smtClean="0">
                <a:solidFill>
                  <a:srgbClr val="4E4E4E"/>
                </a:solidFill>
                <a:latin typeface="Georgia"/>
              </a:rPr>
              <a:t> справ, </a:t>
            </a:r>
            <a:r>
              <a:rPr lang="ru-RU" dirty="0" err="1" smtClean="0">
                <a:solidFill>
                  <a:srgbClr val="4E4E4E"/>
                </a:solidFill>
                <a:latin typeface="Georgia"/>
              </a:rPr>
              <a:t>державної</a:t>
            </a:r>
            <a:r>
              <a:rPr lang="ru-RU" dirty="0" smtClean="0">
                <a:solidFill>
                  <a:srgbClr val="4E4E4E"/>
                </a:solidFill>
                <a:latin typeface="Georgia"/>
              </a:rPr>
              <a:t> </a:t>
            </a:r>
            <a:r>
              <a:rPr lang="ru-RU" dirty="0" err="1" smtClean="0">
                <a:solidFill>
                  <a:srgbClr val="4E4E4E"/>
                </a:solidFill>
                <a:latin typeface="Georgia"/>
              </a:rPr>
              <a:t>безпеки</a:t>
            </a:r>
            <a:r>
              <a:rPr lang="ru-RU" dirty="0" smtClean="0">
                <a:solidFill>
                  <a:srgbClr val="4E4E4E"/>
                </a:solidFill>
                <a:latin typeface="Georgia"/>
              </a:rPr>
              <a:t> </a:t>
            </a:r>
            <a:r>
              <a:rPr lang="ru-RU" dirty="0" err="1" smtClean="0">
                <a:solidFill>
                  <a:srgbClr val="4E4E4E"/>
                </a:solidFill>
                <a:latin typeface="Georgia"/>
              </a:rPr>
              <a:t>тощо</a:t>
            </a:r>
            <a:r>
              <a:rPr lang="ru-RU" dirty="0" smtClean="0">
                <a:solidFill>
                  <a:srgbClr val="4E4E4E"/>
                </a:solidFill>
                <a:latin typeface="Georgia"/>
              </a:rPr>
              <a:t>. 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До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правоохоронних</a:t>
            </a:r>
            <a:r>
              <a:rPr lang="ru-RU" dirty="0" smtClean="0"/>
              <a:t> </a:t>
            </a:r>
            <a:r>
              <a:rPr lang="ru-RU" dirty="0" err="1" smtClean="0"/>
              <a:t>органів</a:t>
            </a:r>
            <a:r>
              <a:rPr lang="ru-RU" dirty="0" smtClean="0"/>
              <a:t> </a:t>
            </a:r>
            <a:r>
              <a:rPr lang="ru-RU" dirty="0" err="1" smtClean="0"/>
              <a:t>прилягають</a:t>
            </a:r>
            <a:r>
              <a:rPr lang="ru-RU" dirty="0" smtClean="0"/>
              <a:t> </a:t>
            </a:r>
            <a:r>
              <a:rPr lang="ru-RU" dirty="0" err="1" smtClean="0"/>
              <a:t>деякі</a:t>
            </a:r>
            <a:r>
              <a:rPr lang="ru-RU" dirty="0" smtClean="0"/>
              <a:t>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державні</a:t>
            </a:r>
            <a:r>
              <a:rPr lang="ru-RU" dirty="0" smtClean="0"/>
              <a:t> установи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громадські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відповідно</a:t>
            </a:r>
            <a:r>
              <a:rPr lang="ru-RU" dirty="0" smtClean="0"/>
              <a:t> до </a:t>
            </a:r>
            <a:r>
              <a:rPr lang="ru-RU" dirty="0" err="1" smtClean="0"/>
              <a:t>законодавства</a:t>
            </a:r>
            <a:r>
              <a:rPr lang="ru-RU" dirty="0" smtClean="0"/>
              <a:t> </a:t>
            </a:r>
            <a:r>
              <a:rPr lang="ru-RU" dirty="0" err="1" smtClean="0"/>
              <a:t>поділенні</a:t>
            </a:r>
            <a:r>
              <a:rPr lang="ru-RU" dirty="0" smtClean="0"/>
              <a:t> </a:t>
            </a:r>
            <a:r>
              <a:rPr lang="ru-RU" dirty="0" err="1" smtClean="0"/>
              <a:t>значними</a:t>
            </a:r>
            <a:r>
              <a:rPr lang="ru-RU" dirty="0" smtClean="0"/>
              <a:t> </a:t>
            </a:r>
            <a:r>
              <a:rPr lang="ru-RU" dirty="0" err="1" smtClean="0"/>
              <a:t>повноваженнями</a:t>
            </a:r>
            <a:r>
              <a:rPr lang="ru-RU" dirty="0" smtClean="0"/>
              <a:t> у </a:t>
            </a:r>
            <a:r>
              <a:rPr lang="ru-RU" dirty="0" err="1" smtClean="0"/>
              <a:t>сфері</a:t>
            </a:r>
            <a:r>
              <a:rPr lang="ru-RU" dirty="0" smtClean="0"/>
              <a:t> </a:t>
            </a:r>
            <a:r>
              <a:rPr lang="ru-RU" dirty="0" err="1" smtClean="0"/>
              <a:t>правоохоронної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, </a:t>
            </a:r>
            <a:r>
              <a:rPr lang="ru-RU" dirty="0" err="1" smtClean="0"/>
              <a:t>хоча</a:t>
            </a:r>
            <a:r>
              <a:rPr lang="ru-RU" dirty="0" smtClean="0"/>
              <a:t> в </a:t>
            </a:r>
            <a:r>
              <a:rPr lang="ru-RU" dirty="0" err="1" smtClean="0"/>
              <a:t>цілому</a:t>
            </a:r>
            <a:r>
              <a:rPr lang="ru-RU" dirty="0" smtClean="0"/>
              <a:t> </a:t>
            </a:r>
            <a:r>
              <a:rPr lang="ru-RU" dirty="0" err="1" smtClean="0"/>
              <a:t>їхні</a:t>
            </a:r>
            <a:r>
              <a:rPr lang="ru-RU" dirty="0" smtClean="0"/>
              <a:t> </a:t>
            </a:r>
            <a:r>
              <a:rPr lang="ru-RU" dirty="0" err="1" smtClean="0"/>
              <a:t>функції</a:t>
            </a:r>
            <a:r>
              <a:rPr lang="ru-RU" dirty="0" smtClean="0"/>
              <a:t> не </a:t>
            </a:r>
            <a:r>
              <a:rPr lang="ru-RU" dirty="0" err="1" smtClean="0"/>
              <a:t>зводяться</a:t>
            </a:r>
            <a:r>
              <a:rPr lang="ru-RU" dirty="0" smtClean="0"/>
              <a:t> до </a:t>
            </a:r>
            <a:r>
              <a:rPr lang="ru-RU" dirty="0" err="1" smtClean="0"/>
              <a:t>останньої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не </a:t>
            </a:r>
            <a:r>
              <a:rPr lang="ru-RU" dirty="0" err="1" smtClean="0"/>
              <a:t>забезпечуюються</a:t>
            </a:r>
            <a:r>
              <a:rPr lang="ru-RU" dirty="0" smtClean="0"/>
              <a:t> </a:t>
            </a:r>
            <a:r>
              <a:rPr lang="ru-RU" dirty="0" err="1" smtClean="0"/>
              <a:t>можливістю</a:t>
            </a:r>
            <a:r>
              <a:rPr lang="ru-RU" dirty="0" smtClean="0"/>
              <a:t> </a:t>
            </a:r>
            <a:r>
              <a:rPr lang="ru-RU" dirty="0" err="1" smtClean="0"/>
              <a:t>застосування</a:t>
            </a:r>
            <a:r>
              <a:rPr lang="ru-RU" dirty="0" smtClean="0"/>
              <a:t> державного примусу. </a:t>
            </a:r>
            <a:r>
              <a:rPr lang="ru-RU" dirty="0" err="1" smtClean="0"/>
              <a:t>Серед</a:t>
            </a:r>
            <a:r>
              <a:rPr lang="ru-RU" dirty="0" smtClean="0"/>
              <a:t> таких </a:t>
            </a:r>
            <a:r>
              <a:rPr lang="ru-RU" dirty="0" err="1" smtClean="0"/>
              <a:t>установ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організацій</a:t>
            </a:r>
            <a:r>
              <a:rPr lang="ru-RU" dirty="0" smtClean="0"/>
              <a:t> </a:t>
            </a:r>
            <a:r>
              <a:rPr lang="ru-RU" dirty="0" err="1" smtClean="0"/>
              <a:t>слід</a:t>
            </a:r>
            <a:r>
              <a:rPr lang="ru-RU" dirty="0" smtClean="0"/>
              <a:t> </a:t>
            </a:r>
            <a:r>
              <a:rPr lang="ru-RU" dirty="0" err="1" smtClean="0"/>
              <a:t>звернути</a:t>
            </a:r>
            <a:r>
              <a:rPr lang="ru-RU" dirty="0" smtClean="0"/>
              <a:t> </a:t>
            </a:r>
            <a:r>
              <a:rPr lang="ru-RU" dirty="0" err="1" smtClean="0"/>
              <a:t>особливу</a:t>
            </a:r>
            <a:r>
              <a:rPr lang="ru-RU" dirty="0" smtClean="0"/>
              <a:t> </a:t>
            </a:r>
            <a:r>
              <a:rPr lang="ru-RU" dirty="0" err="1" smtClean="0"/>
              <a:t>увагу</a:t>
            </a:r>
            <a:r>
              <a:rPr lang="ru-RU" dirty="0" smtClean="0"/>
              <a:t> на </a:t>
            </a:r>
            <a:r>
              <a:rPr lang="ru-RU" dirty="0" err="1" smtClean="0"/>
              <a:t>органи</a:t>
            </a:r>
            <a:r>
              <a:rPr lang="ru-RU" dirty="0" smtClean="0"/>
              <a:t> </a:t>
            </a:r>
            <a:r>
              <a:rPr lang="ru-RU" dirty="0" err="1" smtClean="0"/>
              <a:t>юстиції</a:t>
            </a:r>
            <a:r>
              <a:rPr lang="ru-RU" dirty="0" smtClean="0"/>
              <a:t> та адвокатуру.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вивіска2(16).jpg"/>
          <p:cNvPicPr>
            <a:picLocks noChangeAspect="1"/>
          </p:cNvPicPr>
          <p:nvPr/>
        </p:nvPicPr>
        <p:blipFill>
          <a:blip r:embed="rId2" cstate="print"/>
          <a:srcRect l="21321" t="25929" r="2782" b="10111"/>
          <a:stretch>
            <a:fillRect/>
          </a:stretch>
        </p:blipFill>
        <p:spPr>
          <a:xfrm>
            <a:off x="3059832" y="1700808"/>
            <a:ext cx="4896544" cy="2664296"/>
          </a:xfrm>
          <a:prstGeom prst="rect">
            <a:avLst/>
          </a:prstGeom>
        </p:spPr>
      </p:pic>
      <p:pic>
        <p:nvPicPr>
          <p:cNvPr id="6" name="Рисунок 5" descr="gerbgold_02.jpg"/>
          <p:cNvPicPr>
            <a:picLocks noChangeAspect="1"/>
          </p:cNvPicPr>
          <p:nvPr/>
        </p:nvPicPr>
        <p:blipFill>
          <a:blip r:embed="rId3" cstate="print"/>
          <a:srcRect l="13683" t="5705" r="16191" b="10137"/>
          <a:stretch>
            <a:fillRect/>
          </a:stretch>
        </p:blipFill>
        <p:spPr>
          <a:xfrm>
            <a:off x="0" y="1268760"/>
            <a:ext cx="2952328" cy="424847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Прокуратура України</a:t>
            </a:r>
            <a:endParaRPr lang="ru-RU" dirty="0"/>
          </a:p>
        </p:txBody>
      </p:sp>
      <p:pic>
        <p:nvPicPr>
          <p:cNvPr id="5" name="Содержимое 4" descr="104419_700.jpg"/>
          <p:cNvPicPr>
            <a:picLocks noGrp="1" noChangeAspect="1"/>
          </p:cNvPicPr>
          <p:nvPr>
            <p:ph sz="quarter" idx="1"/>
          </p:nvPr>
        </p:nvPicPr>
        <p:blipFill>
          <a:blip r:embed="rId4" cstate="print"/>
          <a:stretch>
            <a:fillRect/>
          </a:stretch>
        </p:blipFill>
        <p:spPr>
          <a:xfrm>
            <a:off x="2627784" y="3573016"/>
            <a:ext cx="4988045" cy="3284984"/>
          </a:xfrm>
        </p:spPr>
      </p:pic>
      <p:pic>
        <p:nvPicPr>
          <p:cNvPr id="1026" name="Picture 2" descr="C:\Program Files\Microsoft Office\MEDIA\CAGCAT10\j0217698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1520" y="4869160"/>
            <a:ext cx="1747838" cy="1693862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err="1" smtClean="0"/>
              <a:t>Назва</a:t>
            </a:r>
            <a:r>
              <a:rPr lang="ru-RU" dirty="0" smtClean="0"/>
              <a:t> " прокуратура " походить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латинського</a:t>
            </a:r>
            <a:r>
              <a:rPr lang="ru-RU" dirty="0" smtClean="0"/>
              <a:t> </a:t>
            </a:r>
            <a:r>
              <a:rPr lang="en-US" i="1" dirty="0" err="1" smtClean="0"/>
              <a:t>procuro</a:t>
            </a:r>
            <a:r>
              <a:rPr lang="en-US" i="1" dirty="0" smtClean="0"/>
              <a:t> </a:t>
            </a:r>
            <a:r>
              <a:rPr lang="en-US" dirty="0" smtClean="0"/>
              <a:t>-</a:t>
            </a:r>
            <a:r>
              <a:rPr lang="ru-RU" dirty="0" err="1" smtClean="0"/>
              <a:t>піклуюсь</a:t>
            </a:r>
            <a:r>
              <a:rPr lang="ru-RU" dirty="0" smtClean="0"/>
              <a:t>, </a:t>
            </a:r>
            <a:r>
              <a:rPr lang="ru-RU" dirty="0" err="1" smtClean="0"/>
              <a:t>забезпечую</a:t>
            </a:r>
            <a:r>
              <a:rPr lang="ru-RU" dirty="0" smtClean="0"/>
              <a:t>, </a:t>
            </a:r>
            <a:r>
              <a:rPr lang="ru-RU" dirty="0" err="1" smtClean="0"/>
              <a:t>запобігаю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вже</a:t>
            </a:r>
            <a:r>
              <a:rPr lang="ru-RU" dirty="0" smtClean="0"/>
              <a:t> </a:t>
            </a:r>
            <a:r>
              <a:rPr lang="ru-RU" dirty="0" err="1" smtClean="0"/>
              <a:t>дає</a:t>
            </a:r>
            <a:r>
              <a:rPr lang="ru-RU" dirty="0" smtClean="0"/>
              <a:t> </a:t>
            </a:r>
            <a:r>
              <a:rPr lang="ru-RU" dirty="0" err="1" smtClean="0"/>
              <a:t>повне</a:t>
            </a:r>
            <a:r>
              <a:rPr lang="ru-RU" dirty="0" smtClean="0"/>
              <a:t> </a:t>
            </a:r>
            <a:r>
              <a:rPr lang="ru-RU" dirty="0" err="1" smtClean="0"/>
              <a:t>уявлення</a:t>
            </a:r>
            <a:r>
              <a:rPr lang="ru-RU" dirty="0" smtClean="0"/>
              <a:t> про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завдання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Прокуратура </a:t>
            </a:r>
            <a:r>
              <a:rPr lang="ru-RU" dirty="0" err="1" smtClean="0"/>
              <a:t>України</a:t>
            </a:r>
            <a:r>
              <a:rPr lang="ru-RU" dirty="0" smtClean="0"/>
              <a:t> становить </a:t>
            </a:r>
            <a:r>
              <a:rPr lang="ru-RU" dirty="0" err="1" smtClean="0"/>
              <a:t>єдину</a:t>
            </a:r>
            <a:r>
              <a:rPr lang="ru-RU" dirty="0" smtClean="0"/>
              <a:t> систему, на яку </a:t>
            </a:r>
            <a:r>
              <a:rPr lang="ru-RU" dirty="0" err="1" smtClean="0"/>
              <a:t>покладаються</a:t>
            </a:r>
            <a:r>
              <a:rPr lang="ru-RU" dirty="0" smtClean="0"/>
              <a:t> 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- </a:t>
            </a:r>
            <a:r>
              <a:rPr lang="ru-RU" dirty="0" err="1" smtClean="0"/>
              <a:t>підтримання</a:t>
            </a:r>
            <a:r>
              <a:rPr lang="ru-RU" dirty="0" smtClean="0"/>
              <a:t> державного </a:t>
            </a:r>
            <a:r>
              <a:rPr lang="ru-RU" dirty="0" err="1" smtClean="0"/>
              <a:t>обвинувачення</a:t>
            </a:r>
            <a:r>
              <a:rPr lang="ru-RU" dirty="0" smtClean="0"/>
              <a:t> в </a:t>
            </a:r>
            <a:r>
              <a:rPr lang="ru-RU" dirty="0" err="1" smtClean="0"/>
              <a:t>суді</a:t>
            </a:r>
            <a:r>
              <a:rPr lang="ru-RU" dirty="0" smtClean="0"/>
              <a:t> ;</a:t>
            </a:r>
          </a:p>
          <a:p>
            <a:r>
              <a:rPr lang="ru-RU" dirty="0" smtClean="0"/>
              <a:t>- </a:t>
            </a:r>
            <a:r>
              <a:rPr lang="ru-RU" dirty="0" err="1" smtClean="0"/>
              <a:t>представництво</a:t>
            </a:r>
            <a:r>
              <a:rPr lang="ru-RU" dirty="0" smtClean="0"/>
              <a:t> </a:t>
            </a:r>
            <a:r>
              <a:rPr lang="ru-RU" dirty="0" err="1" smtClean="0"/>
              <a:t>інтересів</a:t>
            </a:r>
            <a:r>
              <a:rPr lang="ru-RU" dirty="0" smtClean="0"/>
              <a:t> </a:t>
            </a:r>
            <a:r>
              <a:rPr lang="ru-RU" dirty="0" err="1" smtClean="0"/>
              <a:t>громадянина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 в </a:t>
            </a:r>
            <a:r>
              <a:rPr lang="ru-RU" dirty="0" err="1" smtClean="0"/>
              <a:t>суді</a:t>
            </a:r>
            <a:r>
              <a:rPr lang="ru-RU" dirty="0" smtClean="0"/>
              <a:t> у </a:t>
            </a:r>
            <a:r>
              <a:rPr lang="ru-RU" dirty="0" err="1" smtClean="0"/>
              <a:t>випадках</a:t>
            </a:r>
            <a:r>
              <a:rPr lang="ru-RU" dirty="0" smtClean="0"/>
              <a:t>, </a:t>
            </a:r>
            <a:r>
              <a:rPr lang="ru-RU" dirty="0" err="1" smtClean="0"/>
              <a:t>визначених</a:t>
            </a:r>
            <a:r>
              <a:rPr lang="ru-RU" dirty="0" smtClean="0"/>
              <a:t> законом ;</a:t>
            </a:r>
          </a:p>
          <a:p>
            <a:r>
              <a:rPr lang="ru-RU" dirty="0" smtClean="0"/>
              <a:t>- </a:t>
            </a:r>
            <a:r>
              <a:rPr lang="ru-RU" dirty="0" err="1" smtClean="0"/>
              <a:t>нагляд</a:t>
            </a:r>
            <a:r>
              <a:rPr lang="ru-RU" dirty="0" smtClean="0"/>
              <a:t> за </a:t>
            </a:r>
            <a:r>
              <a:rPr lang="ru-RU" dirty="0" err="1" smtClean="0"/>
              <a:t>додержанням</a:t>
            </a:r>
            <a:r>
              <a:rPr lang="ru-RU" dirty="0" smtClean="0"/>
              <a:t> </a:t>
            </a:r>
            <a:r>
              <a:rPr lang="ru-RU" dirty="0" err="1" smtClean="0"/>
              <a:t>законів</a:t>
            </a:r>
            <a:r>
              <a:rPr lang="ru-RU" dirty="0" smtClean="0"/>
              <a:t> органами,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проводять</a:t>
            </a:r>
            <a:r>
              <a:rPr lang="ru-RU" dirty="0" smtClean="0"/>
              <a:t> </a:t>
            </a:r>
            <a:r>
              <a:rPr lang="ru-RU" dirty="0" err="1" smtClean="0"/>
              <a:t>опе-ративно</a:t>
            </a:r>
            <a:r>
              <a:rPr lang="ru-RU" dirty="0" smtClean="0"/>
              <a:t> - </a:t>
            </a:r>
            <a:r>
              <a:rPr lang="ru-RU" dirty="0" err="1" smtClean="0"/>
              <a:t>розшукову</a:t>
            </a:r>
            <a:r>
              <a:rPr lang="ru-RU" dirty="0" smtClean="0"/>
              <a:t> </a:t>
            </a:r>
            <a:r>
              <a:rPr lang="ru-RU" dirty="0" err="1" smtClean="0"/>
              <a:t>діяльність</a:t>
            </a:r>
            <a:r>
              <a:rPr lang="ru-RU" dirty="0" smtClean="0"/>
              <a:t>, </a:t>
            </a:r>
            <a:r>
              <a:rPr lang="ru-RU" dirty="0" err="1" smtClean="0"/>
              <a:t>дізнання</a:t>
            </a:r>
            <a:r>
              <a:rPr lang="ru-RU" dirty="0" smtClean="0"/>
              <a:t>, </a:t>
            </a:r>
            <a:r>
              <a:rPr lang="ru-RU" dirty="0" err="1" smtClean="0"/>
              <a:t>досудове</a:t>
            </a:r>
            <a:r>
              <a:rPr lang="ru-RU" dirty="0" smtClean="0"/>
              <a:t> </a:t>
            </a:r>
            <a:r>
              <a:rPr lang="ru-RU" dirty="0" err="1" smtClean="0"/>
              <a:t>слідство</a:t>
            </a:r>
            <a:r>
              <a:rPr lang="ru-RU" dirty="0" smtClean="0"/>
              <a:t> ;</a:t>
            </a:r>
          </a:p>
          <a:p>
            <a:r>
              <a:rPr lang="ru-RU" dirty="0" smtClean="0"/>
              <a:t>- </a:t>
            </a:r>
            <a:r>
              <a:rPr lang="ru-RU" dirty="0" err="1" smtClean="0"/>
              <a:t>нагляд</a:t>
            </a:r>
            <a:r>
              <a:rPr lang="ru-RU" dirty="0" smtClean="0"/>
              <a:t> за </a:t>
            </a:r>
            <a:r>
              <a:rPr lang="ru-RU" dirty="0" err="1" smtClean="0"/>
              <a:t>додержанням</a:t>
            </a:r>
            <a:r>
              <a:rPr lang="ru-RU" dirty="0" smtClean="0"/>
              <a:t> </a:t>
            </a:r>
            <a:r>
              <a:rPr lang="ru-RU" dirty="0" err="1" smtClean="0"/>
              <a:t>законів</a:t>
            </a:r>
            <a:r>
              <a:rPr lang="ru-RU" dirty="0" smtClean="0"/>
              <a:t> при </a:t>
            </a:r>
            <a:r>
              <a:rPr lang="ru-RU" dirty="0" err="1" smtClean="0"/>
              <a:t>виконанні</a:t>
            </a:r>
            <a:r>
              <a:rPr lang="ru-RU" dirty="0" smtClean="0"/>
              <a:t> </a:t>
            </a:r>
            <a:r>
              <a:rPr lang="ru-RU" dirty="0" err="1" smtClean="0"/>
              <a:t>судових</a:t>
            </a:r>
            <a:r>
              <a:rPr lang="ru-RU" dirty="0" smtClean="0"/>
              <a:t> </a:t>
            </a:r>
            <a:r>
              <a:rPr lang="ru-RU" dirty="0" err="1" smtClean="0"/>
              <a:t>рішень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59</TotalTime>
  <Words>807</Words>
  <Application>Microsoft Office PowerPoint</Application>
  <PresentationFormat>Экран (4:3)</PresentationFormat>
  <Paragraphs>52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Эркер</vt:lpstr>
      <vt:lpstr>Правоохоронні  органи влади України</vt:lpstr>
      <vt:lpstr>Правоохоронні органи влади включають в себе :</vt:lpstr>
      <vt:lpstr>Слайд 3</vt:lpstr>
      <vt:lpstr>Характерними рисами правоохоронних органів є :</vt:lpstr>
      <vt:lpstr>Слайд 5</vt:lpstr>
      <vt:lpstr>Слайд 6</vt:lpstr>
      <vt:lpstr>Прокуратура України</vt:lpstr>
      <vt:lpstr>Слайд 8</vt:lpstr>
      <vt:lpstr>Прокуратура України становить єдину систему, на яку покладаються : </vt:lpstr>
      <vt:lpstr>Діяльність органів прокуратури спрямована на всемірне утвердження верховенства закону, зміцнення правопорядку і має своїм завданням захист від неправомірних посягань :</vt:lpstr>
      <vt:lpstr>Основними функціями прокуратури є :</vt:lpstr>
      <vt:lpstr>Слайд 12</vt:lpstr>
      <vt:lpstr>Слайд 13</vt:lpstr>
      <vt:lpstr>Слайд 14</vt:lpstr>
      <vt:lpstr>Слайд 15</vt:lpstr>
      <vt:lpstr>Слайд 16</vt:lpstr>
      <vt:lpstr>ДЯКУЮ ЗА УВАГУ! 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Руслана</dc:creator>
  <cp:lastModifiedBy>Руслана</cp:lastModifiedBy>
  <cp:revision>8</cp:revision>
  <dcterms:created xsi:type="dcterms:W3CDTF">2013-02-18T17:23:33Z</dcterms:created>
  <dcterms:modified xsi:type="dcterms:W3CDTF">2013-02-24T19:34:48Z</dcterms:modified>
</cp:coreProperties>
</file>