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t>06.04.2014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140968"/>
            <a:ext cx="8126288" cy="2388840"/>
          </a:xfrm>
        </p:spPr>
        <p:txBody>
          <a:bodyPr/>
          <a:lstStyle/>
          <a:p>
            <a:r>
              <a:rPr lang="uk-UA" dirty="0" smtClean="0"/>
              <a:t>Політичні</a:t>
            </a:r>
            <a:r>
              <a:rPr lang="ru-RU" dirty="0" smtClean="0"/>
              <a:t> </a:t>
            </a:r>
            <a:r>
              <a:rPr lang="uk-UA" dirty="0" smtClean="0"/>
              <a:t>інститути</a:t>
            </a:r>
            <a:r>
              <a:rPr lang="ru-RU" dirty="0" smtClean="0"/>
              <a:t> та </a:t>
            </a:r>
            <a:r>
              <a:rPr lang="uk-UA" dirty="0" smtClean="0"/>
              <a:t>процеси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5661248"/>
            <a:ext cx="6858000" cy="990600"/>
          </a:xfrm>
        </p:spPr>
        <p:txBody>
          <a:bodyPr/>
          <a:lstStyle/>
          <a:p>
            <a:r>
              <a:rPr lang="uk-UA" dirty="0" err="1" smtClean="0"/>
              <a:t>Резник</a:t>
            </a:r>
            <a:r>
              <a:rPr lang="uk-UA" dirty="0" smtClean="0"/>
              <a:t> 11 Б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21511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76672"/>
            <a:ext cx="9144000" cy="638132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b="1" dirty="0"/>
              <a:t>До </a:t>
            </a:r>
            <a:r>
              <a:rPr lang="ru-RU" b="1" dirty="0" err="1"/>
              <a:t>політичної</a:t>
            </a:r>
            <a:r>
              <a:rPr lang="ru-RU" b="1" dirty="0"/>
              <a:t> </a:t>
            </a:r>
            <a:r>
              <a:rPr lang="ru-RU" b="1" dirty="0" err="1"/>
              <a:t>участі</a:t>
            </a:r>
            <a:r>
              <a:rPr lang="ru-RU" b="1" dirty="0"/>
              <a:t> </a:t>
            </a:r>
            <a:r>
              <a:rPr lang="ru-RU" b="1" dirty="0" err="1"/>
              <a:t>можна</a:t>
            </a:r>
            <a:r>
              <a:rPr lang="ru-RU" b="1" dirty="0"/>
              <a:t> </a:t>
            </a:r>
            <a:r>
              <a:rPr lang="ru-RU" b="1" dirty="0" err="1"/>
              <a:t>віднести</a:t>
            </a:r>
            <a:r>
              <a:rPr lang="ru-RU" dirty="0"/>
              <a:t>:</a:t>
            </a:r>
          </a:p>
          <a:p>
            <a:r>
              <a:rPr lang="ru-RU" dirty="0" err="1"/>
              <a:t>дії</a:t>
            </a:r>
            <a:r>
              <a:rPr lang="ru-RU" dirty="0"/>
              <a:t> по </a:t>
            </a:r>
            <a:r>
              <a:rPr lang="ru-RU" dirty="0" err="1"/>
              <a:t>делегуванню</a:t>
            </a:r>
            <a:r>
              <a:rPr lang="ru-RU" dirty="0"/>
              <a:t> </a:t>
            </a:r>
            <a:r>
              <a:rPr lang="ru-RU" dirty="0" err="1"/>
              <a:t>повноважень</a:t>
            </a:r>
            <a:r>
              <a:rPr lang="ru-RU" dirty="0"/>
              <a:t> (</a:t>
            </a:r>
            <a:r>
              <a:rPr lang="ru-RU" dirty="0" err="1"/>
              <a:t>електоральна</a:t>
            </a:r>
            <a:r>
              <a:rPr lang="ru-RU" dirty="0"/>
              <a:t> </a:t>
            </a:r>
            <a:r>
              <a:rPr lang="ru-RU" dirty="0" err="1"/>
              <a:t>поведінка</a:t>
            </a:r>
            <a:r>
              <a:rPr lang="ru-RU" dirty="0"/>
              <a:t>);</a:t>
            </a:r>
          </a:p>
          <a:p>
            <a:r>
              <a:rPr lang="ru-RU" dirty="0" err="1"/>
              <a:t>активістську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, </a:t>
            </a:r>
            <a:r>
              <a:rPr lang="ru-RU" dirty="0" err="1"/>
              <a:t>направлену</a:t>
            </a:r>
            <a:r>
              <a:rPr lang="ru-RU" dirty="0"/>
              <a:t> на </a:t>
            </a:r>
            <a:r>
              <a:rPr lang="ru-RU" dirty="0" err="1"/>
              <a:t>підтримку</a:t>
            </a:r>
            <a:r>
              <a:rPr lang="ru-RU" dirty="0"/>
              <a:t> </a:t>
            </a:r>
            <a:r>
              <a:rPr lang="ru-RU" dirty="0" err="1"/>
              <a:t>кандидатів</a:t>
            </a:r>
            <a:r>
              <a:rPr lang="ru-RU" dirty="0"/>
              <a:t> і </a:t>
            </a:r>
            <a:r>
              <a:rPr lang="ru-RU" dirty="0" err="1"/>
              <a:t>партій</a:t>
            </a:r>
            <a:r>
              <a:rPr lang="ru-RU" dirty="0"/>
              <a:t> у </a:t>
            </a:r>
            <a:r>
              <a:rPr lang="ru-RU" dirty="0" err="1"/>
              <a:t>виборчих</a:t>
            </a:r>
            <a:r>
              <a:rPr lang="ru-RU" dirty="0"/>
              <a:t> </a:t>
            </a:r>
            <a:r>
              <a:rPr lang="ru-RU" dirty="0" err="1"/>
              <a:t>кампаніях</a:t>
            </a:r>
            <a:r>
              <a:rPr lang="ru-RU" dirty="0"/>
              <a:t>;</a:t>
            </a:r>
          </a:p>
          <a:p>
            <a:r>
              <a:rPr lang="ru-RU" dirty="0" err="1"/>
              <a:t>відвідування</a:t>
            </a:r>
            <a:r>
              <a:rPr lang="ru-RU" dirty="0"/>
              <a:t> </a:t>
            </a:r>
            <a:r>
              <a:rPr lang="ru-RU" dirty="0" err="1"/>
              <a:t>мітингів</a:t>
            </a:r>
            <a:r>
              <a:rPr lang="ru-RU" dirty="0"/>
              <a:t> і участь в </a:t>
            </a:r>
            <a:r>
              <a:rPr lang="ru-RU" dirty="0" err="1"/>
              <a:t>демонстраціях</a:t>
            </a:r>
            <a:r>
              <a:rPr lang="ru-RU" dirty="0"/>
              <a:t>;</a:t>
            </a:r>
          </a:p>
          <a:p>
            <a:r>
              <a:rPr lang="ru-RU" dirty="0"/>
              <a:t>участь в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партій</a:t>
            </a:r>
            <a:r>
              <a:rPr lang="ru-RU" dirty="0"/>
              <a:t> і </a:t>
            </a:r>
            <a:r>
              <a:rPr lang="ru-RU" dirty="0" err="1"/>
              <a:t>груп</a:t>
            </a:r>
            <a:r>
              <a:rPr lang="ru-RU" dirty="0"/>
              <a:t> </a:t>
            </a:r>
            <a:r>
              <a:rPr lang="ru-RU" dirty="0" err="1"/>
              <a:t>інтересів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  </a:t>
            </a:r>
            <a:r>
              <a:rPr lang="ru-RU" dirty="0" err="1" smtClean="0"/>
              <a:t>Політичні</a:t>
            </a:r>
            <a:r>
              <a:rPr lang="ru-RU" dirty="0" smtClean="0"/>
              <a:t> </a:t>
            </a:r>
            <a:r>
              <a:rPr lang="ru-RU" dirty="0" err="1"/>
              <a:t>режими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значний</a:t>
            </a:r>
            <a:r>
              <a:rPr lang="ru-RU" dirty="0"/>
              <a:t> </a:t>
            </a:r>
            <a:r>
              <a:rPr lang="ru-RU" dirty="0" err="1"/>
              <a:t>вплив</a:t>
            </a:r>
            <a:r>
              <a:rPr lang="ru-RU" dirty="0"/>
              <a:t> на </a:t>
            </a:r>
            <a:r>
              <a:rPr lang="ru-RU" dirty="0" err="1"/>
              <a:t>політичну</a:t>
            </a:r>
            <a:r>
              <a:rPr lang="ru-RU" dirty="0"/>
              <a:t> участь. В </a:t>
            </a:r>
            <a:r>
              <a:rPr lang="ru-RU" dirty="0" err="1"/>
              <a:t>авторитарних</a:t>
            </a:r>
            <a:r>
              <a:rPr lang="ru-RU" dirty="0"/>
              <a:t> режимах </a:t>
            </a:r>
            <a:r>
              <a:rPr lang="ru-RU" dirty="0" err="1"/>
              <a:t>значна</a:t>
            </a:r>
            <a:r>
              <a:rPr lang="ru-RU" dirty="0"/>
              <a:t> </a:t>
            </a:r>
            <a:r>
              <a:rPr lang="ru-RU" dirty="0" err="1"/>
              <a:t>частина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 </a:t>
            </a:r>
            <a:r>
              <a:rPr lang="ru-RU" dirty="0" err="1"/>
              <a:t>усунена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політичної</a:t>
            </a:r>
            <a:r>
              <a:rPr lang="ru-RU" dirty="0"/>
              <a:t> </a:t>
            </a:r>
            <a:r>
              <a:rPr lang="ru-RU" dirty="0" err="1"/>
              <a:t>участі</a:t>
            </a:r>
            <a:r>
              <a:rPr lang="ru-RU" dirty="0"/>
              <a:t>, </a:t>
            </a:r>
            <a:r>
              <a:rPr lang="ru-RU" dirty="0" err="1"/>
              <a:t>тоді</a:t>
            </a:r>
            <a:r>
              <a:rPr lang="ru-RU" dirty="0"/>
              <a:t> як в демократичному </a:t>
            </a:r>
            <a:r>
              <a:rPr lang="ru-RU" dirty="0" err="1"/>
              <a:t>суспільстві</a:t>
            </a:r>
            <a:r>
              <a:rPr lang="ru-RU" dirty="0"/>
              <a:t> участь -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дієвий</a:t>
            </a:r>
            <a:r>
              <a:rPr lang="ru-RU" dirty="0"/>
              <a:t> </a:t>
            </a:r>
            <a:r>
              <a:rPr lang="ru-RU" dirty="0" err="1"/>
              <a:t>засіб</a:t>
            </a:r>
            <a:r>
              <a:rPr lang="ru-RU" dirty="0"/>
              <a:t> </a:t>
            </a:r>
            <a:r>
              <a:rPr lang="ru-RU" dirty="0" err="1"/>
              <a:t>самовираження</a:t>
            </a:r>
            <a:r>
              <a:rPr lang="ru-RU" dirty="0"/>
              <a:t> </a:t>
            </a:r>
            <a:r>
              <a:rPr lang="ru-RU" dirty="0" err="1"/>
              <a:t>громадян</a:t>
            </a:r>
            <a:r>
              <a:rPr lang="ru-RU" dirty="0"/>
              <a:t>, </a:t>
            </a:r>
            <a:r>
              <a:rPr lang="ru-RU" dirty="0" err="1"/>
              <a:t>забезпечуваний</a:t>
            </a:r>
            <a:r>
              <a:rPr lang="ru-RU" dirty="0"/>
              <a:t> </a:t>
            </a:r>
            <a:r>
              <a:rPr lang="ru-RU" dirty="0" err="1"/>
              <a:t>інститутами</a:t>
            </a:r>
            <a:r>
              <a:rPr lang="ru-RU" dirty="0"/>
              <a:t> </a:t>
            </a:r>
            <a:r>
              <a:rPr lang="ru-RU" dirty="0" err="1"/>
              <a:t>правої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, і </a:t>
            </a:r>
            <a:r>
              <a:rPr lang="ru-RU" dirty="0" err="1"/>
              <a:t>виконуюче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r>
              <a:rPr lang="ru-RU" dirty="0"/>
              <a:t> </a:t>
            </a:r>
            <a:r>
              <a:rPr lang="ru-RU" dirty="0" err="1"/>
              <a:t>соціалізації</a:t>
            </a:r>
            <a:r>
              <a:rPr lang="ru-RU" dirty="0"/>
              <a:t> і </a:t>
            </a:r>
            <a:r>
              <a:rPr lang="ru-RU" dirty="0" err="1"/>
              <a:t>виховання</a:t>
            </a:r>
            <a:r>
              <a:rPr lang="ru-RU" dirty="0"/>
              <a:t> </a:t>
            </a:r>
            <a:r>
              <a:rPr lang="ru-RU" dirty="0" err="1"/>
              <a:t>громадян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 smtClean="0"/>
              <a:t>   Потреба </a:t>
            </a:r>
            <a:r>
              <a:rPr lang="ru-RU" dirty="0"/>
              <a:t>в </a:t>
            </a:r>
            <a:r>
              <a:rPr lang="ru-RU" dirty="0" err="1"/>
              <a:t>політичній</a:t>
            </a:r>
            <a:r>
              <a:rPr lang="ru-RU" dirty="0"/>
              <a:t> </a:t>
            </a:r>
            <a:r>
              <a:rPr lang="ru-RU" dirty="0" err="1"/>
              <a:t>участі</a:t>
            </a:r>
            <a:r>
              <a:rPr lang="ru-RU" dirty="0"/>
              <a:t> </a:t>
            </a:r>
            <a:r>
              <a:rPr lang="ru-RU" dirty="0" err="1"/>
              <a:t>залежить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конкретної</a:t>
            </a:r>
            <a:r>
              <a:rPr lang="ru-RU" dirty="0"/>
              <a:t> обстановки і </a:t>
            </a:r>
            <a:r>
              <a:rPr lang="ru-RU" dirty="0" err="1"/>
              <a:t>особистих</a:t>
            </a:r>
            <a:r>
              <a:rPr lang="ru-RU" dirty="0"/>
              <a:t> </a:t>
            </a:r>
            <a:r>
              <a:rPr lang="ru-RU" dirty="0" err="1"/>
              <a:t>якостей</a:t>
            </a:r>
            <a:r>
              <a:rPr lang="ru-RU" dirty="0"/>
              <a:t> </a:t>
            </a:r>
            <a:r>
              <a:rPr lang="ru-RU" dirty="0" err="1"/>
              <a:t>індивіда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 smtClean="0"/>
              <a:t>   </a:t>
            </a:r>
            <a:r>
              <a:rPr lang="ru-RU" dirty="0" err="1" smtClean="0"/>
              <a:t>Форми</a:t>
            </a:r>
            <a:r>
              <a:rPr lang="ru-RU" dirty="0" smtClean="0"/>
              <a:t> </a:t>
            </a:r>
            <a:r>
              <a:rPr lang="ru-RU" dirty="0" err="1"/>
              <a:t>політичної</a:t>
            </a:r>
            <a:r>
              <a:rPr lang="ru-RU" dirty="0"/>
              <a:t> </a:t>
            </a:r>
            <a:r>
              <a:rPr lang="ru-RU" dirty="0" err="1"/>
              <a:t>участі</a:t>
            </a:r>
            <a:r>
              <a:rPr lang="ru-RU" dirty="0"/>
              <a:t> </a:t>
            </a:r>
            <a:r>
              <a:rPr lang="ru-RU" dirty="0" err="1"/>
              <a:t>залежать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властивостей</a:t>
            </a:r>
            <a:r>
              <a:rPr lang="ru-RU" dirty="0"/>
              <a:t> </a:t>
            </a:r>
            <a:r>
              <a:rPr lang="ru-RU" dirty="0" err="1"/>
              <a:t>індивіда</a:t>
            </a:r>
            <a:r>
              <a:rPr lang="ru-RU" dirty="0"/>
              <a:t> </a:t>
            </a:r>
            <a:r>
              <a:rPr lang="ru-RU" dirty="0" smtClean="0"/>
              <a:t>(стать, </a:t>
            </a:r>
            <a:r>
              <a:rPr lang="ru-RU" dirty="0" err="1"/>
              <a:t>вік</a:t>
            </a:r>
            <a:r>
              <a:rPr lang="ru-RU" dirty="0"/>
              <a:t>, </a:t>
            </a:r>
            <a:r>
              <a:rPr lang="ru-RU" dirty="0" err="1"/>
              <a:t>рід</a:t>
            </a:r>
            <a:r>
              <a:rPr lang="ru-RU" dirty="0"/>
              <a:t> занять, </a:t>
            </a:r>
            <a:r>
              <a:rPr lang="ru-RU" dirty="0" err="1"/>
              <a:t>освіта</a:t>
            </a:r>
            <a:r>
              <a:rPr lang="ru-RU" dirty="0"/>
              <a:t> і </a:t>
            </a:r>
            <a:r>
              <a:rPr lang="ru-RU" dirty="0" err="1"/>
              <a:t>тощо</a:t>
            </a:r>
            <a:r>
              <a:rPr lang="ru-RU" dirty="0"/>
              <a:t>), вид режиму </a:t>
            </a:r>
            <a:r>
              <a:rPr lang="ru-RU" dirty="0" err="1"/>
              <a:t>правління</a:t>
            </a:r>
            <a:r>
              <a:rPr lang="ru-RU" dirty="0"/>
              <a:t>, вид </a:t>
            </a:r>
            <a:r>
              <a:rPr lang="ru-RU" dirty="0" err="1"/>
              <a:t>конкретної</a:t>
            </a:r>
            <a:r>
              <a:rPr lang="ru-RU" dirty="0"/>
              <a:t> </a:t>
            </a:r>
            <a:r>
              <a:rPr lang="ru-RU" dirty="0" err="1"/>
              <a:t>соціально-економічної</a:t>
            </a:r>
            <a:r>
              <a:rPr lang="ru-RU" dirty="0"/>
              <a:t> </a:t>
            </a:r>
            <a:r>
              <a:rPr lang="ru-RU" dirty="0" err="1"/>
              <a:t>ситуації</a:t>
            </a:r>
            <a:r>
              <a:rPr lang="ru-RU" dirty="0"/>
              <a:t>. Для </a:t>
            </a:r>
            <a:r>
              <a:rPr lang="ru-RU" dirty="0" err="1"/>
              <a:t>політичної</a:t>
            </a:r>
            <a:r>
              <a:rPr lang="ru-RU" dirty="0"/>
              <a:t> </a:t>
            </a:r>
            <a:r>
              <a:rPr lang="ru-RU" dirty="0" err="1"/>
              <a:t>участі</a:t>
            </a:r>
            <a:r>
              <a:rPr lang="ru-RU" dirty="0"/>
              <a:t> </a:t>
            </a:r>
            <a:r>
              <a:rPr lang="ru-RU" dirty="0" err="1"/>
              <a:t>характерні</a:t>
            </a:r>
            <a:r>
              <a:rPr lang="ru-RU" dirty="0"/>
              <a:t> </a:t>
            </a:r>
            <a:r>
              <a:rPr lang="ru-RU" b="1" dirty="0" err="1"/>
              <a:t>дві</a:t>
            </a:r>
            <a:r>
              <a:rPr lang="ru-RU" b="1" dirty="0"/>
              <a:t> </a:t>
            </a:r>
            <a:r>
              <a:rPr lang="ru-RU" b="1" dirty="0" err="1"/>
              <a:t>форми</a:t>
            </a:r>
            <a:r>
              <a:rPr lang="ru-RU" dirty="0"/>
              <a:t>:</a:t>
            </a:r>
          </a:p>
          <a:p>
            <a:r>
              <a:rPr lang="ru-RU" b="1" dirty="0"/>
              <a:t>пряма</a:t>
            </a:r>
            <a:r>
              <a:rPr lang="ru-RU" dirty="0"/>
              <a:t>, </a:t>
            </a:r>
            <a:r>
              <a:rPr lang="ru-RU" dirty="0" err="1"/>
              <a:t>реалізована</a:t>
            </a:r>
            <a:r>
              <a:rPr lang="ru-RU" dirty="0"/>
              <a:t> в </a:t>
            </a:r>
            <a:r>
              <a:rPr lang="ru-RU" dirty="0" err="1"/>
              <a:t>безпосередніх</a:t>
            </a:r>
            <a:r>
              <a:rPr lang="ru-RU" dirty="0"/>
              <a:t> </a:t>
            </a:r>
            <a:r>
              <a:rPr lang="ru-RU" dirty="0" err="1"/>
              <a:t>діях</a:t>
            </a:r>
            <a:r>
              <a:rPr lang="ru-RU" dirty="0"/>
              <a:t> </a:t>
            </a:r>
            <a:r>
              <a:rPr lang="ru-RU" dirty="0" err="1"/>
              <a:t>індивідів</a:t>
            </a:r>
            <a:r>
              <a:rPr lang="ru-RU" dirty="0"/>
              <a:t> (</a:t>
            </a:r>
            <a:r>
              <a:rPr lang="ru-RU" dirty="0" err="1"/>
              <a:t>мітинги</a:t>
            </a:r>
            <a:r>
              <a:rPr lang="ru-RU" dirty="0"/>
              <a:t>, </a:t>
            </a:r>
            <a:r>
              <a:rPr lang="ru-RU" dirty="0" err="1"/>
              <a:t>демонстрації</a:t>
            </a:r>
            <a:r>
              <a:rPr lang="ru-RU" dirty="0"/>
              <a:t>, </a:t>
            </a:r>
            <a:r>
              <a:rPr lang="ru-RU" dirty="0" err="1"/>
              <a:t>страйки</a:t>
            </a:r>
            <a:r>
              <a:rPr lang="ru-RU" dirty="0"/>
              <a:t>, </a:t>
            </a:r>
            <a:r>
              <a:rPr lang="ru-RU" dirty="0" err="1"/>
              <a:t>референдуми</a:t>
            </a:r>
            <a:r>
              <a:rPr lang="ru-RU" dirty="0"/>
              <a:t> і т.п.);</a:t>
            </a:r>
          </a:p>
          <a:p>
            <a:r>
              <a:rPr lang="ru-RU" b="1" dirty="0"/>
              <a:t>непряма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характеризується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включенням</a:t>
            </a:r>
            <a:r>
              <a:rPr lang="ru-RU" dirty="0"/>
              <a:t> в </a:t>
            </a:r>
            <a:r>
              <a:rPr lang="ru-RU" dirty="0" err="1"/>
              <a:t>політику</a:t>
            </a:r>
            <a:r>
              <a:rPr lang="ru-RU" dirty="0"/>
              <a:t> через </a:t>
            </a:r>
            <a:r>
              <a:rPr lang="ru-RU" dirty="0" err="1"/>
              <a:t>вибраних</a:t>
            </a:r>
            <a:r>
              <a:rPr lang="ru-RU" dirty="0"/>
              <a:t> </a:t>
            </a:r>
            <a:r>
              <a:rPr lang="ru-RU" dirty="0" err="1"/>
              <a:t>представників</a:t>
            </a:r>
            <a:r>
              <a:rPr lang="ru-RU" dirty="0"/>
              <a:t>, </a:t>
            </a:r>
            <a:r>
              <a:rPr lang="ru-RU" dirty="0" err="1"/>
              <a:t>партії</a:t>
            </a:r>
            <a:r>
              <a:rPr lang="ru-RU" dirty="0"/>
              <a:t>, </a:t>
            </a:r>
            <a:r>
              <a:rPr lang="ru-RU" dirty="0" err="1"/>
              <a:t>суспільні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і </a:t>
            </a:r>
            <a:r>
              <a:rPr lang="ru-RU" dirty="0" err="1"/>
              <a:t>рухи</a:t>
            </a:r>
            <a:r>
              <a:rPr lang="ru-RU" dirty="0"/>
              <a:t>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06486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04664"/>
            <a:ext cx="9144000" cy="568863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/>
              <a:t>  </a:t>
            </a:r>
            <a:r>
              <a:rPr lang="ru-RU" dirty="0" err="1" smtClean="0"/>
              <a:t>Політична</a:t>
            </a:r>
            <a:r>
              <a:rPr lang="ru-RU" dirty="0" smtClean="0"/>
              <a:t> </a:t>
            </a:r>
            <a:r>
              <a:rPr lang="ru-RU" dirty="0"/>
              <a:t>участь </a:t>
            </a:r>
            <a:r>
              <a:rPr lang="ru-RU" dirty="0" err="1"/>
              <a:t>може</a:t>
            </a:r>
            <a:r>
              <a:rPr lang="ru-RU" dirty="0"/>
              <a:t> бути </a:t>
            </a:r>
            <a:r>
              <a:rPr lang="ru-RU" b="1" dirty="0" err="1"/>
              <a:t>організованою</a:t>
            </a:r>
            <a:r>
              <a:rPr lang="ru-RU" dirty="0"/>
              <a:t>, 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діяльність</a:t>
            </a:r>
            <a:r>
              <a:rPr lang="ru-RU" dirty="0"/>
              <a:t> </a:t>
            </a:r>
            <a:r>
              <a:rPr lang="ru-RU" dirty="0" err="1"/>
              <a:t>політичних</a:t>
            </a:r>
            <a:r>
              <a:rPr lang="ru-RU" dirty="0"/>
              <a:t> </a:t>
            </a:r>
            <a:r>
              <a:rPr lang="ru-RU" dirty="0" err="1"/>
              <a:t>партій</a:t>
            </a:r>
            <a:r>
              <a:rPr lang="ru-RU" dirty="0"/>
              <a:t> і </a:t>
            </a:r>
            <a:r>
              <a:rPr lang="ru-RU" b="1" dirty="0" err="1"/>
              <a:t>неорганізованою</a:t>
            </a:r>
            <a:r>
              <a:rPr lang="ru-RU" dirty="0"/>
              <a:t>, </a:t>
            </a:r>
            <a:r>
              <a:rPr lang="ru-RU" dirty="0" err="1"/>
              <a:t>наприклад</a:t>
            </a:r>
            <a:r>
              <a:rPr lang="ru-RU" dirty="0"/>
              <a:t>, заколот, а </a:t>
            </a:r>
            <a:r>
              <a:rPr lang="ru-RU" dirty="0" err="1"/>
              <a:t>також</a:t>
            </a:r>
            <a:r>
              <a:rPr lang="ru-RU" dirty="0"/>
              <a:t> </a:t>
            </a:r>
            <a:r>
              <a:rPr lang="ru-RU" b="1" dirty="0"/>
              <a:t>систематичною</a:t>
            </a:r>
            <a:r>
              <a:rPr lang="ru-RU" dirty="0"/>
              <a:t>, 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вибори</a:t>
            </a:r>
            <a:r>
              <a:rPr lang="ru-RU" dirty="0"/>
              <a:t>, і </a:t>
            </a:r>
            <a:r>
              <a:rPr lang="ru-RU" b="1" dirty="0" err="1"/>
              <a:t>періодичною</a:t>
            </a:r>
            <a:r>
              <a:rPr lang="ru-RU" dirty="0"/>
              <a:t>, 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демонстрації</a:t>
            </a:r>
            <a:r>
              <a:rPr lang="ru-RU" dirty="0"/>
              <a:t>.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 В </a:t>
            </a:r>
            <a:r>
              <a:rPr lang="ru-RU" dirty="0" err="1"/>
              <a:t>сучасному</a:t>
            </a:r>
            <a:r>
              <a:rPr lang="ru-RU" dirty="0"/>
              <a:t> </a:t>
            </a:r>
            <a:r>
              <a:rPr lang="ru-RU" dirty="0" err="1"/>
              <a:t>суспільстві</a:t>
            </a:r>
            <a:r>
              <a:rPr lang="ru-RU" dirty="0"/>
              <a:t> </a:t>
            </a:r>
            <a:r>
              <a:rPr lang="ru-RU" dirty="0" err="1"/>
              <a:t>повинні</a:t>
            </a:r>
            <a:r>
              <a:rPr lang="ru-RU" dirty="0"/>
              <a:t> бути </a:t>
            </a:r>
            <a:r>
              <a:rPr lang="ru-RU" dirty="0" err="1"/>
              <a:t>створений</a:t>
            </a:r>
            <a:r>
              <a:rPr lang="ru-RU" dirty="0"/>
              <a:t> </a:t>
            </a:r>
            <a:r>
              <a:rPr lang="ru-RU" dirty="0" err="1"/>
              <a:t>рівні</a:t>
            </a:r>
            <a:r>
              <a:rPr lang="ru-RU" dirty="0"/>
              <a:t> </a:t>
            </a:r>
            <a:r>
              <a:rPr lang="ru-RU" dirty="0" err="1"/>
              <a:t>можливості</a:t>
            </a:r>
            <a:r>
              <a:rPr lang="ru-RU" dirty="0"/>
              <a:t> для </a:t>
            </a:r>
            <a:r>
              <a:rPr lang="ru-RU" dirty="0" err="1"/>
              <a:t>політичної</a:t>
            </a:r>
            <a:r>
              <a:rPr lang="ru-RU" dirty="0"/>
              <a:t> </a:t>
            </a:r>
            <a:r>
              <a:rPr lang="ru-RU" dirty="0" err="1"/>
              <a:t>участі</a:t>
            </a:r>
            <a:r>
              <a:rPr lang="ru-RU" dirty="0"/>
              <a:t> </a:t>
            </a:r>
            <a:r>
              <a:rPr lang="ru-RU" dirty="0" err="1"/>
              <a:t>громадян</a:t>
            </a:r>
            <a:r>
              <a:rPr lang="ru-RU" dirty="0"/>
              <a:t>.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Політичну</a:t>
            </a:r>
            <a:r>
              <a:rPr lang="ru-RU" dirty="0"/>
              <a:t> </a:t>
            </a:r>
            <a:r>
              <a:rPr lang="ru-RU" dirty="0" err="1"/>
              <a:t>поведінку</a:t>
            </a:r>
            <a:r>
              <a:rPr lang="ru-RU" dirty="0"/>
              <a:t> особи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характеризувати</a:t>
            </a:r>
            <a:r>
              <a:rPr lang="ru-RU" dirty="0"/>
              <a:t> не </a:t>
            </a:r>
            <a:r>
              <a:rPr lang="ru-RU" dirty="0" err="1"/>
              <a:t>лише</a:t>
            </a:r>
            <a:r>
              <a:rPr lang="ru-RU" dirty="0"/>
              <a:t> активна </a:t>
            </a:r>
            <a:r>
              <a:rPr lang="ru-RU" dirty="0" err="1"/>
              <a:t>позиція</a:t>
            </a:r>
            <a:r>
              <a:rPr lang="ru-RU" dirty="0"/>
              <a:t>, але і </a:t>
            </a:r>
            <a:r>
              <a:rPr lang="ru-RU" dirty="0" err="1"/>
              <a:t>відчуження</a:t>
            </a:r>
            <a:r>
              <a:rPr lang="ru-RU" dirty="0"/>
              <a:t>.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 </a:t>
            </a:r>
            <a:r>
              <a:rPr lang="ru-RU" b="1" dirty="0" err="1" smtClean="0"/>
              <a:t>Політичне</a:t>
            </a:r>
            <a:r>
              <a:rPr lang="ru-RU" b="1" dirty="0" smtClean="0"/>
              <a:t> </a:t>
            </a:r>
            <a:r>
              <a:rPr lang="ru-RU" b="1" dirty="0" err="1"/>
              <a:t>відчуження</a:t>
            </a:r>
            <a:r>
              <a:rPr lang="ru-RU" dirty="0"/>
              <a:t> - </a:t>
            </a:r>
            <a:r>
              <a:rPr lang="ru-RU" dirty="0" err="1"/>
              <a:t>процес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характеризується</a:t>
            </a:r>
            <a:r>
              <a:rPr lang="ru-RU" dirty="0"/>
              <a:t> </a:t>
            </a:r>
            <a:r>
              <a:rPr lang="ru-RU" dirty="0" err="1"/>
              <a:t>сприйняттям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, </a:t>
            </a:r>
            <a:r>
              <a:rPr lang="ru-RU" dirty="0" err="1"/>
              <a:t>держави</a:t>
            </a:r>
            <a:r>
              <a:rPr lang="ru-RU" dirty="0"/>
              <a:t>, </a:t>
            </a:r>
            <a:r>
              <a:rPr lang="ru-RU" dirty="0" err="1"/>
              <a:t>влади</a:t>
            </a:r>
            <a:r>
              <a:rPr lang="ru-RU" dirty="0"/>
              <a:t> як </a:t>
            </a:r>
            <a:r>
              <a:rPr lang="ru-RU" dirty="0" err="1"/>
              <a:t>сторонніх</a:t>
            </a:r>
            <a:r>
              <a:rPr lang="ru-RU" dirty="0"/>
              <a:t>, чужих сил,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панують</a:t>
            </a:r>
            <a:r>
              <a:rPr lang="ru-RU" dirty="0"/>
              <a:t> над </a:t>
            </a:r>
            <a:r>
              <a:rPr lang="ru-RU" dirty="0" err="1"/>
              <a:t>людино</a:t>
            </a:r>
            <a:r>
              <a:rPr lang="ru-RU" dirty="0"/>
              <a:t>, </a:t>
            </a:r>
            <a:r>
              <a:rPr lang="ru-RU" dirty="0" err="1"/>
              <a:t>пригнічують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.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</a:t>
            </a:r>
            <a:r>
              <a:rPr lang="ru-RU" dirty="0" err="1" smtClean="0"/>
              <a:t>Політичне</a:t>
            </a:r>
            <a:r>
              <a:rPr lang="ru-RU" dirty="0" smtClean="0"/>
              <a:t> </a:t>
            </a:r>
            <a:r>
              <a:rPr lang="ru-RU" dirty="0" err="1"/>
              <a:t>відчуження</a:t>
            </a:r>
            <a:r>
              <a:rPr lang="ru-RU" dirty="0"/>
              <a:t> </a:t>
            </a:r>
            <a:r>
              <a:rPr lang="ru-RU" dirty="0" err="1"/>
              <a:t>фіксує</a:t>
            </a:r>
            <a:r>
              <a:rPr lang="ru-RU" dirty="0"/>
              <a:t> </a:t>
            </a:r>
            <a:r>
              <a:rPr lang="ru-RU" dirty="0" err="1"/>
              <a:t>наявність</a:t>
            </a:r>
            <a:r>
              <a:rPr lang="ru-RU" dirty="0"/>
              <a:t> </a:t>
            </a:r>
            <a:r>
              <a:rPr lang="ru-RU" dirty="0" err="1"/>
              <a:t>розриву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суспільством</a:t>
            </a:r>
            <a:r>
              <a:rPr lang="ru-RU" dirty="0"/>
              <a:t> і </a:t>
            </a:r>
            <a:r>
              <a:rPr lang="ru-RU" dirty="0" err="1"/>
              <a:t>людиною</a:t>
            </a:r>
            <a:r>
              <a:rPr lang="ru-RU" dirty="0"/>
              <a:t>, </a:t>
            </a:r>
            <a:r>
              <a:rPr lang="ru-RU" dirty="0" err="1"/>
              <a:t>воно</a:t>
            </a:r>
            <a:r>
              <a:rPr lang="ru-RU" dirty="0"/>
              <a:t> </a:t>
            </a:r>
            <a:r>
              <a:rPr lang="ru-RU" dirty="0" err="1"/>
              <a:t>проявляється</a:t>
            </a:r>
            <a:r>
              <a:rPr lang="ru-RU" dirty="0"/>
              <a:t> у </a:t>
            </a:r>
            <a:r>
              <a:rPr lang="ru-RU" dirty="0" err="1"/>
              <a:t>безсиллі</a:t>
            </a:r>
            <a:r>
              <a:rPr lang="ru-RU" dirty="0"/>
              <a:t> </a:t>
            </a:r>
            <a:r>
              <a:rPr lang="ru-RU" dirty="0" err="1"/>
              <a:t>індивіда</a:t>
            </a:r>
            <a:r>
              <a:rPr lang="ru-RU" dirty="0"/>
              <a:t> </a:t>
            </a:r>
            <a:r>
              <a:rPr lang="ru-RU" dirty="0" err="1"/>
              <a:t>впливати</a:t>
            </a:r>
            <a:r>
              <a:rPr lang="ru-RU" dirty="0"/>
              <a:t> на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політичних</a:t>
            </a:r>
            <a:r>
              <a:rPr lang="ru-RU" dirty="0"/>
              <a:t> </a:t>
            </a:r>
            <a:r>
              <a:rPr lang="ru-RU" dirty="0" err="1"/>
              <a:t>подій</a:t>
            </a:r>
            <a:r>
              <a:rPr lang="ru-RU" dirty="0"/>
              <a:t>, </a:t>
            </a:r>
            <a:r>
              <a:rPr lang="ru-RU" dirty="0" err="1"/>
              <a:t>сприйняття</a:t>
            </a:r>
            <a:r>
              <a:rPr lang="ru-RU" dirty="0"/>
              <a:t> </a:t>
            </a:r>
            <a:r>
              <a:rPr lang="ru-RU" dirty="0" err="1"/>
              <a:t>людиною</a:t>
            </a:r>
            <a:r>
              <a:rPr lang="ru-RU" dirty="0"/>
              <a:t> </a:t>
            </a:r>
            <a:r>
              <a:rPr lang="ru-RU" dirty="0" err="1"/>
              <a:t>політичних</a:t>
            </a:r>
            <a:r>
              <a:rPr lang="ru-RU" dirty="0"/>
              <a:t> </a:t>
            </a:r>
            <a:r>
              <a:rPr lang="ru-RU" dirty="0" err="1"/>
              <a:t>інститутів</a:t>
            </a:r>
            <a:r>
              <a:rPr lang="ru-RU" dirty="0"/>
              <a:t> як </a:t>
            </a:r>
            <a:r>
              <a:rPr lang="ru-RU" dirty="0" err="1"/>
              <a:t>ворожих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інтересам</a:t>
            </a:r>
            <a:r>
              <a:rPr lang="ru-RU" dirty="0"/>
              <a:t>. </a:t>
            </a:r>
            <a:r>
              <a:rPr lang="ru-RU" dirty="0" err="1"/>
              <a:t>Політичне</a:t>
            </a:r>
            <a:r>
              <a:rPr lang="ru-RU" dirty="0"/>
              <a:t> </a:t>
            </a:r>
            <a:r>
              <a:rPr lang="ru-RU" dirty="0" err="1"/>
              <a:t>відчуження</a:t>
            </a:r>
            <a:r>
              <a:rPr lang="ru-RU" dirty="0"/>
              <a:t> </a:t>
            </a:r>
            <a:r>
              <a:rPr lang="ru-RU" dirty="0" err="1"/>
              <a:t>зумовлене</a:t>
            </a:r>
            <a:r>
              <a:rPr lang="ru-RU" dirty="0"/>
              <a:t> й такими причинами, як </a:t>
            </a:r>
            <a:r>
              <a:rPr lang="ru-RU" dirty="0" err="1"/>
              <a:t>втрата</a:t>
            </a:r>
            <a:r>
              <a:rPr lang="ru-RU" dirty="0"/>
              <a:t> 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/>
              <a:t>ідеалів</a:t>
            </a:r>
            <a:r>
              <a:rPr lang="ru-RU" dirty="0"/>
              <a:t>, </a:t>
            </a:r>
            <a:r>
              <a:rPr lang="ru-RU" dirty="0" err="1"/>
              <a:t>зневіра</a:t>
            </a:r>
            <a:r>
              <a:rPr lang="ru-RU" dirty="0"/>
              <a:t> в будь-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владних</a:t>
            </a:r>
            <a:r>
              <a:rPr lang="ru-RU" dirty="0"/>
              <a:t> структурах, </a:t>
            </a:r>
            <a:r>
              <a:rPr lang="ru-RU" dirty="0" err="1"/>
              <a:t>психологічна</a:t>
            </a:r>
            <a:r>
              <a:rPr lang="ru-RU" dirty="0"/>
              <a:t> </a:t>
            </a:r>
            <a:r>
              <a:rPr lang="ru-RU" dirty="0" err="1"/>
              <a:t>втома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нескінченного</a:t>
            </a:r>
            <a:r>
              <a:rPr lang="ru-RU" dirty="0"/>
              <a:t> потоку </a:t>
            </a:r>
            <a:r>
              <a:rPr lang="ru-RU" dirty="0" err="1"/>
              <a:t>політичної</a:t>
            </a:r>
            <a:r>
              <a:rPr lang="ru-RU" dirty="0"/>
              <a:t> </a:t>
            </a:r>
            <a:r>
              <a:rPr lang="ru-RU" dirty="0" err="1"/>
              <a:t>демагогії</a:t>
            </a:r>
            <a:r>
              <a:rPr lang="ru-RU" dirty="0"/>
              <a:t>, </a:t>
            </a:r>
            <a:r>
              <a:rPr lang="ru-RU" dirty="0" err="1"/>
              <a:t>непродуманих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 та </a:t>
            </a:r>
            <a:r>
              <a:rPr lang="ru-RU" dirty="0" err="1"/>
              <a:t>відверто</a:t>
            </a:r>
            <a:r>
              <a:rPr lang="ru-RU" dirty="0"/>
              <a:t> </a:t>
            </a:r>
            <a:r>
              <a:rPr lang="ru-RU" dirty="0" err="1"/>
              <a:t>цинічної</a:t>
            </a:r>
            <a:r>
              <a:rPr lang="ru-RU" dirty="0"/>
              <a:t> </a:t>
            </a:r>
            <a:r>
              <a:rPr lang="ru-RU" dirty="0" err="1"/>
              <a:t>брехні</a:t>
            </a:r>
            <a:r>
              <a:rPr lang="ru-RU" dirty="0"/>
              <a:t>.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Проявами</a:t>
            </a:r>
            <a:r>
              <a:rPr lang="ru-RU" dirty="0"/>
              <a:t> </a:t>
            </a:r>
            <a:r>
              <a:rPr lang="ru-RU" dirty="0" err="1"/>
              <a:t>відчуження</a:t>
            </a:r>
            <a:r>
              <a:rPr lang="ru-RU" dirty="0"/>
              <a:t> є </a:t>
            </a:r>
            <a:r>
              <a:rPr lang="ru-RU" dirty="0" err="1"/>
              <a:t>конформізм</a:t>
            </a:r>
            <a:r>
              <a:rPr lang="ru-RU" dirty="0"/>
              <a:t>, </a:t>
            </a:r>
            <a:r>
              <a:rPr lang="ru-RU" dirty="0" err="1"/>
              <a:t>соціальна</a:t>
            </a:r>
            <a:r>
              <a:rPr lang="ru-RU" dirty="0"/>
              <a:t> </a:t>
            </a:r>
            <a:r>
              <a:rPr lang="ru-RU" dirty="0" err="1"/>
              <a:t>апатія</a:t>
            </a:r>
            <a:r>
              <a:rPr lang="ru-RU" dirty="0"/>
              <a:t>, </a:t>
            </a:r>
            <a:r>
              <a:rPr lang="ru-RU" dirty="0" err="1"/>
              <a:t>абсентеїзм</a:t>
            </a:r>
            <a:r>
              <a:rPr lang="ru-RU" dirty="0"/>
              <a:t>, </a:t>
            </a:r>
            <a:r>
              <a:rPr lang="ru-RU" dirty="0" err="1"/>
              <a:t>відсутність</a:t>
            </a:r>
            <a:r>
              <a:rPr lang="ru-RU" dirty="0"/>
              <a:t> </a:t>
            </a:r>
            <a:r>
              <a:rPr lang="ru-RU" dirty="0" err="1"/>
              <a:t>інтересу</a:t>
            </a:r>
            <a:r>
              <a:rPr lang="ru-RU" dirty="0"/>
              <a:t> до </a:t>
            </a:r>
            <a:r>
              <a:rPr lang="ru-RU" dirty="0" err="1"/>
              <a:t>політичних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, </a:t>
            </a:r>
            <a:r>
              <a:rPr lang="ru-RU" dirty="0" err="1"/>
              <a:t>подій</a:t>
            </a:r>
            <a:r>
              <a:rPr lang="ru-RU" dirty="0"/>
              <a:t>, </a:t>
            </a:r>
            <a:r>
              <a:rPr lang="ru-RU" dirty="0" err="1"/>
              <a:t>відмова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громадського</a:t>
            </a:r>
            <a:r>
              <a:rPr lang="ru-RU" dirty="0"/>
              <a:t> </a:t>
            </a:r>
            <a:r>
              <a:rPr lang="ru-RU" dirty="0" err="1"/>
              <a:t>обов’язку</a:t>
            </a:r>
            <a:r>
              <a:rPr lang="ru-RU" dirty="0"/>
              <a:t> як форма протесту </a:t>
            </a:r>
            <a:r>
              <a:rPr lang="ru-RU" dirty="0" err="1"/>
              <a:t>проти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, </a:t>
            </a:r>
            <a:r>
              <a:rPr lang="ru-RU" dirty="0" err="1"/>
              <a:t>влади</a:t>
            </a:r>
            <a:r>
              <a:rPr lang="ru-RU" dirty="0"/>
              <a:t>,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лідерів</a:t>
            </a:r>
            <a:r>
              <a:rPr lang="ru-RU" dirty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9840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96552" y="332656"/>
            <a:ext cx="9144000" cy="16002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err="1"/>
              <a:t>Основні</a:t>
            </a:r>
            <a:r>
              <a:rPr lang="ru-RU" b="1" dirty="0"/>
              <a:t> </a:t>
            </a:r>
            <a:r>
              <a:rPr lang="ru-RU" b="1" dirty="0" err="1"/>
              <a:t>види</a:t>
            </a:r>
            <a:r>
              <a:rPr lang="ru-RU" b="1" dirty="0"/>
              <a:t> </a:t>
            </a:r>
            <a:r>
              <a:rPr lang="ru-RU" b="1" dirty="0" err="1"/>
              <a:t>політичних</a:t>
            </a:r>
            <a:r>
              <a:rPr lang="ru-RU" b="1" dirty="0"/>
              <a:t> </a:t>
            </a:r>
            <a:r>
              <a:rPr lang="ru-RU" b="1" dirty="0" err="1"/>
              <a:t>процесів</a:t>
            </a:r>
            <a:r>
              <a:rPr lang="ru-RU" b="1" dirty="0"/>
              <a:t>.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772816"/>
            <a:ext cx="9144000" cy="50851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b="1" dirty="0" smtClean="0"/>
              <a:t>  </a:t>
            </a:r>
            <a:r>
              <a:rPr lang="ru-RU" sz="1800" b="1" dirty="0" err="1" smtClean="0"/>
              <a:t>Революція</a:t>
            </a:r>
            <a:r>
              <a:rPr lang="ru-RU" sz="1800" dirty="0"/>
              <a:t> - </a:t>
            </a:r>
            <a:r>
              <a:rPr lang="ru-RU" sz="1800" dirty="0" err="1"/>
              <a:t>це</a:t>
            </a:r>
            <a:r>
              <a:rPr lang="ru-RU" sz="1800" dirty="0"/>
              <a:t> </a:t>
            </a:r>
            <a:r>
              <a:rPr lang="ru-RU" sz="1800" dirty="0" err="1"/>
              <a:t>докорінне</a:t>
            </a:r>
            <a:r>
              <a:rPr lang="ru-RU" sz="1800" dirty="0"/>
              <a:t> </a:t>
            </a:r>
            <a:r>
              <a:rPr lang="ru-RU" sz="1800" dirty="0" err="1"/>
              <a:t>перетворення</a:t>
            </a:r>
            <a:r>
              <a:rPr lang="ru-RU" sz="1800" dirty="0"/>
              <a:t> </a:t>
            </a:r>
            <a:r>
              <a:rPr lang="ru-RU" sz="1800" dirty="0" err="1"/>
              <a:t>громадського</a:t>
            </a:r>
            <a:r>
              <a:rPr lang="ru-RU" sz="1800" dirty="0"/>
              <a:t> порядку, </a:t>
            </a:r>
            <a:r>
              <a:rPr lang="ru-RU" sz="1800" dirty="0" err="1"/>
              <a:t>створення</a:t>
            </a:r>
            <a:r>
              <a:rPr lang="ru-RU" sz="1800" dirty="0"/>
              <a:t> </a:t>
            </a:r>
            <a:r>
              <a:rPr lang="ru-RU" sz="1800" dirty="0" err="1"/>
              <a:t>нової</a:t>
            </a:r>
            <a:r>
              <a:rPr lang="ru-RU" sz="1800" dirty="0"/>
              <a:t> </a:t>
            </a:r>
            <a:r>
              <a:rPr lang="ru-RU" sz="1800" dirty="0" err="1"/>
              <a:t>політичної</a:t>
            </a:r>
            <a:r>
              <a:rPr lang="ru-RU" sz="1800" dirty="0"/>
              <a:t> </a:t>
            </a:r>
            <a:r>
              <a:rPr lang="ru-RU" sz="1800" dirty="0" err="1"/>
              <a:t>системи</a:t>
            </a:r>
            <a:r>
              <a:rPr lang="ru-RU" sz="1800" dirty="0"/>
              <a:t>, </a:t>
            </a:r>
            <a:r>
              <a:rPr lang="ru-RU" sz="1800" dirty="0" err="1"/>
              <a:t>заснованої</a:t>
            </a:r>
            <a:r>
              <a:rPr lang="ru-RU" sz="1800" dirty="0"/>
              <a:t> на </a:t>
            </a:r>
            <a:r>
              <a:rPr lang="ru-RU" sz="1800" dirty="0" err="1"/>
              <a:t>інших</a:t>
            </a:r>
            <a:r>
              <a:rPr lang="ru-RU" sz="1800" dirty="0"/>
              <a:t> принципах </a:t>
            </a:r>
            <a:r>
              <a:rPr lang="ru-RU" sz="1800" dirty="0" err="1"/>
              <a:t>легітимності</a:t>
            </a:r>
            <a:r>
              <a:rPr lang="ru-RU" sz="1800" dirty="0"/>
              <a:t>. 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>  </a:t>
            </a:r>
            <a:r>
              <a:rPr lang="ru-RU" sz="1800" b="1" dirty="0" smtClean="0"/>
              <a:t>Реформа</a:t>
            </a:r>
            <a:r>
              <a:rPr lang="ru-RU" sz="1800" dirty="0"/>
              <a:t> - </a:t>
            </a:r>
            <a:r>
              <a:rPr lang="ru-RU" sz="1800" dirty="0" err="1"/>
              <a:t>це</a:t>
            </a:r>
            <a:r>
              <a:rPr lang="ru-RU" sz="1800" dirty="0"/>
              <a:t> </a:t>
            </a:r>
            <a:r>
              <a:rPr lang="ru-RU" sz="1800" dirty="0" err="1"/>
              <a:t>поступове</a:t>
            </a:r>
            <a:r>
              <a:rPr lang="ru-RU" sz="1800" dirty="0"/>
              <a:t> </a:t>
            </a:r>
            <a:r>
              <a:rPr lang="ru-RU" sz="1800" dirty="0" err="1"/>
              <a:t>перетворення</a:t>
            </a:r>
            <a:r>
              <a:rPr lang="ru-RU" sz="1800" dirty="0"/>
              <a:t> </a:t>
            </a:r>
            <a:r>
              <a:rPr lang="ru-RU" sz="1800" dirty="0" err="1"/>
              <a:t>економічного</a:t>
            </a:r>
            <a:r>
              <a:rPr lang="ru-RU" sz="1800" dirty="0"/>
              <a:t> і </a:t>
            </a:r>
            <a:r>
              <a:rPr lang="ru-RU" sz="1800" dirty="0" err="1"/>
              <a:t>політичного</a:t>
            </a:r>
            <a:r>
              <a:rPr lang="ru-RU" sz="1800" dirty="0"/>
              <a:t> ладу при </a:t>
            </a:r>
            <a:r>
              <a:rPr lang="ru-RU" sz="1800" dirty="0" err="1"/>
              <a:t>збереженні</a:t>
            </a:r>
            <a:r>
              <a:rPr lang="ru-RU" sz="1800" dirty="0"/>
              <a:t> </a:t>
            </a:r>
            <a:r>
              <a:rPr lang="ru-RU" sz="1800" dirty="0" err="1"/>
              <a:t>його</a:t>
            </a:r>
            <a:r>
              <a:rPr lang="ru-RU" sz="1800" dirty="0"/>
              <a:t> основ і </a:t>
            </a:r>
            <a:r>
              <a:rPr lang="ru-RU" sz="1800" dirty="0" err="1"/>
              <a:t>влади</a:t>
            </a:r>
            <a:r>
              <a:rPr lang="ru-RU" sz="1800" dirty="0"/>
              <a:t> </a:t>
            </a:r>
            <a:r>
              <a:rPr lang="ru-RU" sz="1800" dirty="0" err="1"/>
              <a:t>правлячої</a:t>
            </a:r>
            <a:r>
              <a:rPr lang="ru-RU" sz="1800" dirty="0"/>
              <a:t> </a:t>
            </a:r>
            <a:r>
              <a:rPr lang="ru-RU" sz="1800" dirty="0" err="1" smtClean="0"/>
              <a:t>еліти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>  </a:t>
            </a:r>
            <a:r>
              <a:rPr lang="ru-RU" sz="1800" b="1" dirty="0" err="1" smtClean="0"/>
              <a:t>Повстання</a:t>
            </a:r>
            <a:r>
              <a:rPr lang="ru-RU" sz="1800" dirty="0"/>
              <a:t> - </a:t>
            </a:r>
            <a:r>
              <a:rPr lang="ru-RU" sz="1800" dirty="0" err="1"/>
              <a:t>масовий</a:t>
            </a:r>
            <a:r>
              <a:rPr lang="ru-RU" sz="1800" dirty="0"/>
              <a:t> </a:t>
            </a:r>
            <a:r>
              <a:rPr lang="ru-RU" sz="1800" dirty="0" err="1"/>
              <a:t>виступ</a:t>
            </a:r>
            <a:r>
              <a:rPr lang="ru-RU" sz="1800" dirty="0"/>
              <a:t> </a:t>
            </a:r>
            <a:r>
              <a:rPr lang="ru-RU" sz="1800" dirty="0" err="1"/>
              <a:t>проти</a:t>
            </a:r>
            <a:r>
              <a:rPr lang="ru-RU" sz="1800" dirty="0"/>
              <a:t> </a:t>
            </a:r>
            <a:r>
              <a:rPr lang="ru-RU" sz="1800" dirty="0" err="1"/>
              <a:t>даної</a:t>
            </a:r>
            <a:r>
              <a:rPr lang="ru-RU" sz="1800" dirty="0"/>
              <a:t> </a:t>
            </a:r>
            <a:r>
              <a:rPr lang="ru-RU" sz="1800" dirty="0" err="1"/>
              <a:t>влади</a:t>
            </a:r>
            <a:r>
              <a:rPr lang="ru-RU" sz="1800" dirty="0"/>
              <a:t>, </a:t>
            </a:r>
            <a:r>
              <a:rPr lang="ru-RU" sz="1800" dirty="0" err="1"/>
              <a:t>існуючого</a:t>
            </a:r>
            <a:r>
              <a:rPr lang="ru-RU" sz="1800" dirty="0"/>
              <a:t> ладу. </a:t>
            </a:r>
            <a:r>
              <a:rPr lang="ru-RU" sz="1800" dirty="0" smtClean="0"/>
              <a:t>Будь-</a:t>
            </a:r>
            <a:r>
              <a:rPr lang="ru-RU" sz="1800" dirty="0" err="1" smtClean="0"/>
              <a:t>якому</a:t>
            </a:r>
            <a:r>
              <a:rPr lang="ru-RU" sz="1800" dirty="0" smtClean="0"/>
              <a:t> </a:t>
            </a:r>
            <a:r>
              <a:rPr lang="ru-RU" sz="1800" dirty="0" err="1"/>
              <a:t>повстанню</a:t>
            </a:r>
            <a:r>
              <a:rPr lang="ru-RU" sz="1800" dirty="0"/>
              <a:t> </a:t>
            </a:r>
            <a:r>
              <a:rPr lang="ru-RU" sz="1800" dirty="0" err="1"/>
              <a:t>властивий</a:t>
            </a:r>
            <a:r>
              <a:rPr lang="ru-RU" sz="1800" dirty="0"/>
              <a:t> </a:t>
            </a:r>
            <a:r>
              <a:rPr lang="ru-RU" sz="1800" dirty="0" err="1"/>
              <a:t>певний</a:t>
            </a:r>
            <a:r>
              <a:rPr lang="ru-RU" sz="1800" dirty="0"/>
              <a:t> </a:t>
            </a:r>
            <a:r>
              <a:rPr lang="ru-RU" sz="1800" dirty="0" err="1"/>
              <a:t>рівень</a:t>
            </a:r>
            <a:r>
              <a:rPr lang="ru-RU" sz="1800" dirty="0"/>
              <a:t> </a:t>
            </a:r>
            <a:r>
              <a:rPr lang="ru-RU" sz="1800" dirty="0" err="1"/>
              <a:t>організованості</a:t>
            </a:r>
            <a:r>
              <a:rPr lang="ru-RU" sz="1800" dirty="0"/>
              <a:t>. </a:t>
            </a:r>
            <a:r>
              <a:rPr lang="ru-RU" sz="1800" dirty="0" err="1"/>
              <a:t>Цілеспрямованість</a:t>
            </a:r>
            <a:r>
              <a:rPr lang="ru-RU" sz="1800" dirty="0"/>
              <a:t> і </a:t>
            </a:r>
            <a:r>
              <a:rPr lang="ru-RU" sz="1800" dirty="0" err="1"/>
              <a:t>організованість</a:t>
            </a:r>
            <a:r>
              <a:rPr lang="ru-RU" sz="1800" dirty="0"/>
              <a:t> </a:t>
            </a:r>
            <a:r>
              <a:rPr lang="ru-RU" sz="1800" dirty="0" err="1"/>
              <a:t>відрізняють</a:t>
            </a:r>
            <a:r>
              <a:rPr lang="ru-RU" sz="1800" dirty="0"/>
              <a:t> </a:t>
            </a:r>
            <a:r>
              <a:rPr lang="ru-RU" sz="1800" dirty="0" err="1"/>
              <a:t>повстання</a:t>
            </a:r>
            <a:r>
              <a:rPr lang="ru-RU" sz="1800" dirty="0"/>
              <a:t> </a:t>
            </a:r>
            <a:r>
              <a:rPr lang="ru-RU" sz="1800" dirty="0" err="1"/>
              <a:t>від</a:t>
            </a:r>
            <a:r>
              <a:rPr lang="ru-RU" sz="1800" dirty="0"/>
              <a:t> бунту. </a:t>
            </a:r>
            <a:r>
              <a:rPr lang="ru-RU" sz="1800" b="1" dirty="0"/>
              <a:t>Бунт </a:t>
            </a:r>
            <a:r>
              <a:rPr lang="ru-RU" sz="1800" dirty="0"/>
              <a:t>- </a:t>
            </a:r>
            <a:r>
              <a:rPr lang="ru-RU" sz="1800" dirty="0" err="1"/>
              <a:t>ця</a:t>
            </a:r>
            <a:r>
              <a:rPr lang="ru-RU" sz="1800" dirty="0"/>
              <a:t> </a:t>
            </a:r>
            <a:r>
              <a:rPr lang="ru-RU" sz="1800" dirty="0" err="1"/>
              <a:t>масова</a:t>
            </a:r>
            <a:r>
              <a:rPr lang="ru-RU" sz="1800" dirty="0"/>
              <a:t> </a:t>
            </a:r>
            <a:r>
              <a:rPr lang="ru-RU" sz="1800" dirty="0" err="1"/>
              <a:t>стихійна</a:t>
            </a:r>
            <a:r>
              <a:rPr lang="ru-RU" sz="1800" dirty="0"/>
              <a:t> </a:t>
            </a:r>
            <a:r>
              <a:rPr lang="ru-RU" sz="1800" dirty="0" err="1"/>
              <a:t>дія</a:t>
            </a:r>
            <a:r>
              <a:rPr lang="ru-RU" sz="1800" dirty="0"/>
              <a:t>, </a:t>
            </a:r>
            <a:r>
              <a:rPr lang="ru-RU" sz="1800" dirty="0" err="1"/>
              <a:t>що</a:t>
            </a:r>
            <a:r>
              <a:rPr lang="ru-RU" sz="1800" dirty="0"/>
              <a:t> </a:t>
            </a:r>
            <a:r>
              <a:rPr lang="ru-RU" sz="1800" dirty="0" err="1"/>
              <a:t>має</a:t>
            </a:r>
            <a:r>
              <a:rPr lang="ru-RU" sz="1800" dirty="0"/>
              <a:t> </a:t>
            </a:r>
            <a:r>
              <a:rPr lang="ru-RU" sz="1800" dirty="0" err="1"/>
              <a:t>високий</a:t>
            </a:r>
            <a:r>
              <a:rPr lang="ru-RU" sz="1800" dirty="0"/>
              <a:t> </a:t>
            </a:r>
            <a:r>
              <a:rPr lang="ru-RU" sz="1800" dirty="0" err="1"/>
              <a:t>ступінь</a:t>
            </a:r>
            <a:r>
              <a:rPr lang="ru-RU" sz="1800" dirty="0"/>
              <a:t> </a:t>
            </a:r>
            <a:r>
              <a:rPr lang="ru-RU" sz="1800" dirty="0" err="1" smtClean="0"/>
              <a:t>інтенсивності</a:t>
            </a:r>
            <a:endParaRPr lang="ru-RU" sz="1800" dirty="0" smtClean="0"/>
          </a:p>
          <a:p>
            <a:pPr marL="0" indent="0">
              <a:buNone/>
            </a:pPr>
            <a:r>
              <a:rPr lang="ru-RU" sz="1800" b="1" dirty="0" smtClean="0"/>
              <a:t>  </a:t>
            </a:r>
            <a:r>
              <a:rPr lang="ru-RU" sz="1800" b="1" dirty="0" err="1" smtClean="0"/>
              <a:t>Політична</a:t>
            </a:r>
            <a:r>
              <a:rPr lang="ru-RU" sz="1800" b="1" dirty="0" smtClean="0"/>
              <a:t> </a:t>
            </a:r>
            <a:r>
              <a:rPr lang="ru-RU" sz="1800" b="1" dirty="0" err="1"/>
              <a:t>кампанія</a:t>
            </a:r>
            <a:r>
              <a:rPr lang="ru-RU" sz="1800" dirty="0"/>
              <a:t> - </a:t>
            </a:r>
            <a:r>
              <a:rPr lang="ru-RU" sz="1800" dirty="0" err="1"/>
              <a:t>це</a:t>
            </a:r>
            <a:r>
              <a:rPr lang="ru-RU" sz="1800" dirty="0"/>
              <a:t> система </a:t>
            </a:r>
            <a:r>
              <a:rPr lang="ru-RU" sz="1800" dirty="0" err="1"/>
              <a:t>колективних</a:t>
            </a:r>
            <a:r>
              <a:rPr lang="ru-RU" sz="1800" dirty="0"/>
              <a:t> </a:t>
            </a:r>
            <a:r>
              <a:rPr lang="ru-RU" sz="1800" dirty="0" err="1"/>
              <a:t>дій</a:t>
            </a:r>
            <a:r>
              <a:rPr lang="ru-RU" sz="1800" dirty="0"/>
              <a:t>, </a:t>
            </a:r>
            <a:r>
              <a:rPr lang="ru-RU" sz="1800" dirty="0" err="1"/>
              <a:t>направлених</a:t>
            </a:r>
            <a:r>
              <a:rPr lang="ru-RU" sz="1800" dirty="0"/>
              <a:t> на </a:t>
            </a:r>
            <a:r>
              <a:rPr lang="ru-RU" sz="1800" dirty="0" err="1"/>
              <a:t>зміну</a:t>
            </a:r>
            <a:r>
              <a:rPr lang="ru-RU" sz="1800" dirty="0"/>
              <a:t> </a:t>
            </a:r>
            <a:r>
              <a:rPr lang="ru-RU" sz="1800" dirty="0" err="1"/>
              <a:t>структури</a:t>
            </a:r>
            <a:r>
              <a:rPr lang="ru-RU" sz="1800" dirty="0"/>
              <a:t> </a:t>
            </a:r>
            <a:r>
              <a:rPr lang="ru-RU" sz="1800" dirty="0" err="1"/>
              <a:t>влади</a:t>
            </a:r>
            <a:r>
              <a:rPr lang="ru-RU" sz="1800" dirty="0"/>
              <a:t>, </a:t>
            </a:r>
            <a:r>
              <a:rPr lang="ru-RU" sz="1800" dirty="0" err="1"/>
              <a:t>перерозподіл</a:t>
            </a:r>
            <a:r>
              <a:rPr lang="ru-RU" sz="1800" dirty="0"/>
              <a:t> </a:t>
            </a:r>
            <a:r>
              <a:rPr lang="ru-RU" sz="1800" dirty="0" err="1"/>
              <a:t>політичних</a:t>
            </a:r>
            <a:r>
              <a:rPr lang="ru-RU" sz="1800" dirty="0"/>
              <a:t> </a:t>
            </a:r>
            <a:r>
              <a:rPr lang="ru-RU" sz="1800" dirty="0" err="1"/>
              <a:t>повноважень</a:t>
            </a:r>
            <a:r>
              <a:rPr lang="ru-RU" sz="1800" dirty="0"/>
              <a:t>, </a:t>
            </a:r>
            <a:r>
              <a:rPr lang="ru-RU" sz="1800" dirty="0" err="1"/>
              <a:t>формування</a:t>
            </a:r>
            <a:r>
              <a:rPr lang="ru-RU" sz="1800" dirty="0"/>
              <a:t> </a:t>
            </a:r>
            <a:r>
              <a:rPr lang="ru-RU" sz="1800" dirty="0" err="1"/>
              <a:t>органів</a:t>
            </a:r>
            <a:r>
              <a:rPr lang="ru-RU" sz="1800" dirty="0"/>
              <a:t> </a:t>
            </a:r>
            <a:r>
              <a:rPr lang="ru-RU" sz="1800" dirty="0" err="1"/>
              <a:t>влади</a:t>
            </a:r>
            <a:r>
              <a:rPr lang="ru-RU" sz="1800" dirty="0"/>
              <a:t>. </a:t>
            </a:r>
            <a:endParaRPr lang="ru-RU" sz="1800" dirty="0" smtClean="0"/>
          </a:p>
          <a:p>
            <a:pPr marL="0" indent="0">
              <a:buNone/>
            </a:pPr>
            <a:r>
              <a:rPr lang="ru-RU" sz="1800" b="1" dirty="0" smtClean="0"/>
              <a:t>  </a:t>
            </a:r>
            <a:r>
              <a:rPr lang="ru-RU" sz="1800" b="1" dirty="0" err="1" smtClean="0"/>
              <a:t>Мітинг</a:t>
            </a:r>
            <a:r>
              <a:rPr lang="ru-RU" sz="1800" dirty="0"/>
              <a:t> - </a:t>
            </a:r>
            <a:r>
              <a:rPr lang="ru-RU" sz="1800" dirty="0" err="1"/>
              <a:t>збір</a:t>
            </a:r>
            <a:r>
              <a:rPr lang="ru-RU" sz="1800" dirty="0"/>
              <a:t> людей, </a:t>
            </a:r>
            <a:r>
              <a:rPr lang="ru-RU" sz="1800" dirty="0" err="1"/>
              <a:t>присвячений</a:t>
            </a:r>
            <a:r>
              <a:rPr lang="ru-RU" sz="1800" dirty="0"/>
              <a:t> </a:t>
            </a:r>
            <a:r>
              <a:rPr lang="ru-RU" sz="1800" dirty="0" err="1"/>
              <a:t>обговоренню</a:t>
            </a:r>
            <a:r>
              <a:rPr lang="ru-RU" sz="1800" dirty="0"/>
              <a:t> </a:t>
            </a:r>
            <a:r>
              <a:rPr lang="ru-RU" sz="1800" dirty="0" err="1"/>
              <a:t>тієї</a:t>
            </a:r>
            <a:r>
              <a:rPr lang="ru-RU" sz="1800" dirty="0"/>
              <a:t> </a:t>
            </a:r>
            <a:r>
              <a:rPr lang="ru-RU" sz="1800" dirty="0" err="1"/>
              <a:t>або</a:t>
            </a:r>
            <a:r>
              <a:rPr lang="ru-RU" sz="1800" dirty="0"/>
              <a:t> </a:t>
            </a:r>
            <a:r>
              <a:rPr lang="ru-RU" sz="1800" dirty="0" err="1"/>
              <a:t>іншої</a:t>
            </a:r>
            <a:r>
              <a:rPr lang="ru-RU" sz="1800" dirty="0"/>
              <a:t> </a:t>
            </a:r>
            <a:r>
              <a:rPr lang="ru-RU" sz="1800" dirty="0" err="1"/>
              <a:t>проблеми</a:t>
            </a:r>
            <a:r>
              <a:rPr lang="ru-RU" sz="1800" dirty="0"/>
              <a:t>. 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>  </a:t>
            </a:r>
            <a:r>
              <a:rPr lang="ru-RU" sz="1800" b="1" dirty="0" err="1" smtClean="0"/>
              <a:t>Демонстрація</a:t>
            </a:r>
            <a:r>
              <a:rPr lang="ru-RU" sz="1800" dirty="0"/>
              <a:t> - </a:t>
            </a:r>
            <a:r>
              <a:rPr lang="ru-RU" sz="1800" dirty="0" err="1"/>
              <a:t>цей</a:t>
            </a:r>
            <a:r>
              <a:rPr lang="ru-RU" sz="1800" dirty="0"/>
              <a:t> </a:t>
            </a:r>
            <a:r>
              <a:rPr lang="ru-RU" sz="1800" dirty="0" err="1"/>
              <a:t>масовий</a:t>
            </a:r>
            <a:r>
              <a:rPr lang="ru-RU" sz="1800" dirty="0"/>
              <a:t> </a:t>
            </a:r>
            <a:r>
              <a:rPr lang="ru-RU" sz="1800" dirty="0" err="1"/>
              <a:t>хід</a:t>
            </a:r>
            <a:r>
              <a:rPr lang="ru-RU" sz="1800" dirty="0"/>
              <a:t> </a:t>
            </a:r>
            <a:r>
              <a:rPr lang="ru-RU" sz="1800" dirty="0" err="1"/>
              <a:t>прихильників</a:t>
            </a:r>
            <a:r>
              <a:rPr lang="ru-RU" sz="1800" dirty="0"/>
              <a:t> </a:t>
            </a:r>
            <a:r>
              <a:rPr lang="ru-RU" sz="1800" dirty="0" err="1"/>
              <a:t>певної</a:t>
            </a:r>
            <a:r>
              <a:rPr lang="ru-RU" sz="1800" dirty="0"/>
              <a:t> </a:t>
            </a:r>
            <a:r>
              <a:rPr lang="ru-RU" sz="1800" dirty="0" err="1"/>
              <a:t>ідеї</a:t>
            </a:r>
            <a:r>
              <a:rPr lang="ru-RU" sz="1800" dirty="0"/>
              <a:t> </a:t>
            </a:r>
            <a:r>
              <a:rPr lang="ru-RU" sz="1800" dirty="0" err="1"/>
              <a:t>або</a:t>
            </a:r>
            <a:r>
              <a:rPr lang="ru-RU" sz="1800" dirty="0"/>
              <a:t> </a:t>
            </a:r>
            <a:r>
              <a:rPr lang="ru-RU" sz="1800" dirty="0" err="1"/>
              <a:t>вимоги</a:t>
            </a:r>
            <a:r>
              <a:rPr lang="ru-RU" sz="1800" dirty="0"/>
              <a:t>, </a:t>
            </a:r>
            <a:r>
              <a:rPr lang="ru-RU" sz="1800" dirty="0" err="1"/>
              <a:t>вираз</a:t>
            </a:r>
            <a:r>
              <a:rPr lang="ru-RU" sz="1800" dirty="0"/>
              <a:t> </a:t>
            </a:r>
            <a:r>
              <a:rPr lang="ru-RU" sz="1800" dirty="0" err="1"/>
              <a:t>підтримки</a:t>
            </a:r>
            <a:r>
              <a:rPr lang="ru-RU" sz="1800" dirty="0"/>
              <a:t> </a:t>
            </a:r>
            <a:r>
              <a:rPr lang="ru-RU" sz="1800" dirty="0" err="1"/>
              <a:t>або</a:t>
            </a:r>
            <a:r>
              <a:rPr lang="ru-RU" sz="1800" dirty="0"/>
              <a:t> протесту </a:t>
            </a:r>
            <a:r>
              <a:rPr lang="ru-RU" sz="1800" dirty="0" err="1"/>
              <a:t>проти</a:t>
            </a:r>
            <a:r>
              <a:rPr lang="ru-RU" sz="1800" dirty="0"/>
              <a:t> </a:t>
            </a:r>
            <a:r>
              <a:rPr lang="ru-RU" sz="1800" dirty="0" err="1"/>
              <a:t>акції</a:t>
            </a:r>
            <a:r>
              <a:rPr lang="ru-RU" sz="1800" dirty="0"/>
              <a:t> властей. </a:t>
            </a:r>
            <a:endParaRPr lang="ru-RU" sz="1800" dirty="0" smtClean="0"/>
          </a:p>
          <a:p>
            <a:pPr marL="0" indent="0">
              <a:buNone/>
            </a:pPr>
            <a:r>
              <a:rPr lang="ru-RU" sz="1800" b="1" dirty="0" smtClean="0"/>
              <a:t>  Страйк</a:t>
            </a:r>
            <a:r>
              <a:rPr lang="ru-RU" sz="1800" dirty="0"/>
              <a:t> - </a:t>
            </a:r>
            <a:r>
              <a:rPr lang="ru-RU" sz="1800" dirty="0" err="1"/>
              <a:t>припинення</a:t>
            </a:r>
            <a:r>
              <a:rPr lang="ru-RU" sz="1800" dirty="0"/>
              <a:t> </a:t>
            </a:r>
            <a:r>
              <a:rPr lang="ru-RU" sz="1800" dirty="0" err="1"/>
              <a:t>роботи</a:t>
            </a:r>
            <a:r>
              <a:rPr lang="ru-RU" sz="1800" dirty="0"/>
              <a:t> з метою </a:t>
            </a:r>
            <a:r>
              <a:rPr lang="ru-RU" sz="1800" dirty="0" err="1"/>
              <a:t>економічного</a:t>
            </a:r>
            <a:r>
              <a:rPr lang="ru-RU" sz="1800" dirty="0"/>
              <a:t> </a:t>
            </a:r>
            <a:r>
              <a:rPr lang="ru-RU" sz="1800" dirty="0" err="1"/>
              <a:t>або</a:t>
            </a:r>
            <a:r>
              <a:rPr lang="ru-RU" sz="1800" dirty="0"/>
              <a:t> </a:t>
            </a:r>
            <a:r>
              <a:rPr lang="ru-RU" sz="1800" dirty="0" err="1"/>
              <a:t>політичного</a:t>
            </a:r>
            <a:r>
              <a:rPr lang="ru-RU" sz="1800" dirty="0"/>
              <a:t> </a:t>
            </a:r>
            <a:r>
              <a:rPr lang="ru-RU" sz="1800" dirty="0" err="1"/>
              <a:t>тиску</a:t>
            </a:r>
            <a:r>
              <a:rPr lang="ru-RU" sz="1800" dirty="0"/>
              <a:t> на </a:t>
            </a:r>
            <a:r>
              <a:rPr lang="ru-RU" sz="1800" dirty="0" err="1"/>
              <a:t>владу</a:t>
            </a:r>
            <a:r>
              <a:rPr lang="ru-RU" sz="1800" dirty="0"/>
              <a:t>. </a:t>
            </a:r>
            <a:r>
              <a:rPr lang="ru-RU" sz="1800" dirty="0" err="1"/>
              <a:t>Завдяки</a:t>
            </a:r>
            <a:r>
              <a:rPr lang="ru-RU" sz="1800" dirty="0"/>
              <a:t> </a:t>
            </a:r>
            <a:r>
              <a:rPr lang="ru-RU" sz="1800" dirty="0" err="1"/>
              <a:t>страйку</a:t>
            </a:r>
            <a:r>
              <a:rPr lang="ru-RU" sz="1800" dirty="0"/>
              <a:t> в короткий час до </a:t>
            </a:r>
            <a:r>
              <a:rPr lang="ru-RU" sz="1800" dirty="0" err="1"/>
              <a:t>активної</a:t>
            </a:r>
            <a:r>
              <a:rPr lang="ru-RU" sz="1800" dirty="0"/>
              <a:t> </a:t>
            </a:r>
            <a:r>
              <a:rPr lang="ru-RU" sz="1800" dirty="0" err="1"/>
              <a:t>політичної</a:t>
            </a:r>
            <a:r>
              <a:rPr lang="ru-RU" sz="1800" dirty="0"/>
              <a:t> </a:t>
            </a:r>
            <a:r>
              <a:rPr lang="ru-RU" sz="1800" dirty="0" err="1"/>
              <a:t>позиції</a:t>
            </a:r>
            <a:r>
              <a:rPr lang="ru-RU" sz="1800" dirty="0"/>
              <a:t> </a:t>
            </a:r>
            <a:r>
              <a:rPr lang="ru-RU" sz="1800" dirty="0" err="1"/>
              <a:t>може</a:t>
            </a:r>
            <a:r>
              <a:rPr lang="ru-RU" sz="1800" dirty="0"/>
              <a:t> </a:t>
            </a:r>
            <a:r>
              <a:rPr lang="ru-RU" sz="1800" dirty="0" err="1"/>
              <a:t>залучитися</a:t>
            </a:r>
            <a:r>
              <a:rPr lang="ru-RU" sz="1800" dirty="0"/>
              <a:t> </a:t>
            </a:r>
            <a:r>
              <a:rPr lang="ru-RU" sz="1800" dirty="0" err="1"/>
              <a:t>величезна</a:t>
            </a:r>
            <a:r>
              <a:rPr lang="ru-RU" sz="1800" dirty="0"/>
              <a:t> </a:t>
            </a:r>
            <a:r>
              <a:rPr lang="ru-RU" sz="1800" dirty="0" err="1"/>
              <a:t>маса</a:t>
            </a:r>
            <a:r>
              <a:rPr lang="ru-RU" sz="1800" dirty="0"/>
              <a:t> людей.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>  Практика </a:t>
            </a:r>
            <a:r>
              <a:rPr lang="ru-RU" sz="1800" dirty="0" err="1"/>
              <a:t>політичної</a:t>
            </a:r>
            <a:r>
              <a:rPr lang="ru-RU" sz="1800" dirty="0"/>
              <a:t> </a:t>
            </a:r>
            <a:r>
              <a:rPr lang="ru-RU" sz="1800" dirty="0" err="1"/>
              <a:t>дійсності</a:t>
            </a:r>
            <a:r>
              <a:rPr lang="ru-RU" sz="1800" dirty="0"/>
              <a:t> </a:t>
            </a:r>
            <a:r>
              <a:rPr lang="ru-RU" sz="1800" dirty="0" err="1"/>
              <a:t>свідчить</a:t>
            </a:r>
            <a:r>
              <a:rPr lang="ru-RU" sz="1800" dirty="0"/>
              <a:t>, </a:t>
            </a:r>
            <a:r>
              <a:rPr lang="ru-RU" sz="1800" dirty="0" err="1"/>
              <a:t>що</a:t>
            </a:r>
            <a:r>
              <a:rPr lang="ru-RU" sz="1800" dirty="0"/>
              <a:t> </a:t>
            </a:r>
            <a:r>
              <a:rPr lang="ru-RU" sz="1800" dirty="0" err="1"/>
              <a:t>зі</a:t>
            </a:r>
            <a:r>
              <a:rPr lang="ru-RU" sz="1800" dirty="0"/>
              <a:t> </a:t>
            </a:r>
            <a:r>
              <a:rPr lang="ru-RU" sz="1800" dirty="0" err="1"/>
              <a:t>всіх</a:t>
            </a:r>
            <a:r>
              <a:rPr lang="ru-RU" sz="1800" dirty="0"/>
              <a:t> </a:t>
            </a:r>
            <a:r>
              <a:rPr lang="ru-RU" sz="1800" dirty="0" err="1"/>
              <a:t>політичних</a:t>
            </a:r>
            <a:r>
              <a:rPr lang="ru-RU" sz="1800" dirty="0"/>
              <a:t> </a:t>
            </a:r>
            <a:r>
              <a:rPr lang="ru-RU" sz="1800" dirty="0" err="1"/>
              <a:t>процесів</a:t>
            </a:r>
            <a:r>
              <a:rPr lang="ru-RU" sz="1800" dirty="0"/>
              <a:t> до </a:t>
            </a:r>
            <a:r>
              <a:rPr lang="ru-RU" sz="1800" dirty="0" err="1"/>
              <a:t>найглибших</a:t>
            </a:r>
            <a:r>
              <a:rPr lang="ru-RU" sz="1800" dirty="0"/>
              <a:t> </a:t>
            </a:r>
            <a:r>
              <a:rPr lang="ru-RU" sz="1800" dirty="0" err="1"/>
              <a:t>перетворень</a:t>
            </a:r>
            <a:r>
              <a:rPr lang="ru-RU" sz="1800" dirty="0"/>
              <a:t> </a:t>
            </a:r>
            <a:r>
              <a:rPr lang="ru-RU" sz="1800" dirty="0" err="1"/>
              <a:t>приводять</a:t>
            </a:r>
            <a:r>
              <a:rPr lang="ru-RU" sz="1800" dirty="0"/>
              <a:t> </a:t>
            </a:r>
            <a:r>
              <a:rPr lang="ru-RU" sz="1800" dirty="0" err="1"/>
              <a:t>революція</a:t>
            </a:r>
            <a:r>
              <a:rPr lang="ru-RU" sz="1800" dirty="0"/>
              <a:t> і </a:t>
            </a:r>
            <a:r>
              <a:rPr lang="ru-RU" sz="1800" dirty="0" err="1"/>
              <a:t>реформи</a:t>
            </a:r>
            <a:r>
              <a:rPr lang="ru-RU" sz="1800" dirty="0"/>
              <a:t>.</a:t>
            </a:r>
            <a:endParaRPr lang="uk-UA" sz="1800" dirty="0"/>
          </a:p>
        </p:txBody>
      </p:sp>
    </p:spTree>
    <p:extLst>
      <p:ext uri="{BB962C8B-B14F-4D97-AF65-F5344CB8AC3E}">
        <p14:creationId xmlns:p14="http://schemas.microsoft.com/office/powerpoint/2010/main" val="88138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16632"/>
            <a:ext cx="6781800" cy="1224136"/>
          </a:xfrm>
        </p:spPr>
        <p:txBody>
          <a:bodyPr/>
          <a:lstStyle/>
          <a:p>
            <a:r>
              <a:rPr lang="ru-RU" dirty="0" err="1" smtClean="0"/>
              <a:t>Політичні</a:t>
            </a:r>
            <a:r>
              <a:rPr lang="ru-RU" dirty="0" smtClean="0"/>
              <a:t> </a:t>
            </a:r>
            <a:r>
              <a:rPr lang="ru-RU" dirty="0" err="1" smtClean="0"/>
              <a:t>інститути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268760"/>
            <a:ext cx="8352928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i="1" dirty="0" smtClean="0"/>
              <a:t>  </a:t>
            </a:r>
            <a:r>
              <a:rPr lang="ru-RU" b="1" i="1" dirty="0" err="1" smtClean="0">
                <a:solidFill>
                  <a:srgbClr val="C00000"/>
                </a:solidFill>
              </a:rPr>
              <a:t>Політичні</a:t>
            </a:r>
            <a:r>
              <a:rPr lang="ru-RU" b="1" i="1" dirty="0" smtClean="0">
                <a:solidFill>
                  <a:srgbClr val="C00000"/>
                </a:solidFill>
              </a:rPr>
              <a:t> </a:t>
            </a:r>
            <a:r>
              <a:rPr lang="ru-RU" b="1" i="1" dirty="0" err="1">
                <a:solidFill>
                  <a:srgbClr val="C00000"/>
                </a:solidFill>
              </a:rPr>
              <a:t>інститути</a:t>
            </a:r>
            <a:r>
              <a:rPr lang="ru-RU" i="1" dirty="0">
                <a:solidFill>
                  <a:srgbClr val="C00000"/>
                </a:solidFill>
              </a:rPr>
              <a:t> </a:t>
            </a:r>
            <a:r>
              <a:rPr lang="ru-RU" i="1" dirty="0" smtClean="0"/>
              <a:t>– </a:t>
            </a:r>
            <a:r>
              <a:rPr lang="ru-RU" i="1" dirty="0" err="1" smtClean="0"/>
              <a:t>це</a:t>
            </a:r>
            <a:endParaRPr lang="ru-RU" i="1" dirty="0" smtClean="0"/>
          </a:p>
          <a:p>
            <a:r>
              <a:rPr lang="ru-RU" i="1" dirty="0" smtClean="0"/>
              <a:t> </a:t>
            </a:r>
            <a:r>
              <a:rPr lang="ru-RU" dirty="0" err="1"/>
              <a:t>політичні</a:t>
            </a:r>
            <a:r>
              <a:rPr lang="ru-RU" dirty="0"/>
              <a:t> установи з </a:t>
            </a:r>
            <a:r>
              <a:rPr lang="ru-RU" dirty="0" err="1"/>
              <a:t>організаційною</a:t>
            </a:r>
            <a:r>
              <a:rPr lang="ru-RU" dirty="0"/>
              <a:t> структурою, </a:t>
            </a:r>
            <a:r>
              <a:rPr lang="ru-RU" dirty="0" err="1"/>
              <a:t>цілеспрямованими</a:t>
            </a:r>
            <a:r>
              <a:rPr lang="ru-RU" dirty="0"/>
              <a:t> </a:t>
            </a:r>
            <a:r>
              <a:rPr lang="ru-RU" dirty="0" err="1"/>
              <a:t>виконавчими</a:t>
            </a:r>
            <a:r>
              <a:rPr lang="ru-RU" dirty="0"/>
              <a:t> структурами та </a:t>
            </a:r>
            <a:r>
              <a:rPr lang="ru-RU" dirty="0" err="1"/>
              <a:t>апаратом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спосіб</a:t>
            </a:r>
            <a:r>
              <a:rPr lang="ru-RU" dirty="0" smtClean="0"/>
              <a:t>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політичного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суспільства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втілює</a:t>
            </a:r>
            <a:r>
              <a:rPr lang="ru-RU" dirty="0"/>
              <a:t> </a:t>
            </a:r>
            <a:r>
              <a:rPr lang="ru-RU" dirty="0" err="1"/>
              <a:t>ті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політичні</a:t>
            </a:r>
            <a:r>
              <a:rPr lang="ru-RU" dirty="0"/>
              <a:t> </a:t>
            </a:r>
            <a:r>
              <a:rPr lang="ru-RU" dirty="0" err="1"/>
              <a:t>норми</a:t>
            </a:r>
            <a:r>
              <a:rPr lang="ru-RU" dirty="0"/>
              <a:t>, </a:t>
            </a:r>
            <a:r>
              <a:rPr lang="ru-RU" dirty="0" err="1"/>
              <a:t>обумовлені</a:t>
            </a:r>
            <a:r>
              <a:rPr lang="ru-RU" dirty="0"/>
              <a:t> конкретно-</a:t>
            </a:r>
            <a:r>
              <a:rPr lang="ru-RU" dirty="0" err="1"/>
              <a:t>історичною</a:t>
            </a:r>
            <a:r>
              <a:rPr lang="ru-RU" dirty="0"/>
              <a:t> </a:t>
            </a:r>
            <a:r>
              <a:rPr lang="ru-RU" dirty="0" err="1"/>
              <a:t>ситуацією</a:t>
            </a:r>
            <a:r>
              <a:rPr lang="ru-RU" dirty="0"/>
              <a:t>, </a:t>
            </a:r>
            <a:r>
              <a:rPr lang="ru-RU" dirty="0" err="1"/>
              <a:t>вимогами</a:t>
            </a:r>
            <a:r>
              <a:rPr lang="ru-RU" dirty="0"/>
              <a:t> </a:t>
            </a:r>
            <a:r>
              <a:rPr lang="ru-RU" dirty="0" err="1"/>
              <a:t>політичного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певні</a:t>
            </a:r>
            <a:r>
              <a:rPr lang="ru-RU" dirty="0" smtClean="0"/>
              <a:t> </a:t>
            </a:r>
            <a:r>
              <a:rPr lang="ru-RU" dirty="0" err="1"/>
              <a:t>політичні</a:t>
            </a:r>
            <a:r>
              <a:rPr lang="ru-RU" dirty="0"/>
              <a:t> установи (</a:t>
            </a:r>
            <a:r>
              <a:rPr lang="ru-RU" dirty="0" err="1"/>
              <a:t>сукупність</a:t>
            </a:r>
            <a:r>
              <a:rPr lang="ru-RU" dirty="0"/>
              <a:t> </a:t>
            </a:r>
            <a:r>
              <a:rPr lang="ru-RU" dirty="0" err="1"/>
              <a:t>політичних</a:t>
            </a:r>
            <a:r>
              <a:rPr lang="ru-RU" dirty="0"/>
              <a:t> </a:t>
            </a:r>
            <a:r>
              <a:rPr lang="ru-RU" dirty="0" err="1"/>
              <a:t>партій</a:t>
            </a:r>
            <a:r>
              <a:rPr lang="ru-RU" dirty="0"/>
              <a:t>,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суспільного</a:t>
            </a:r>
            <a:r>
              <a:rPr lang="ru-RU" dirty="0"/>
              <a:t> </a:t>
            </a:r>
            <a:r>
              <a:rPr lang="ru-RU" dirty="0" err="1"/>
              <a:t>громадського</a:t>
            </a:r>
            <a:r>
              <a:rPr lang="ru-RU" dirty="0"/>
              <a:t> </a:t>
            </a:r>
            <a:r>
              <a:rPr lang="ru-RU" dirty="0" err="1"/>
              <a:t>самоуправління</a:t>
            </a:r>
            <a:r>
              <a:rPr lang="ru-RU" dirty="0"/>
              <a:t> та </a:t>
            </a:r>
            <a:r>
              <a:rPr lang="ru-RU" dirty="0" err="1"/>
              <a:t>ін</a:t>
            </a:r>
            <a:r>
              <a:rPr lang="ru-RU" dirty="0"/>
              <a:t>.),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визначають</a:t>
            </a:r>
            <a:r>
              <a:rPr lang="ru-RU" dirty="0"/>
              <a:t> </a:t>
            </a:r>
            <a:r>
              <a:rPr lang="ru-RU" dirty="0" err="1"/>
              <a:t>спільність</a:t>
            </a:r>
            <a:r>
              <a:rPr lang="ru-RU" dirty="0"/>
              <a:t> людей,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особливі</a:t>
            </a:r>
            <a:r>
              <a:rPr lang="ru-RU" dirty="0"/>
              <a:t> </a:t>
            </a:r>
            <a:r>
              <a:rPr lang="ru-RU" dirty="0" err="1"/>
              <a:t>повноваження</a:t>
            </a:r>
            <a:r>
              <a:rPr lang="ru-RU" dirty="0"/>
              <a:t> і </a:t>
            </a:r>
            <a:r>
              <a:rPr lang="ru-RU" dirty="0" err="1"/>
              <a:t>виконують</a:t>
            </a:r>
            <a:r>
              <a:rPr lang="ru-RU" dirty="0"/>
              <a:t> </a:t>
            </a:r>
            <a:r>
              <a:rPr lang="ru-RU" dirty="0" err="1"/>
              <a:t>спеціальні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r>
              <a:rPr lang="ru-RU" dirty="0"/>
              <a:t> в </a:t>
            </a:r>
            <a:r>
              <a:rPr lang="ru-RU" dirty="0" err="1"/>
              <a:t>політичному</a:t>
            </a:r>
            <a:r>
              <a:rPr lang="ru-RU" dirty="0"/>
              <a:t> </a:t>
            </a:r>
            <a:r>
              <a:rPr lang="ru-RU" dirty="0" err="1"/>
              <a:t>житті</a:t>
            </a:r>
            <a:r>
              <a:rPr lang="ru-RU" dirty="0"/>
              <a:t> </a:t>
            </a:r>
            <a:r>
              <a:rPr lang="ru-RU" dirty="0" err="1" smtClean="0"/>
              <a:t>суспільства</a:t>
            </a:r>
            <a:r>
              <a:rPr lang="ru-RU" dirty="0" smtClean="0"/>
              <a:t>, </a:t>
            </a:r>
            <a:r>
              <a:rPr lang="ru-RU" dirty="0" err="1"/>
              <a:t>певну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 (</a:t>
            </a:r>
            <a:r>
              <a:rPr lang="ru-RU" dirty="0" err="1"/>
              <a:t>президентське</a:t>
            </a:r>
            <a:r>
              <a:rPr lang="ru-RU" dirty="0"/>
              <a:t> </a:t>
            </a:r>
            <a:r>
              <a:rPr lang="ru-RU" dirty="0" err="1"/>
              <a:t>правління</a:t>
            </a:r>
            <a:r>
              <a:rPr lang="ru-RU" dirty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6167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6781800" cy="936104"/>
          </a:xfrm>
        </p:spPr>
        <p:txBody>
          <a:bodyPr/>
          <a:lstStyle/>
          <a:p>
            <a:pPr algn="ctr"/>
            <a:r>
              <a:rPr lang="uk-UA" dirty="0" smtClean="0"/>
              <a:t>Специфіка ПІ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412776"/>
            <a:ext cx="7543800" cy="47502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 </a:t>
            </a:r>
            <a:r>
              <a:rPr lang="ru-RU" dirty="0" err="1" smtClean="0"/>
              <a:t>Специфіка</a:t>
            </a:r>
            <a:r>
              <a:rPr lang="ru-RU" dirty="0" smtClean="0"/>
              <a:t> </a:t>
            </a:r>
            <a:r>
              <a:rPr lang="ru-RU" dirty="0" err="1"/>
              <a:t>політичних</a:t>
            </a:r>
            <a:r>
              <a:rPr lang="ru-RU" dirty="0"/>
              <a:t> </a:t>
            </a:r>
            <a:r>
              <a:rPr lang="ru-RU" dirty="0" err="1" smtClean="0"/>
              <a:t>інститутів</a:t>
            </a:r>
            <a:r>
              <a:rPr lang="ru-RU" dirty="0" smtClean="0"/>
              <a:t> </a:t>
            </a:r>
            <a:r>
              <a:rPr lang="ru-RU" dirty="0" err="1" smtClean="0"/>
              <a:t>полягає</a:t>
            </a:r>
            <a:r>
              <a:rPr lang="ru-RU" dirty="0" smtClean="0"/>
              <a:t> </a:t>
            </a:r>
            <a:r>
              <a:rPr lang="ru-RU" dirty="0"/>
              <a:t>в тому, </a:t>
            </a:r>
            <a:r>
              <a:rPr lang="ru-RU" dirty="0" err="1"/>
              <a:t>що</a:t>
            </a:r>
            <a:r>
              <a:rPr lang="ru-RU" dirty="0"/>
              <a:t> вони </a:t>
            </a:r>
            <a:r>
              <a:rPr lang="ru-RU" dirty="0" err="1"/>
              <a:t>майже</a:t>
            </a:r>
            <a:r>
              <a:rPr lang="ru-RU" dirty="0"/>
              <a:t> </a:t>
            </a:r>
            <a:r>
              <a:rPr lang="ru-RU" dirty="0" err="1"/>
              <a:t>завжди</a:t>
            </a:r>
            <a:r>
              <a:rPr lang="ru-RU" dirty="0"/>
              <a:t> </a:t>
            </a:r>
            <a:r>
              <a:rPr lang="ru-RU" dirty="0" err="1"/>
              <a:t>узаконені</a:t>
            </a:r>
            <a:r>
              <a:rPr lang="ru-RU" dirty="0"/>
              <a:t> і </a:t>
            </a:r>
            <a:r>
              <a:rPr lang="ru-RU" dirty="0" err="1"/>
              <a:t>діяльність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регламентована</a:t>
            </a:r>
            <a:r>
              <a:rPr lang="ru-RU" dirty="0"/>
              <a:t> </a:t>
            </a:r>
            <a:r>
              <a:rPr lang="ru-RU" dirty="0" err="1"/>
              <a:t>відповідними</a:t>
            </a:r>
            <a:r>
              <a:rPr lang="ru-RU" dirty="0"/>
              <a:t> законами, </a:t>
            </a:r>
            <a:r>
              <a:rPr lang="ru-RU" dirty="0" err="1"/>
              <a:t>рішеннями</a:t>
            </a:r>
            <a:r>
              <a:rPr lang="ru-RU" dirty="0"/>
              <a:t> й </a:t>
            </a:r>
            <a:r>
              <a:rPr lang="ru-RU" dirty="0" err="1"/>
              <a:t>іншими</a:t>
            </a:r>
            <a:r>
              <a:rPr lang="ru-RU" dirty="0"/>
              <a:t> </a:t>
            </a:r>
            <a:r>
              <a:rPr lang="ru-RU" dirty="0" err="1"/>
              <a:t>юридичними</a:t>
            </a:r>
            <a:r>
              <a:rPr lang="ru-RU" dirty="0"/>
              <a:t> актами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/>
              <a:t> </a:t>
            </a:r>
            <a:r>
              <a:rPr lang="ru-RU" dirty="0" smtClean="0"/>
              <a:t>  </a:t>
            </a:r>
            <a:r>
              <a:rPr lang="ru-RU" dirty="0" err="1" smtClean="0"/>
              <a:t>Кожний</a:t>
            </a:r>
            <a:r>
              <a:rPr lang="ru-RU" dirty="0" smtClean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політичних</a:t>
            </a:r>
            <a:r>
              <a:rPr lang="ru-RU" dirty="0"/>
              <a:t> </a:t>
            </a:r>
            <a:r>
              <a:rPr lang="ru-RU" dirty="0" err="1"/>
              <a:t>інститутів</a:t>
            </a:r>
            <a:r>
              <a:rPr lang="ru-RU" dirty="0"/>
              <a:t> </a:t>
            </a:r>
            <a:r>
              <a:rPr lang="ru-RU" dirty="0" err="1"/>
              <a:t>здійснює</a:t>
            </a:r>
            <a:r>
              <a:rPr lang="ru-RU" dirty="0"/>
              <a:t> </a:t>
            </a:r>
            <a:r>
              <a:rPr lang="ru-RU" dirty="0" err="1"/>
              <a:t>певний</a:t>
            </a:r>
            <a:r>
              <a:rPr lang="ru-RU" dirty="0"/>
              <a:t> вид </a:t>
            </a:r>
            <a:r>
              <a:rPr lang="ru-RU" dirty="0" err="1"/>
              <a:t>політичної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і </a:t>
            </a:r>
            <a:r>
              <a:rPr lang="ru-RU" dirty="0" err="1"/>
              <a:t>включає</a:t>
            </a:r>
            <a:r>
              <a:rPr lang="ru-RU" dirty="0"/>
              <a:t> </a:t>
            </a:r>
            <a:r>
              <a:rPr lang="ru-RU" dirty="0" err="1"/>
              <a:t>соціальну</a:t>
            </a:r>
            <a:r>
              <a:rPr lang="ru-RU" dirty="0"/>
              <a:t> </a:t>
            </a:r>
            <a:r>
              <a:rPr lang="ru-RU" dirty="0" err="1"/>
              <a:t>спільність</a:t>
            </a:r>
            <a:r>
              <a:rPr lang="ru-RU" dirty="0"/>
              <a:t>, шар, </a:t>
            </a:r>
            <a:r>
              <a:rPr lang="ru-RU" dirty="0" err="1"/>
              <a:t>групу</a:t>
            </a:r>
            <a:r>
              <a:rPr lang="ru-RU" dirty="0"/>
              <a:t>, </a:t>
            </a:r>
            <a:r>
              <a:rPr lang="ru-RU" dirty="0" err="1"/>
              <a:t>спеціалізовану</a:t>
            </a:r>
            <a:r>
              <a:rPr lang="ru-RU" dirty="0"/>
              <a:t> на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виконанні</a:t>
            </a:r>
            <a:r>
              <a:rPr lang="ru-RU" dirty="0"/>
              <a:t>; </a:t>
            </a:r>
            <a:r>
              <a:rPr lang="ru-RU" dirty="0" err="1"/>
              <a:t>політичні</a:t>
            </a:r>
            <a:r>
              <a:rPr lang="ru-RU" dirty="0"/>
              <a:t> </a:t>
            </a:r>
            <a:r>
              <a:rPr lang="ru-RU" dirty="0" err="1"/>
              <a:t>норми</a:t>
            </a:r>
            <a:r>
              <a:rPr lang="ru-RU" dirty="0"/>
              <a:t>, </a:t>
            </a:r>
            <a:r>
              <a:rPr lang="ru-RU" dirty="0" err="1"/>
              <a:t>регулюючі</a:t>
            </a:r>
            <a:r>
              <a:rPr lang="ru-RU" dirty="0"/>
              <a:t> </a:t>
            </a:r>
            <a:r>
              <a:rPr lang="ru-RU" dirty="0" err="1"/>
              <a:t>відносини</a:t>
            </a:r>
            <a:r>
              <a:rPr lang="ru-RU" dirty="0"/>
              <a:t> </a:t>
            </a:r>
            <a:r>
              <a:rPr lang="ru-RU" dirty="0" err="1"/>
              <a:t>всередині</a:t>
            </a:r>
            <a:r>
              <a:rPr lang="ru-RU" dirty="0"/>
              <a:t> </a:t>
            </a:r>
            <a:r>
              <a:rPr lang="ru-RU" dirty="0" err="1"/>
              <a:t>політичної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суспільства</a:t>
            </a:r>
            <a:r>
              <a:rPr lang="ru-RU" dirty="0"/>
              <a:t> і </a:t>
            </a:r>
            <a:r>
              <a:rPr lang="ru-RU" dirty="0" err="1"/>
              <a:t>між</a:t>
            </a:r>
            <a:r>
              <a:rPr lang="ru-RU" dirty="0"/>
              <a:t> ними,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політичними</a:t>
            </a:r>
            <a:r>
              <a:rPr lang="ru-RU" dirty="0"/>
              <a:t> і </a:t>
            </a:r>
            <a:r>
              <a:rPr lang="ru-RU" dirty="0" err="1"/>
              <a:t>непо-літичними</a:t>
            </a:r>
            <a:r>
              <a:rPr lang="ru-RU" dirty="0"/>
              <a:t> </a:t>
            </a:r>
            <a:r>
              <a:rPr lang="ru-RU" dirty="0" err="1"/>
              <a:t>інститутами</a:t>
            </a:r>
            <a:r>
              <a:rPr lang="ru-RU" dirty="0"/>
              <a:t>; </a:t>
            </a:r>
            <a:r>
              <a:rPr lang="ru-RU" dirty="0" err="1"/>
              <a:t>матеріальні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, </a:t>
            </a:r>
            <a:r>
              <a:rPr lang="ru-RU" dirty="0" err="1"/>
              <a:t>необхідні</a:t>
            </a:r>
            <a:r>
              <a:rPr lang="ru-RU" dirty="0"/>
              <a:t> для </a:t>
            </a:r>
            <a:r>
              <a:rPr lang="ru-RU" dirty="0" err="1"/>
              <a:t>досягнення</a:t>
            </a:r>
            <a:r>
              <a:rPr lang="ru-RU" dirty="0"/>
              <a:t> </a:t>
            </a:r>
            <a:r>
              <a:rPr lang="ru-RU" dirty="0" err="1"/>
              <a:t>поставленої</a:t>
            </a:r>
            <a:r>
              <a:rPr lang="ru-RU" dirty="0"/>
              <a:t> мети. 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92442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784976" cy="952128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Складові політичних інститутів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052736"/>
            <a:ext cx="8280920" cy="5326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  До </a:t>
            </a:r>
            <a:r>
              <a:rPr lang="uk-UA" dirty="0" smtClean="0"/>
              <a:t>політичних</a:t>
            </a:r>
            <a:r>
              <a:rPr lang="ru-RU" b="1" dirty="0" smtClean="0"/>
              <a:t> </a:t>
            </a:r>
            <a:r>
              <a:rPr lang="ru-RU" dirty="0" err="1" smtClean="0"/>
              <a:t>інститутів</a:t>
            </a:r>
            <a:r>
              <a:rPr lang="ru-RU" dirty="0" smtClean="0"/>
              <a:t> </a:t>
            </a:r>
            <a:r>
              <a:rPr lang="ru-RU" dirty="0" err="1" smtClean="0"/>
              <a:t>входять</a:t>
            </a:r>
            <a:r>
              <a:rPr lang="ru-RU" dirty="0" smtClean="0"/>
              <a:t> :</a:t>
            </a:r>
            <a:r>
              <a:rPr lang="ru-RU" dirty="0"/>
              <a:t> </a:t>
            </a:r>
            <a:r>
              <a:rPr lang="ru-RU" b="1" dirty="0"/>
              <a:t>держава</a:t>
            </a:r>
            <a:r>
              <a:rPr lang="ru-RU" dirty="0"/>
              <a:t>, </a:t>
            </a:r>
            <a:r>
              <a:rPr lang="ru-RU" b="1" dirty="0" err="1"/>
              <a:t>політичні</a:t>
            </a:r>
            <a:r>
              <a:rPr lang="ru-RU" b="1" dirty="0"/>
              <a:t> і </a:t>
            </a:r>
            <a:r>
              <a:rPr lang="ru-RU" b="1" dirty="0" err="1"/>
              <a:t>правові</a:t>
            </a:r>
            <a:r>
              <a:rPr lang="ru-RU" b="1" dirty="0"/>
              <a:t> </a:t>
            </a:r>
            <a:r>
              <a:rPr lang="ru-RU" b="1" dirty="0" err="1"/>
              <a:t>норми</a:t>
            </a:r>
            <a:r>
              <a:rPr lang="ru-RU" dirty="0"/>
              <a:t>, </a:t>
            </a:r>
            <a:r>
              <a:rPr lang="ru-RU" b="1" dirty="0" err="1"/>
              <a:t>політичні</a:t>
            </a:r>
            <a:r>
              <a:rPr lang="ru-RU" b="1" dirty="0"/>
              <a:t> </a:t>
            </a:r>
            <a:r>
              <a:rPr lang="ru-RU" b="1" dirty="0" err="1"/>
              <a:t>партії</a:t>
            </a:r>
            <a:r>
              <a:rPr lang="ru-RU" dirty="0"/>
              <a:t>, </a:t>
            </a:r>
            <a:r>
              <a:rPr lang="ru-RU" b="1" dirty="0" err="1"/>
              <a:t>групи</a:t>
            </a:r>
            <a:r>
              <a:rPr lang="ru-RU" b="1" dirty="0"/>
              <a:t> </a:t>
            </a:r>
            <a:r>
              <a:rPr lang="ru-RU" b="1" dirty="0" err="1"/>
              <a:t>інтересів</a:t>
            </a:r>
            <a:r>
              <a:rPr lang="ru-RU" b="1" dirty="0"/>
              <a:t> </a:t>
            </a:r>
            <a:r>
              <a:rPr lang="ru-RU" dirty="0"/>
              <a:t>та </a:t>
            </a:r>
            <a:r>
              <a:rPr lang="ru-RU" dirty="0" err="1"/>
              <a:t>ін</a:t>
            </a:r>
            <a:r>
              <a:rPr lang="ru-RU" dirty="0" smtClean="0"/>
              <a:t>.</a:t>
            </a:r>
            <a:r>
              <a:rPr lang="ru-RU" dirty="0"/>
              <a:t>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В </a:t>
            </a:r>
            <a:r>
              <a:rPr lang="ru-RU" dirty="0" err="1"/>
              <a:t>політичній</a:t>
            </a:r>
            <a:r>
              <a:rPr lang="ru-RU" dirty="0"/>
              <a:t> </a:t>
            </a:r>
            <a:r>
              <a:rPr lang="ru-RU" dirty="0" err="1"/>
              <a:t>системі</a:t>
            </a:r>
            <a:r>
              <a:rPr lang="ru-RU" dirty="0"/>
              <a:t> держава - </a:t>
            </a:r>
            <a:r>
              <a:rPr lang="ru-RU" dirty="0" err="1"/>
              <a:t>основний</a:t>
            </a:r>
            <a:r>
              <a:rPr lang="ru-RU" dirty="0"/>
              <a:t> </a:t>
            </a:r>
            <a:r>
              <a:rPr lang="ru-RU" dirty="0" err="1"/>
              <a:t>політичний</a:t>
            </a:r>
            <a:r>
              <a:rPr lang="ru-RU" dirty="0"/>
              <a:t> </a:t>
            </a:r>
            <a:r>
              <a:rPr lang="ru-RU" dirty="0" err="1"/>
              <a:t>інститут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організує</a:t>
            </a:r>
            <a:r>
              <a:rPr lang="ru-RU" dirty="0"/>
              <a:t>, </a:t>
            </a:r>
            <a:r>
              <a:rPr lang="ru-RU" dirty="0" err="1"/>
              <a:t>спрямовує</a:t>
            </a:r>
            <a:r>
              <a:rPr lang="ru-RU" dirty="0"/>
              <a:t> і </a:t>
            </a:r>
            <a:r>
              <a:rPr lang="ru-RU" dirty="0" err="1"/>
              <a:t>контролює</a:t>
            </a:r>
            <a:r>
              <a:rPr lang="ru-RU" dirty="0"/>
              <a:t> </a:t>
            </a:r>
            <a:r>
              <a:rPr lang="ru-RU" dirty="0" err="1"/>
              <a:t>спільну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 і </a:t>
            </a:r>
            <a:r>
              <a:rPr lang="ru-RU" dirty="0" err="1"/>
              <a:t>стосунки</a:t>
            </a:r>
            <a:r>
              <a:rPr lang="ru-RU" dirty="0"/>
              <a:t>, </a:t>
            </a:r>
            <a:r>
              <a:rPr lang="ru-RU" dirty="0" err="1"/>
              <a:t>відносини</a:t>
            </a:r>
            <a:r>
              <a:rPr lang="ru-RU" dirty="0"/>
              <a:t> людей, </a:t>
            </a:r>
            <a:r>
              <a:rPr lang="ru-RU" dirty="0" err="1"/>
              <a:t>суспільних</a:t>
            </a:r>
            <a:r>
              <a:rPr lang="ru-RU" dirty="0"/>
              <a:t> </a:t>
            </a:r>
            <a:r>
              <a:rPr lang="ru-RU" dirty="0" err="1"/>
              <a:t>груп</a:t>
            </a:r>
            <a:r>
              <a:rPr lang="ru-RU" dirty="0"/>
              <a:t>, </a:t>
            </a:r>
            <a:r>
              <a:rPr lang="ru-RU" dirty="0" err="1"/>
              <a:t>класів</a:t>
            </a:r>
            <a:r>
              <a:rPr lang="ru-RU" dirty="0"/>
              <a:t>, </a:t>
            </a:r>
            <a:r>
              <a:rPr lang="ru-RU" dirty="0" err="1"/>
              <a:t>асоціацій</a:t>
            </a:r>
            <a:r>
              <a:rPr lang="ru-RU" dirty="0"/>
              <a:t>, </a:t>
            </a:r>
            <a:r>
              <a:rPr lang="ru-RU" dirty="0" err="1"/>
              <a:t>груп</a:t>
            </a:r>
            <a:r>
              <a:rPr lang="ru-RU" dirty="0"/>
              <a:t> </a:t>
            </a:r>
            <a:r>
              <a:rPr lang="ru-RU" dirty="0" err="1"/>
              <a:t>інтересів</a:t>
            </a:r>
            <a:r>
              <a:rPr lang="ru-RU" dirty="0" smtClean="0"/>
              <a:t>. Вона </a:t>
            </a:r>
            <a:r>
              <a:rPr lang="ru-RU" dirty="0" err="1" smtClean="0"/>
              <a:t>здійснює</a:t>
            </a:r>
            <a:r>
              <a:rPr lang="ru-RU" dirty="0" smtClean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суспільством</a:t>
            </a:r>
            <a:r>
              <a:rPr lang="ru-RU" dirty="0"/>
              <a:t>, </a:t>
            </a:r>
            <a:r>
              <a:rPr lang="ru-RU" dirty="0" err="1"/>
              <a:t>охорону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економічної</a:t>
            </a:r>
            <a:r>
              <a:rPr lang="ru-RU" dirty="0"/>
              <a:t> та </a:t>
            </a:r>
            <a:r>
              <a:rPr lang="ru-RU" dirty="0" err="1"/>
              <a:t>соціальної</a:t>
            </a:r>
            <a:r>
              <a:rPr lang="ru-RU" dirty="0"/>
              <a:t> сфер, </a:t>
            </a:r>
            <a:r>
              <a:rPr lang="ru-RU" dirty="0" err="1"/>
              <a:t>культури</a:t>
            </a:r>
            <a:r>
              <a:rPr lang="ru-RU" i="1" dirty="0"/>
              <a:t>.</a:t>
            </a:r>
            <a:r>
              <a:rPr lang="ru-RU" dirty="0"/>
              <a:t> Держава </a:t>
            </a:r>
            <a:r>
              <a:rPr lang="ru-RU" dirty="0" err="1" smtClean="0"/>
              <a:t>також</a:t>
            </a:r>
            <a:r>
              <a:rPr lang="ru-RU" dirty="0" smtClean="0"/>
              <a:t> є </a:t>
            </a:r>
            <a:r>
              <a:rPr lang="ru-RU" dirty="0" err="1" smtClean="0"/>
              <a:t>основним</a:t>
            </a:r>
            <a:r>
              <a:rPr lang="ru-RU" dirty="0" smtClean="0"/>
              <a:t> </a:t>
            </a:r>
            <a:r>
              <a:rPr lang="ru-RU" dirty="0" err="1" smtClean="0"/>
              <a:t>знаряддям</a:t>
            </a:r>
            <a:r>
              <a:rPr lang="ru-RU" dirty="0" smtClean="0"/>
              <a:t> </a:t>
            </a:r>
            <a:r>
              <a:rPr lang="ru-RU" dirty="0" err="1"/>
              <a:t>влади</a:t>
            </a:r>
            <a:r>
              <a:rPr lang="ru-RU" dirty="0"/>
              <a:t>, </a:t>
            </a:r>
            <a:r>
              <a:rPr lang="ru-RU" dirty="0" err="1" smtClean="0"/>
              <a:t>основним</a:t>
            </a:r>
            <a:r>
              <a:rPr lang="ru-RU" dirty="0" smtClean="0"/>
              <a:t> </a:t>
            </a:r>
            <a:r>
              <a:rPr lang="ru-RU" dirty="0" err="1" smtClean="0"/>
              <a:t>інститутом</a:t>
            </a:r>
            <a:r>
              <a:rPr lang="ru-RU" dirty="0" smtClean="0"/>
              <a:t> </a:t>
            </a:r>
            <a:r>
              <a:rPr lang="ru-RU" dirty="0" err="1"/>
              <a:t>влади</a:t>
            </a:r>
            <a:r>
              <a:rPr lang="ru-RU" dirty="0"/>
              <a:t> в </a:t>
            </a:r>
            <a:r>
              <a:rPr lang="ru-RU" dirty="0" err="1"/>
              <a:t>суспільстві</a:t>
            </a:r>
            <a:r>
              <a:rPr lang="ru-RU" dirty="0"/>
              <a:t> і </a:t>
            </a:r>
            <a:r>
              <a:rPr lang="ru-RU" dirty="0" err="1" smtClean="0"/>
              <a:t>концентрованим</a:t>
            </a:r>
            <a:r>
              <a:rPr lang="ru-RU" dirty="0" smtClean="0"/>
              <a:t> </a:t>
            </a:r>
            <a:r>
              <a:rPr lang="ru-RU" dirty="0" err="1" smtClean="0"/>
              <a:t>здійсненням</a:t>
            </a:r>
            <a:r>
              <a:rPr lang="ru-RU" dirty="0" smtClean="0"/>
              <a:t> </a:t>
            </a:r>
            <a:r>
              <a:rPr lang="ru-RU" dirty="0" err="1"/>
              <a:t>владою</a:t>
            </a:r>
            <a:r>
              <a:rPr lang="ru-RU" dirty="0"/>
              <a:t> </a:t>
            </a:r>
            <a:r>
              <a:rPr lang="ru-RU" dirty="0" err="1" smtClean="0"/>
              <a:t>політики</a:t>
            </a:r>
            <a:r>
              <a:rPr lang="ru-RU" dirty="0" smtClean="0"/>
              <a:t>. Вона </a:t>
            </a:r>
            <a:r>
              <a:rPr lang="ru-RU" dirty="0" err="1" smtClean="0"/>
              <a:t>покликаний</a:t>
            </a:r>
            <a:r>
              <a:rPr lang="ru-RU" dirty="0" smtClean="0"/>
              <a:t> </a:t>
            </a:r>
            <a:r>
              <a:rPr lang="ru-RU" dirty="0" err="1"/>
              <a:t>захищати</a:t>
            </a:r>
            <a:r>
              <a:rPr lang="ru-RU" dirty="0"/>
              <a:t> </a:t>
            </a:r>
            <a:r>
              <a:rPr lang="ru-RU" dirty="0" err="1"/>
              <a:t>інтереси</a:t>
            </a:r>
            <a:r>
              <a:rPr lang="ru-RU" dirty="0"/>
              <a:t> людей </a:t>
            </a:r>
            <a:r>
              <a:rPr lang="ru-RU" dirty="0" err="1"/>
              <a:t>певної</a:t>
            </a:r>
            <a:r>
              <a:rPr lang="ru-RU" dirty="0"/>
              <a:t> </a:t>
            </a:r>
            <a:r>
              <a:rPr lang="ru-RU" dirty="0" err="1"/>
              <a:t>території</a:t>
            </a:r>
            <a:r>
              <a:rPr lang="ru-RU" dirty="0"/>
              <a:t> і </a:t>
            </a:r>
            <a:r>
              <a:rPr lang="ru-RU" dirty="0" err="1"/>
              <a:t>регулювати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правових</a:t>
            </a:r>
            <a:r>
              <a:rPr lang="ru-RU" dirty="0"/>
              <a:t> норм </a:t>
            </a:r>
            <a:r>
              <a:rPr lang="ru-RU" dirty="0" err="1"/>
              <a:t>взаємовідносини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ними, </a:t>
            </a:r>
            <a:r>
              <a:rPr lang="ru-RU" dirty="0" err="1"/>
              <a:t>використовуючи</a:t>
            </a:r>
            <a:r>
              <a:rPr lang="ru-RU" dirty="0"/>
              <a:t> за </a:t>
            </a:r>
            <a:r>
              <a:rPr lang="ru-RU" dirty="0" err="1"/>
              <a:t>необхідністю</a:t>
            </a:r>
            <a:r>
              <a:rPr lang="ru-RU" dirty="0"/>
              <a:t> </a:t>
            </a:r>
            <a:r>
              <a:rPr lang="ru-RU" dirty="0" err="1"/>
              <a:t>спеціальні</a:t>
            </a:r>
            <a:r>
              <a:rPr lang="ru-RU" dirty="0"/>
              <a:t> </a:t>
            </a:r>
            <a:r>
              <a:rPr lang="ru-RU" dirty="0" err="1"/>
              <a:t>органи</a:t>
            </a:r>
            <a:r>
              <a:rPr lang="ru-RU" dirty="0"/>
              <a:t> примусу</a:t>
            </a:r>
            <a:r>
              <a:rPr lang="ru-RU" dirty="0" smtClean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11370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332656"/>
            <a:ext cx="8784976" cy="597666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  </a:t>
            </a:r>
            <a:r>
              <a:rPr lang="ru-RU" dirty="0" err="1" smtClean="0"/>
              <a:t>Політичні</a:t>
            </a:r>
            <a:r>
              <a:rPr lang="ru-RU" dirty="0" smtClean="0"/>
              <a:t> </a:t>
            </a:r>
            <a:r>
              <a:rPr lang="ru-RU" dirty="0" err="1"/>
              <a:t>партії</a:t>
            </a:r>
            <a:r>
              <a:rPr lang="ru-RU" dirty="0"/>
              <a:t> - </a:t>
            </a:r>
            <a:r>
              <a:rPr lang="ru-RU" dirty="0" err="1"/>
              <a:t>представляють</a:t>
            </a:r>
            <a:r>
              <a:rPr lang="ru-RU" dirty="0"/>
              <a:t> </a:t>
            </a:r>
            <a:r>
              <a:rPr lang="ru-RU" dirty="0" err="1"/>
              <a:t>інтереси</a:t>
            </a:r>
            <a:r>
              <a:rPr lang="ru-RU" dirty="0"/>
              <a:t> </a:t>
            </a:r>
            <a:r>
              <a:rPr lang="ru-RU" dirty="0" err="1"/>
              <a:t>громадян</a:t>
            </a:r>
            <a:r>
              <a:rPr lang="ru-RU" dirty="0"/>
              <a:t> і </a:t>
            </a:r>
            <a:r>
              <a:rPr lang="ru-RU" dirty="0" err="1"/>
              <a:t>ставлять</a:t>
            </a:r>
            <a:r>
              <a:rPr lang="ru-RU" dirty="0"/>
              <a:t> метою </a:t>
            </a:r>
            <a:r>
              <a:rPr lang="ru-RU" dirty="0" err="1"/>
              <a:t>їхню</a:t>
            </a:r>
            <a:r>
              <a:rPr lang="ru-RU" dirty="0"/>
              <a:t> </a:t>
            </a:r>
            <a:r>
              <a:rPr lang="ru-RU" dirty="0" err="1"/>
              <a:t>реалізацію</a:t>
            </a:r>
            <a:r>
              <a:rPr lang="ru-RU" dirty="0"/>
              <a:t> шляхом </a:t>
            </a:r>
            <a:r>
              <a:rPr lang="ru-RU" dirty="0" err="1"/>
              <a:t>завоювання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участі</a:t>
            </a:r>
            <a:r>
              <a:rPr lang="ru-RU" dirty="0"/>
              <a:t> в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здійсненні</a:t>
            </a:r>
            <a:r>
              <a:rPr lang="ru-RU" dirty="0"/>
              <a:t>.</a:t>
            </a:r>
          </a:p>
          <a:p>
            <a:r>
              <a:rPr lang="ru-RU" dirty="0" smtClean="0"/>
              <a:t>  </a:t>
            </a:r>
            <a:r>
              <a:rPr lang="ru-RU" dirty="0" err="1" smtClean="0"/>
              <a:t>Групи</a:t>
            </a:r>
            <a:r>
              <a:rPr lang="ru-RU" dirty="0" smtClean="0"/>
              <a:t> </a:t>
            </a:r>
            <a:r>
              <a:rPr lang="ru-RU" dirty="0" err="1"/>
              <a:t>інтересів</a:t>
            </a:r>
            <a:r>
              <a:rPr lang="ru-RU" dirty="0"/>
              <a:t> - </a:t>
            </a:r>
            <a:r>
              <a:rPr lang="ru-RU" dirty="0" err="1"/>
              <a:t>найрізноманітніші</a:t>
            </a:r>
            <a:r>
              <a:rPr lang="ru-RU" dirty="0"/>
              <a:t> </a:t>
            </a:r>
            <a:r>
              <a:rPr lang="ru-RU" dirty="0" err="1"/>
              <a:t>організовані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, </a:t>
            </a:r>
            <a:r>
              <a:rPr lang="ru-RU" dirty="0" err="1"/>
              <a:t>спільності</a:t>
            </a:r>
            <a:r>
              <a:rPr lang="ru-RU" dirty="0"/>
              <a:t> людей (</a:t>
            </a:r>
            <a:r>
              <a:rPr lang="ru-RU" dirty="0" err="1"/>
              <a:t>профспілки</a:t>
            </a:r>
            <a:r>
              <a:rPr lang="ru-RU" dirty="0"/>
              <a:t>, </a:t>
            </a:r>
            <a:r>
              <a:rPr lang="ru-RU" dirty="0" err="1"/>
              <a:t>молодіжні</a:t>
            </a:r>
            <a:r>
              <a:rPr lang="ru-RU" dirty="0"/>
              <a:t> і </a:t>
            </a:r>
            <a:r>
              <a:rPr lang="ru-RU" dirty="0" err="1"/>
              <a:t>жіночі</a:t>
            </a:r>
            <a:r>
              <a:rPr lang="ru-RU" dirty="0"/>
              <a:t> </a:t>
            </a:r>
            <a:r>
              <a:rPr lang="ru-RU" dirty="0" err="1"/>
              <a:t>рухи</a:t>
            </a:r>
            <a:r>
              <a:rPr lang="ru-RU" dirty="0"/>
              <a:t>, </a:t>
            </a:r>
            <a:r>
              <a:rPr lang="ru-RU" dirty="0" err="1"/>
              <a:t>творчі</a:t>
            </a:r>
            <a:r>
              <a:rPr lang="ru-RU" dirty="0"/>
              <a:t> </a:t>
            </a:r>
            <a:r>
              <a:rPr lang="ru-RU" dirty="0" err="1"/>
              <a:t>союзи</a:t>
            </a:r>
            <a:r>
              <a:rPr lang="ru-RU" dirty="0"/>
              <a:t> і об' </a:t>
            </a:r>
            <a:r>
              <a:rPr lang="ru-RU" dirty="0" err="1"/>
              <a:t>єднання</a:t>
            </a:r>
            <a:r>
              <a:rPr lang="ru-RU" dirty="0"/>
              <a:t>, </a:t>
            </a:r>
            <a:r>
              <a:rPr lang="ru-RU" dirty="0" err="1"/>
              <a:t>етнічні</a:t>
            </a:r>
            <a:r>
              <a:rPr lang="ru-RU" dirty="0"/>
              <a:t> і </a:t>
            </a:r>
            <a:r>
              <a:rPr lang="ru-RU" dirty="0" err="1"/>
              <a:t>релігійні</a:t>
            </a:r>
            <a:r>
              <a:rPr lang="ru-RU" dirty="0"/>
              <a:t> </a:t>
            </a:r>
            <a:r>
              <a:rPr lang="ru-RU" dirty="0" err="1"/>
              <a:t>спільності</a:t>
            </a:r>
            <a:r>
              <a:rPr lang="ru-RU" dirty="0"/>
              <a:t>,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ветеранів</a:t>
            </a:r>
            <a:r>
              <a:rPr lang="ru-RU" dirty="0"/>
              <a:t> </a:t>
            </a:r>
            <a:r>
              <a:rPr lang="ru-RU" dirty="0" err="1"/>
              <a:t>війни</a:t>
            </a:r>
            <a:r>
              <a:rPr lang="ru-RU" dirty="0"/>
              <a:t>, </a:t>
            </a:r>
            <a:r>
              <a:rPr lang="ru-RU" dirty="0" err="1"/>
              <a:t>асоціації</a:t>
            </a:r>
            <a:r>
              <a:rPr lang="ru-RU" dirty="0"/>
              <a:t> </a:t>
            </a:r>
            <a:r>
              <a:rPr lang="ru-RU" dirty="0" err="1"/>
              <a:t>підприємців</a:t>
            </a:r>
            <a:r>
              <a:rPr lang="ru-RU" dirty="0"/>
              <a:t> і </a:t>
            </a:r>
            <a:r>
              <a:rPr lang="ru-RU" dirty="0" err="1"/>
              <a:t>фермерів</a:t>
            </a:r>
            <a:r>
              <a:rPr lang="ru-RU" dirty="0"/>
              <a:t> та </a:t>
            </a:r>
            <a:r>
              <a:rPr lang="ru-RU" dirty="0" err="1"/>
              <a:t>ін</a:t>
            </a:r>
            <a:r>
              <a:rPr lang="ru-RU" dirty="0" smtClean="0"/>
              <a:t>.).</a:t>
            </a:r>
          </a:p>
          <a:p>
            <a:pPr marL="0" indent="0">
              <a:buNone/>
            </a:pPr>
            <a:r>
              <a:rPr lang="ru-RU" dirty="0" smtClean="0"/>
              <a:t>  </a:t>
            </a:r>
            <a:r>
              <a:rPr lang="ru-RU" dirty="0" err="1" smtClean="0"/>
              <a:t>Багатоманітність</a:t>
            </a:r>
            <a:r>
              <a:rPr lang="ru-RU" dirty="0" smtClean="0"/>
              <a:t> </a:t>
            </a:r>
            <a:r>
              <a:rPr lang="ru-RU" dirty="0" err="1"/>
              <a:t>політичних</a:t>
            </a:r>
            <a:r>
              <a:rPr lang="ru-RU" dirty="0"/>
              <a:t> </a:t>
            </a:r>
            <a:r>
              <a:rPr lang="ru-RU" dirty="0" err="1"/>
              <a:t>інститутів</a:t>
            </a:r>
            <a:r>
              <a:rPr lang="ru-RU" dirty="0"/>
              <a:t> </a:t>
            </a:r>
            <a:r>
              <a:rPr lang="ru-RU" dirty="0" err="1"/>
              <a:t>визначається</a:t>
            </a:r>
            <a:r>
              <a:rPr lang="ru-RU" dirty="0"/>
              <a:t> </a:t>
            </a:r>
            <a:r>
              <a:rPr lang="ru-RU" dirty="0" err="1"/>
              <a:t>диференціацією</a:t>
            </a:r>
            <a:r>
              <a:rPr lang="ru-RU" dirty="0"/>
              <a:t> </a:t>
            </a:r>
            <a:r>
              <a:rPr lang="ru-RU" dirty="0" err="1"/>
              <a:t>політичної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і </a:t>
            </a:r>
            <a:r>
              <a:rPr lang="ru-RU" dirty="0" err="1"/>
              <a:t>політичної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 на </a:t>
            </a:r>
            <a:r>
              <a:rPr lang="ru-RU" dirty="0" err="1"/>
              <a:t>різноманітні</a:t>
            </a:r>
            <a:r>
              <a:rPr lang="ru-RU" dirty="0"/>
              <a:t> </a:t>
            </a:r>
            <a:r>
              <a:rPr lang="ru-RU" dirty="0" err="1"/>
              <a:t>види</a:t>
            </a:r>
            <a:r>
              <a:rPr lang="ru-RU" dirty="0"/>
              <a:t>. За характером мети </a:t>
            </a:r>
            <a:r>
              <a:rPr lang="ru-RU" dirty="0" err="1"/>
              <a:t>виділяються</a:t>
            </a:r>
            <a:r>
              <a:rPr lang="ru-RU" dirty="0"/>
              <a:t> </a:t>
            </a:r>
            <a:r>
              <a:rPr lang="ru-RU" dirty="0" err="1"/>
              <a:t>політичні</a:t>
            </a:r>
            <a:r>
              <a:rPr lang="ru-RU" dirty="0"/>
              <a:t> </a:t>
            </a:r>
            <a:r>
              <a:rPr lang="ru-RU" dirty="0" err="1"/>
              <a:t>інститути</a:t>
            </a:r>
            <a:r>
              <a:rPr lang="ru-RU" dirty="0"/>
              <a:t> </a:t>
            </a:r>
            <a:r>
              <a:rPr lang="ru-RU" dirty="0" err="1"/>
              <a:t>законодавчої</a:t>
            </a:r>
            <a:r>
              <a:rPr lang="ru-RU" dirty="0"/>
              <a:t>, </a:t>
            </a:r>
            <a:r>
              <a:rPr lang="ru-RU" dirty="0" err="1"/>
              <a:t>виконавчої</a:t>
            </a:r>
            <a:r>
              <a:rPr lang="ru-RU" dirty="0"/>
              <a:t> і </a:t>
            </a:r>
            <a:r>
              <a:rPr lang="ru-RU" dirty="0" err="1"/>
              <a:t>судової</a:t>
            </a:r>
            <a:r>
              <a:rPr lang="ru-RU" dirty="0"/>
              <a:t> </a:t>
            </a:r>
            <a:r>
              <a:rPr lang="ru-RU" dirty="0" err="1"/>
              <a:t>влад</a:t>
            </a:r>
            <a:r>
              <a:rPr lang="ru-RU" dirty="0"/>
              <a:t>, кожному з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притаманна</a:t>
            </a:r>
            <a:r>
              <a:rPr lang="ru-RU" dirty="0"/>
              <a:t> </a:t>
            </a:r>
            <a:r>
              <a:rPr lang="ru-RU" dirty="0" err="1"/>
              <a:t>багатофункціональність</a:t>
            </a:r>
            <a:r>
              <a:rPr lang="ru-RU" dirty="0"/>
              <a:t>. Парламент, </a:t>
            </a:r>
            <a:r>
              <a:rPr lang="ru-RU" dirty="0" err="1"/>
              <a:t>зокрема</a:t>
            </a:r>
            <a:r>
              <a:rPr lang="ru-RU" dirty="0"/>
              <a:t>, </a:t>
            </a:r>
            <a:r>
              <a:rPr lang="ru-RU" dirty="0" err="1"/>
              <a:t>вирішує</a:t>
            </a:r>
            <a:r>
              <a:rPr lang="ru-RU" dirty="0"/>
              <a:t> </a:t>
            </a:r>
            <a:r>
              <a:rPr lang="ru-RU" dirty="0" err="1"/>
              <a:t>завдання</a:t>
            </a:r>
            <a:r>
              <a:rPr lang="ru-RU" dirty="0"/>
              <a:t> </a:t>
            </a:r>
            <a:r>
              <a:rPr lang="ru-RU" dirty="0" err="1"/>
              <a:t>виконавчої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, уряд </a:t>
            </a:r>
            <a:r>
              <a:rPr lang="ru-RU" dirty="0" err="1"/>
              <a:t>здійснює</a:t>
            </a:r>
            <a:r>
              <a:rPr lang="ru-RU" dirty="0"/>
              <a:t> </a:t>
            </a:r>
            <a:r>
              <a:rPr lang="ru-RU" dirty="0" err="1"/>
              <a:t>певні</a:t>
            </a:r>
            <a:r>
              <a:rPr lang="ru-RU" dirty="0"/>
              <a:t> 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законодавчої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та </a:t>
            </a:r>
            <a:r>
              <a:rPr lang="ru-RU" dirty="0" err="1"/>
              <a:t>ін</a:t>
            </a:r>
            <a:r>
              <a:rPr lang="ru-RU" dirty="0"/>
              <a:t>. За </a:t>
            </a:r>
            <a:r>
              <a:rPr lang="ru-RU" dirty="0" err="1"/>
              <a:t>питомою</a:t>
            </a:r>
            <a:r>
              <a:rPr lang="ru-RU" dirty="0"/>
              <a:t> вагою і </a:t>
            </a:r>
            <a:r>
              <a:rPr lang="ru-RU" dirty="0" err="1"/>
              <a:t>значимістю</a:t>
            </a:r>
            <a:r>
              <a:rPr lang="ru-RU" dirty="0"/>
              <a:t> </a:t>
            </a:r>
            <a:r>
              <a:rPr lang="ru-RU" dirty="0" err="1"/>
              <a:t>політичної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виділяються</a:t>
            </a:r>
            <a:r>
              <a:rPr lang="ru-RU" dirty="0"/>
              <a:t> </a:t>
            </a:r>
            <a:r>
              <a:rPr lang="ru-RU" dirty="0" err="1"/>
              <a:t>власне</a:t>
            </a:r>
            <a:r>
              <a:rPr lang="ru-RU" dirty="0"/>
              <a:t> </a:t>
            </a:r>
            <a:r>
              <a:rPr lang="ru-RU" dirty="0" err="1"/>
              <a:t>політичні</a:t>
            </a:r>
            <a:r>
              <a:rPr lang="ru-RU" dirty="0"/>
              <a:t> </a:t>
            </a:r>
            <a:r>
              <a:rPr lang="ru-RU" dirty="0" err="1"/>
              <a:t>інститути</a:t>
            </a:r>
            <a:r>
              <a:rPr lang="ru-RU" dirty="0"/>
              <a:t>, </a:t>
            </a:r>
            <a:r>
              <a:rPr lang="ru-RU" dirty="0" err="1"/>
              <a:t>орієнтовані</a:t>
            </a:r>
            <a:r>
              <a:rPr lang="ru-RU" dirty="0"/>
              <a:t> на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політичної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, </a:t>
            </a:r>
            <a:r>
              <a:rPr lang="ru-RU" dirty="0" err="1"/>
              <a:t>вплив</a:t>
            </a:r>
            <a:r>
              <a:rPr lang="ru-RU" dirty="0"/>
              <a:t> на </a:t>
            </a:r>
            <a:r>
              <a:rPr lang="ru-RU" dirty="0" err="1"/>
              <a:t>неї</a:t>
            </a:r>
            <a:r>
              <a:rPr lang="ru-RU" dirty="0"/>
              <a:t>, і </a:t>
            </a:r>
            <a:r>
              <a:rPr lang="ru-RU" dirty="0" err="1"/>
              <a:t>соціально-політичні</a:t>
            </a:r>
            <a:r>
              <a:rPr lang="ru-RU" dirty="0"/>
              <a:t> </a:t>
            </a:r>
            <a:r>
              <a:rPr lang="ru-RU" dirty="0" err="1"/>
              <a:t>інститути</a:t>
            </a:r>
            <a:r>
              <a:rPr lang="ru-RU" dirty="0"/>
              <a:t> (</a:t>
            </a:r>
            <a:r>
              <a:rPr lang="ru-RU" dirty="0" err="1"/>
              <a:t>суспільно-політичні</a:t>
            </a:r>
            <a:r>
              <a:rPr lang="ru-RU" dirty="0"/>
              <a:t> </a:t>
            </a:r>
            <a:r>
              <a:rPr lang="ru-RU" dirty="0" err="1"/>
              <a:t>рухи</a:t>
            </a:r>
            <a:r>
              <a:rPr lang="ru-RU" dirty="0"/>
              <a:t>),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задовольнять</a:t>
            </a:r>
            <a:r>
              <a:rPr lang="ru-RU" dirty="0"/>
              <a:t> не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політичні</a:t>
            </a:r>
            <a:r>
              <a:rPr lang="ru-RU" dirty="0"/>
              <a:t>, але і </a:t>
            </a:r>
            <a:r>
              <a:rPr lang="ru-RU" dirty="0" err="1"/>
              <a:t>соціальні</a:t>
            </a:r>
            <a:r>
              <a:rPr lang="ru-RU" dirty="0"/>
              <a:t> </a:t>
            </a:r>
            <a:r>
              <a:rPr lang="ru-RU" dirty="0" err="1"/>
              <a:t>інтереси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духовні</a:t>
            </a:r>
            <a:r>
              <a:rPr lang="ru-RU" dirty="0"/>
              <a:t> потреби - в </a:t>
            </a:r>
            <a:r>
              <a:rPr lang="ru-RU" dirty="0" err="1"/>
              <a:t>спілкуванні</a:t>
            </a:r>
            <a:r>
              <a:rPr lang="ru-RU" dirty="0"/>
              <a:t>, </a:t>
            </a:r>
            <a:r>
              <a:rPr lang="ru-RU" dirty="0" err="1"/>
              <a:t>самоутвердженні</a:t>
            </a:r>
            <a:r>
              <a:rPr lang="ru-RU" dirty="0"/>
              <a:t>, </a:t>
            </a:r>
            <a:r>
              <a:rPr lang="ru-RU" dirty="0" err="1"/>
              <a:t>активності</a:t>
            </a:r>
            <a:r>
              <a:rPr lang="ru-RU" dirty="0"/>
              <a:t> та </a:t>
            </a:r>
            <a:r>
              <a:rPr lang="ru-RU" dirty="0" err="1"/>
              <a:t>ін</a:t>
            </a:r>
            <a:r>
              <a:rPr lang="ru-RU" dirty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36504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056784" cy="936104"/>
          </a:xfrm>
        </p:spPr>
        <p:txBody>
          <a:bodyPr>
            <a:normAutofit/>
          </a:bodyPr>
          <a:lstStyle/>
          <a:p>
            <a:r>
              <a:rPr lang="uk-UA" dirty="0" smtClean="0"/>
              <a:t>Політичні  процеси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340768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uk-UA" dirty="0" smtClean="0"/>
              <a:t>  </a:t>
            </a:r>
            <a:r>
              <a:rPr lang="uk-UA" dirty="0" smtClean="0">
                <a:solidFill>
                  <a:srgbClr val="C00000"/>
                </a:solidFill>
              </a:rPr>
              <a:t>Політичний процес </a:t>
            </a:r>
            <a:r>
              <a:rPr lang="uk-UA" dirty="0" smtClean="0"/>
              <a:t>є сукупною діяльністю всіх суб'єктів політики, за допомогою якої відбувається формування, розвиток і функціонування політичної системи суспільства в певних тимчасових і просторових межах. Поняття «політичний процес» охоплює різні форми, способи і напрями політичної діяльності різних суб'єктів.</a:t>
            </a:r>
            <a:r>
              <a:rPr lang="ru-RU" dirty="0"/>
              <a:t>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</a:t>
            </a:r>
            <a:r>
              <a:rPr lang="uk-UA" dirty="0" smtClean="0"/>
              <a:t>Характер і конкретний зміст політичного процесу визначається особливостями політичної системи і існуючого режиму. </a:t>
            </a:r>
          </a:p>
          <a:p>
            <a:pPr marL="0" indent="0">
              <a:buNone/>
            </a:pPr>
            <a:r>
              <a:rPr lang="uk-UA" dirty="0" smtClean="0"/>
              <a:t>  Демократичній системі відповідає тип політичного процесу, відмінний широтою участі громадян в управлінні державою, забезпеченні прав і свобод особи. Тоталітарна система припускає інший тип політичного процесу, що виключає реальне політичній участь і свободу соціального і політичного вибору.</a:t>
            </a:r>
            <a:br>
              <a:rPr lang="uk-UA" dirty="0" smtClean="0"/>
            </a:br>
            <a:r>
              <a:rPr lang="uk-UA" dirty="0" smtClean="0"/>
              <a:t>  По своїй структурі політичний процес складається з </a:t>
            </a:r>
            <a:r>
              <a:rPr lang="uk-UA" b="1" dirty="0" smtClean="0">
                <a:solidFill>
                  <a:schemeClr val="tx1"/>
                </a:solidFill>
              </a:rPr>
              <a:t>суб'єктів</a:t>
            </a:r>
            <a:r>
              <a:rPr lang="uk-UA" dirty="0" smtClean="0"/>
              <a:t>, </a:t>
            </a:r>
            <a:r>
              <a:rPr lang="uk-UA" b="1" dirty="0" smtClean="0"/>
              <a:t>носіїв політичної дії</a:t>
            </a:r>
            <a:r>
              <a:rPr lang="uk-UA" dirty="0" smtClean="0"/>
              <a:t> і </a:t>
            </a:r>
            <a:r>
              <a:rPr lang="uk-UA" b="1" dirty="0" smtClean="0"/>
              <a:t>об'єкту</a:t>
            </a:r>
            <a:r>
              <a:rPr lang="uk-UA" dirty="0" smtClean="0"/>
              <a:t> - мети, яка повинна бути досягнута. Політичний процес включає також засоби, методи, ресурси, виконавців.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6486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7848872" cy="764704"/>
          </a:xfrm>
        </p:spPr>
        <p:txBody>
          <a:bodyPr>
            <a:normAutofit fontScale="90000"/>
          </a:bodyPr>
          <a:lstStyle/>
          <a:p>
            <a:r>
              <a:rPr lang="ru-RU" b="1" dirty="0" err="1"/>
              <a:t>С</a:t>
            </a:r>
            <a:r>
              <a:rPr lang="ru-RU" b="1" dirty="0" err="1" smtClean="0"/>
              <a:t>тадії</a:t>
            </a:r>
            <a:r>
              <a:rPr lang="ru-RU" b="1" dirty="0" smtClean="0"/>
              <a:t>  </a:t>
            </a:r>
            <a:r>
              <a:rPr lang="ru-RU" b="1" dirty="0" err="1" smtClean="0"/>
              <a:t>політичного</a:t>
            </a:r>
            <a:r>
              <a:rPr lang="ru-RU" b="1" dirty="0" smtClean="0"/>
              <a:t>  </a:t>
            </a:r>
            <a:r>
              <a:rPr lang="ru-RU" b="1" dirty="0" err="1" smtClean="0"/>
              <a:t>процесу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124744"/>
            <a:ext cx="7848872" cy="4966320"/>
          </a:xfrm>
        </p:spPr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r>
              <a:rPr lang="ru-RU" dirty="0" err="1" smtClean="0"/>
              <a:t>конституювання</a:t>
            </a:r>
            <a:r>
              <a:rPr lang="ru-RU" dirty="0"/>
              <a:t>, </a:t>
            </a:r>
            <a:r>
              <a:rPr lang="ru-RU" dirty="0" err="1"/>
              <a:t>утворення</a:t>
            </a:r>
            <a:r>
              <a:rPr lang="ru-RU" dirty="0"/>
              <a:t> </a:t>
            </a:r>
            <a:r>
              <a:rPr lang="ru-RU" dirty="0" err="1"/>
              <a:t>політичної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;</a:t>
            </a:r>
          </a:p>
          <a:p>
            <a:r>
              <a:rPr lang="ru-RU" dirty="0" err="1"/>
              <a:t>відтворення</a:t>
            </a:r>
            <a:r>
              <a:rPr lang="ru-RU" dirty="0"/>
              <a:t> </a:t>
            </a:r>
            <a:r>
              <a:rPr lang="ru-RU" dirty="0" err="1"/>
              <a:t>компонентів</a:t>
            </a:r>
            <a:r>
              <a:rPr lang="ru-RU" dirty="0"/>
              <a:t> і </a:t>
            </a:r>
            <a:r>
              <a:rPr lang="ru-RU" dirty="0" err="1"/>
              <a:t>ознак</a:t>
            </a:r>
            <a:r>
              <a:rPr lang="ru-RU" dirty="0"/>
              <a:t> </a:t>
            </a:r>
            <a:r>
              <a:rPr lang="ru-RU" dirty="0" err="1"/>
              <a:t>даної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;</a:t>
            </a:r>
          </a:p>
          <a:p>
            <a:r>
              <a:rPr lang="ru-RU" dirty="0" err="1"/>
              <a:t>ухвалення</a:t>
            </a:r>
            <a:r>
              <a:rPr lang="ru-RU" dirty="0"/>
              <a:t> і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політико-управлінських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;</a:t>
            </a:r>
          </a:p>
          <a:p>
            <a:r>
              <a:rPr lang="ru-RU" dirty="0"/>
              <a:t>контроль </a:t>
            </a:r>
            <a:r>
              <a:rPr lang="ru-RU" dirty="0" err="1"/>
              <a:t>функціонування</a:t>
            </a:r>
            <a:r>
              <a:rPr lang="ru-RU" dirty="0"/>
              <a:t> і </a:t>
            </a:r>
            <a:r>
              <a:rPr lang="ru-RU" dirty="0" err="1"/>
              <a:t>напрями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політичної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   </a:t>
            </a:r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/>
              <a:t>стадії</a:t>
            </a:r>
            <a:r>
              <a:rPr lang="ru-RU" dirty="0"/>
              <a:t> </a:t>
            </a:r>
            <a:r>
              <a:rPr lang="ru-RU" dirty="0" err="1"/>
              <a:t>політичного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 </a:t>
            </a:r>
            <a:r>
              <a:rPr lang="ru-RU" dirty="0" err="1"/>
              <a:t>виражають</a:t>
            </a:r>
            <a:r>
              <a:rPr lang="ru-RU" dirty="0"/>
              <a:t> </a:t>
            </a:r>
            <a:r>
              <a:rPr lang="ru-RU" dirty="0" err="1"/>
              <a:t>динаміку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політичної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,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чого</a:t>
            </a:r>
            <a:r>
              <a:rPr lang="ru-RU" dirty="0"/>
              <a:t> в </a:t>
            </a:r>
            <a:r>
              <a:rPr lang="ru-RU" dirty="0" err="1"/>
              <a:t>ній</a:t>
            </a:r>
            <a:r>
              <a:rPr lang="ru-RU" dirty="0"/>
              <a:t> </a:t>
            </a:r>
            <a:r>
              <a:rPr lang="ru-RU" dirty="0" err="1"/>
              <a:t>відбуваються</a:t>
            </a:r>
            <a:r>
              <a:rPr lang="ru-RU" dirty="0"/>
              <a:t> </a:t>
            </a:r>
            <a:r>
              <a:rPr lang="ru-RU" dirty="0" err="1"/>
              <a:t>зміни</a:t>
            </a:r>
            <a:r>
              <a:rPr lang="ru-RU" dirty="0"/>
              <a:t> і </a:t>
            </a:r>
            <a:r>
              <a:rPr lang="ru-RU" dirty="0" err="1"/>
              <a:t>перетворення</a:t>
            </a:r>
            <a:r>
              <a:rPr lang="ru-RU" dirty="0"/>
              <a:t>. Тому в кожному новому </a:t>
            </a:r>
            <a:r>
              <a:rPr lang="ru-RU" dirty="0" err="1"/>
              <a:t>циклі</a:t>
            </a:r>
            <a:r>
              <a:rPr lang="ru-RU" dirty="0"/>
              <a:t> </a:t>
            </a:r>
            <a:r>
              <a:rPr lang="ru-RU" dirty="0" err="1"/>
              <a:t>політична</a:t>
            </a:r>
            <a:r>
              <a:rPr lang="ru-RU" dirty="0"/>
              <a:t> система не </a:t>
            </a:r>
            <a:r>
              <a:rPr lang="ru-RU" dirty="0" err="1"/>
              <a:t>копіює</a:t>
            </a:r>
            <a:r>
              <a:rPr lang="ru-RU" dirty="0"/>
              <a:t> себе, а </a:t>
            </a:r>
            <a:r>
              <a:rPr lang="ru-RU" dirty="0" err="1"/>
              <a:t>збагатив</a:t>
            </a:r>
            <a:r>
              <a:rPr lang="ru-RU" dirty="0"/>
              <a:t> </a:t>
            </a:r>
            <a:r>
              <a:rPr lang="ru-RU" dirty="0" err="1"/>
              <a:t>новими</a:t>
            </a:r>
            <a:r>
              <a:rPr lang="ru-RU" dirty="0"/>
              <a:t> сторонами і </a:t>
            </a:r>
            <a:r>
              <a:rPr lang="ru-RU" dirty="0" err="1"/>
              <a:t>властивостями</a:t>
            </a:r>
            <a:r>
              <a:rPr lang="ru-RU" dirty="0"/>
              <a:t> (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поява</a:t>
            </a:r>
            <a:r>
              <a:rPr lang="ru-RU" dirty="0"/>
              <a:t> </a:t>
            </a:r>
            <a:r>
              <a:rPr lang="ru-RU" dirty="0" err="1"/>
              <a:t>виборчої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нового </a:t>
            </a:r>
            <a:r>
              <a:rPr lang="ru-RU" dirty="0" err="1"/>
              <a:t>законодавства</a:t>
            </a:r>
            <a:r>
              <a:rPr lang="ru-RU" dirty="0"/>
              <a:t>, </a:t>
            </a:r>
            <a:r>
              <a:rPr lang="ru-RU" dirty="0" err="1"/>
              <a:t>політичних</a:t>
            </a:r>
            <a:r>
              <a:rPr lang="ru-RU" dirty="0"/>
              <a:t> </a:t>
            </a:r>
            <a:r>
              <a:rPr lang="ru-RU" dirty="0" err="1"/>
              <a:t>блоків</a:t>
            </a:r>
            <a:r>
              <a:rPr lang="ru-RU" dirty="0"/>
              <a:t>, </a:t>
            </a:r>
            <a:r>
              <a:rPr lang="ru-RU" dirty="0" err="1"/>
              <a:t>партій</a:t>
            </a:r>
            <a:r>
              <a:rPr lang="ru-RU" dirty="0"/>
              <a:t> і т.д.), в </a:t>
            </a:r>
            <a:r>
              <a:rPr lang="ru-RU" dirty="0" err="1"/>
              <a:t>ній</a:t>
            </a:r>
            <a:r>
              <a:rPr lang="ru-RU" dirty="0"/>
              <a:t> </a:t>
            </a:r>
            <a:r>
              <a:rPr lang="ru-RU" dirty="0" err="1"/>
              <a:t>відбуваються</a:t>
            </a:r>
            <a:r>
              <a:rPr lang="ru-RU" dirty="0"/>
              <a:t> </a:t>
            </a:r>
            <a:r>
              <a:rPr lang="ru-RU" dirty="0" err="1"/>
              <a:t>політичні</a:t>
            </a:r>
            <a:r>
              <a:rPr lang="ru-RU" dirty="0"/>
              <a:t> </a:t>
            </a:r>
            <a:r>
              <a:rPr lang="ru-RU" dirty="0" err="1"/>
              <a:t>зміни</a:t>
            </a:r>
            <a:r>
              <a:rPr lang="ru-RU" dirty="0"/>
              <a:t>. Але </a:t>
            </a:r>
            <a:r>
              <a:rPr lang="ru-RU" dirty="0" err="1"/>
              <a:t>головні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 все ж таки - </a:t>
            </a:r>
            <a:r>
              <a:rPr lang="ru-RU" dirty="0" err="1"/>
              <a:t>повторення</a:t>
            </a:r>
            <a:r>
              <a:rPr lang="ru-RU" dirty="0"/>
              <a:t> на </a:t>
            </a:r>
            <a:r>
              <a:rPr lang="ru-RU" dirty="0" err="1"/>
              <a:t>новий</a:t>
            </a:r>
            <a:r>
              <a:rPr lang="ru-RU" dirty="0"/>
              <a:t> лад того,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існувало</a:t>
            </a:r>
            <a:r>
              <a:rPr lang="ru-RU" dirty="0"/>
              <a:t> </a:t>
            </a:r>
            <a:r>
              <a:rPr lang="ru-RU" dirty="0" err="1"/>
              <a:t>раніше</a:t>
            </a:r>
            <a:r>
              <a:rPr lang="ru-RU" dirty="0"/>
              <a:t> - само </a:t>
            </a:r>
            <a:r>
              <a:rPr lang="ru-RU" dirty="0" err="1"/>
              <a:t>відтворювання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8167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404664"/>
            <a:ext cx="8640960" cy="576064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   На </a:t>
            </a:r>
            <a:r>
              <a:rPr lang="ru-RU" dirty="0" err="1"/>
              <a:t>стадії</a:t>
            </a:r>
            <a:r>
              <a:rPr lang="ru-RU" dirty="0"/>
              <a:t> </a:t>
            </a:r>
            <a:r>
              <a:rPr lang="ru-RU" b="1" dirty="0" err="1"/>
              <a:t>відтворювання</a:t>
            </a:r>
            <a:r>
              <a:rPr lang="ru-RU" b="1" dirty="0"/>
              <a:t> </a:t>
            </a:r>
            <a:r>
              <a:rPr lang="ru-RU" b="1" dirty="0" err="1"/>
              <a:t>політичної</a:t>
            </a:r>
            <a:r>
              <a:rPr lang="ru-RU" dirty="0"/>
              <a:t> </a:t>
            </a:r>
            <a:r>
              <a:rPr lang="ru-RU" b="1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повторюються</a:t>
            </a:r>
            <a:r>
              <a:rPr lang="ru-RU" dirty="0"/>
              <a:t> і </a:t>
            </a:r>
            <a:r>
              <a:rPr lang="ru-RU" dirty="0" err="1"/>
              <a:t>закріплюються</a:t>
            </a:r>
            <a:r>
              <a:rPr lang="ru-RU" dirty="0"/>
              <a:t>, </a:t>
            </a:r>
            <a:r>
              <a:rPr lang="ru-RU" dirty="0" err="1"/>
              <a:t>видозмінюються</a:t>
            </a:r>
            <a:r>
              <a:rPr lang="ru-RU" dirty="0"/>
              <a:t> і </a:t>
            </a:r>
            <a:r>
              <a:rPr lang="ru-RU" dirty="0" err="1"/>
              <a:t>обновляються</a:t>
            </a:r>
            <a:r>
              <a:rPr lang="ru-RU" dirty="0"/>
              <a:t> </a:t>
            </a:r>
            <a:r>
              <a:rPr lang="ru-RU" dirty="0" err="1"/>
              <a:t>історичний</a:t>
            </a:r>
            <a:r>
              <a:rPr lang="ru-RU" dirty="0"/>
              <a:t> тип </a:t>
            </a:r>
            <a:r>
              <a:rPr lang="ru-RU" dirty="0" err="1"/>
              <a:t>політичної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,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класова</a:t>
            </a:r>
            <a:r>
              <a:rPr lang="ru-RU" dirty="0"/>
              <a:t> природа, </a:t>
            </a:r>
            <a:r>
              <a:rPr lang="ru-RU" dirty="0" err="1"/>
              <a:t>зв'язки</a:t>
            </a:r>
            <a:r>
              <a:rPr lang="ru-RU" dirty="0"/>
              <a:t> з </a:t>
            </a:r>
            <a:r>
              <a:rPr lang="ru-RU" dirty="0" err="1"/>
              <a:t>іншими</a:t>
            </a:r>
            <a:r>
              <a:rPr lang="ru-RU" dirty="0"/>
              <a:t> </a:t>
            </a:r>
            <a:r>
              <a:rPr lang="ru-RU" dirty="0" err="1"/>
              <a:t>підсистемами</a:t>
            </a:r>
            <a:r>
              <a:rPr lang="ru-RU" dirty="0"/>
              <a:t> </a:t>
            </a:r>
            <a:r>
              <a:rPr lang="ru-RU" dirty="0" err="1"/>
              <a:t>суспільства</a:t>
            </a:r>
            <a:r>
              <a:rPr lang="ru-RU" dirty="0"/>
              <a:t>. </a:t>
            </a:r>
            <a:r>
              <a:rPr lang="ru-RU" dirty="0" err="1"/>
              <a:t>Відтворюються</a:t>
            </a:r>
            <a:r>
              <a:rPr lang="ru-RU" dirty="0"/>
              <a:t> </a:t>
            </a:r>
            <a:r>
              <a:rPr lang="ru-RU" dirty="0" err="1"/>
              <a:t>політичні</a:t>
            </a:r>
            <a:r>
              <a:rPr lang="ru-RU" dirty="0"/>
              <a:t> </a:t>
            </a:r>
            <a:r>
              <a:rPr lang="ru-RU" dirty="0" err="1"/>
              <a:t>відносини</a:t>
            </a:r>
            <a:r>
              <a:rPr lang="ru-RU" dirty="0"/>
              <a:t> і </a:t>
            </a:r>
            <a:r>
              <a:rPr lang="ru-RU" dirty="0" err="1"/>
              <a:t>інститути</a:t>
            </a:r>
            <a:r>
              <a:rPr lang="ru-RU" dirty="0"/>
              <a:t>, </a:t>
            </a:r>
            <a:r>
              <a:rPr lang="ru-RU" dirty="0" err="1"/>
              <a:t>політичні</a:t>
            </a:r>
            <a:r>
              <a:rPr lang="ru-RU" dirty="0"/>
              <a:t> </a:t>
            </a:r>
            <a:r>
              <a:rPr lang="ru-RU" dirty="0" err="1"/>
              <a:t>норми</a:t>
            </a:r>
            <a:r>
              <a:rPr lang="ru-RU" dirty="0"/>
              <a:t> і </a:t>
            </a:r>
            <a:r>
              <a:rPr lang="ru-RU" dirty="0" err="1"/>
              <a:t>цінності</a:t>
            </a:r>
            <a:r>
              <a:rPr lang="ru-RU" dirty="0"/>
              <a:t>, </a:t>
            </a:r>
            <a:r>
              <a:rPr lang="ru-RU" dirty="0" err="1"/>
              <a:t>символи</a:t>
            </a:r>
            <a:r>
              <a:rPr lang="ru-RU" dirty="0"/>
              <a:t>, </a:t>
            </a:r>
            <a:r>
              <a:rPr lang="ru-RU" dirty="0" err="1"/>
              <a:t>мова</a:t>
            </a:r>
            <a:r>
              <a:rPr lang="ru-RU" dirty="0"/>
              <a:t>. </a:t>
            </a:r>
            <a:r>
              <a:rPr lang="ru-RU" dirty="0" err="1"/>
              <a:t>Відтворюються</a:t>
            </a:r>
            <a:r>
              <a:rPr lang="ru-RU" dirty="0"/>
              <a:t> </a:t>
            </a:r>
            <a:r>
              <a:rPr lang="ru-RU" dirty="0" err="1"/>
              <a:t>самі</a:t>
            </a:r>
            <a:r>
              <a:rPr lang="ru-RU" dirty="0"/>
              <a:t> </a:t>
            </a:r>
            <a:r>
              <a:rPr lang="ru-RU" dirty="0" err="1"/>
              <a:t>учасники</a:t>
            </a:r>
            <a:r>
              <a:rPr lang="ru-RU" dirty="0"/>
              <a:t> </a:t>
            </a:r>
            <a:r>
              <a:rPr lang="ru-RU" dirty="0" err="1"/>
              <a:t>політичного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 як </a:t>
            </a:r>
            <a:r>
              <a:rPr lang="ru-RU" dirty="0" err="1"/>
              <a:t>виразники</a:t>
            </a:r>
            <a:r>
              <a:rPr lang="ru-RU" dirty="0"/>
              <a:t> </a:t>
            </a:r>
            <a:r>
              <a:rPr lang="ru-RU" dirty="0" err="1"/>
              <a:t>певних</a:t>
            </a:r>
            <a:r>
              <a:rPr lang="ru-RU" dirty="0"/>
              <a:t> </a:t>
            </a:r>
            <a:r>
              <a:rPr lang="ru-RU" dirty="0" err="1"/>
              <a:t>політичних</a:t>
            </a:r>
            <a:r>
              <a:rPr lang="ru-RU" dirty="0"/>
              <a:t> </a:t>
            </a:r>
            <a:r>
              <a:rPr lang="ru-RU" dirty="0" err="1"/>
              <a:t>позицій</a:t>
            </a:r>
            <a:r>
              <a:rPr lang="ru-RU" dirty="0"/>
              <a:t>, </a:t>
            </a:r>
            <a:r>
              <a:rPr lang="ru-RU" dirty="0" err="1"/>
              <a:t>носії</a:t>
            </a:r>
            <a:r>
              <a:rPr lang="ru-RU" dirty="0"/>
              <a:t> </a:t>
            </a:r>
            <a:r>
              <a:rPr lang="ru-RU" dirty="0" err="1"/>
              <a:t>відповідних</a:t>
            </a:r>
            <a:r>
              <a:rPr lang="ru-RU" dirty="0"/>
              <a:t> </a:t>
            </a:r>
            <a:r>
              <a:rPr lang="ru-RU" dirty="0" err="1"/>
              <a:t>поглядів</a:t>
            </a:r>
            <a:r>
              <a:rPr lang="ru-RU" dirty="0"/>
              <a:t>, </a:t>
            </a:r>
            <a:r>
              <a:rPr lang="ru-RU" dirty="0" err="1"/>
              <a:t>виконавці</a:t>
            </a:r>
            <a:r>
              <a:rPr lang="ru-RU" dirty="0"/>
              <a:t> тих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політичних</a:t>
            </a:r>
            <a:r>
              <a:rPr lang="ru-RU" dirty="0"/>
              <a:t> ролей.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 </a:t>
            </a:r>
            <a:r>
              <a:rPr lang="ru-RU" b="1" dirty="0" smtClean="0"/>
              <a:t>Контроль </a:t>
            </a:r>
            <a:r>
              <a:rPr lang="ru-RU" b="1" dirty="0" err="1"/>
              <a:t>функціонування</a:t>
            </a:r>
            <a:r>
              <a:rPr lang="ru-RU" b="1" dirty="0"/>
              <a:t> і </a:t>
            </a:r>
            <a:r>
              <a:rPr lang="ru-RU" b="1" dirty="0" err="1"/>
              <a:t>розвитку</a:t>
            </a:r>
            <a:r>
              <a:rPr lang="ru-RU" b="1" dirty="0"/>
              <a:t> </a:t>
            </a:r>
            <a:r>
              <a:rPr lang="ru-RU" b="1" dirty="0" err="1"/>
              <a:t>політичної</a:t>
            </a:r>
            <a:r>
              <a:rPr lang="ru-RU" b="1" dirty="0"/>
              <a:t> </a:t>
            </a:r>
            <a:r>
              <a:rPr lang="ru-RU" b="1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досягається</a:t>
            </a:r>
            <a:r>
              <a:rPr lang="ru-RU" dirty="0"/>
              <a:t> шляхом </a:t>
            </a:r>
            <a:r>
              <a:rPr lang="ru-RU" dirty="0" err="1"/>
              <a:t>попередження</a:t>
            </a:r>
            <a:r>
              <a:rPr lang="ru-RU" dirty="0"/>
              <a:t> і </a:t>
            </a:r>
            <a:r>
              <a:rPr lang="ru-RU" dirty="0" err="1"/>
              <a:t>усунення</a:t>
            </a:r>
            <a:r>
              <a:rPr lang="ru-RU" dirty="0"/>
              <a:t> </a:t>
            </a:r>
            <a:r>
              <a:rPr lang="ru-RU" dirty="0" err="1"/>
              <a:t>відхилень</a:t>
            </a:r>
            <a:r>
              <a:rPr lang="ru-RU" dirty="0"/>
              <a:t> </a:t>
            </a:r>
            <a:r>
              <a:rPr lang="ru-RU" dirty="0" err="1"/>
              <a:t>поведінки</a:t>
            </a:r>
            <a:r>
              <a:rPr lang="ru-RU" dirty="0"/>
              <a:t> </a:t>
            </a:r>
            <a:r>
              <a:rPr lang="ru-RU" dirty="0" err="1"/>
              <a:t>частин</a:t>
            </a:r>
            <a:r>
              <a:rPr lang="ru-RU" dirty="0"/>
              <a:t> </a:t>
            </a:r>
            <a:r>
              <a:rPr lang="ru-RU" dirty="0" err="1"/>
              <a:t>політичної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і </a:t>
            </a:r>
            <a:r>
              <a:rPr lang="ru-RU" dirty="0" err="1"/>
              <a:t>учасників</a:t>
            </a:r>
            <a:r>
              <a:rPr lang="ru-RU" dirty="0"/>
              <a:t> </a:t>
            </a:r>
            <a:r>
              <a:rPr lang="ru-RU" dirty="0" err="1"/>
              <a:t>політичного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орієнтирів</a:t>
            </a:r>
            <a:r>
              <a:rPr lang="ru-RU" dirty="0"/>
              <a:t> і </a:t>
            </a:r>
            <a:r>
              <a:rPr lang="ru-RU" dirty="0" err="1"/>
              <a:t>стандартів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задаються</a:t>
            </a:r>
            <a:r>
              <a:rPr lang="ru-RU" dirty="0"/>
              <a:t>.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 Результат </a:t>
            </a:r>
            <a:r>
              <a:rPr lang="ru-RU" dirty="0" err="1"/>
              <a:t>політичного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 </a:t>
            </a:r>
            <a:r>
              <a:rPr lang="ru-RU" dirty="0" err="1"/>
              <a:t>залежить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сукупності</a:t>
            </a:r>
            <a:r>
              <a:rPr lang="ru-RU" dirty="0"/>
              <a:t> </a:t>
            </a:r>
            <a:r>
              <a:rPr lang="ru-RU" dirty="0" err="1"/>
              <a:t>незалежних</a:t>
            </a:r>
            <a:r>
              <a:rPr lang="ru-RU" dirty="0"/>
              <a:t> </a:t>
            </a:r>
            <a:r>
              <a:rPr lang="ru-RU" dirty="0" err="1"/>
              <a:t>змінних</a:t>
            </a:r>
            <a:r>
              <a:rPr lang="ru-RU" dirty="0"/>
              <a:t> (</a:t>
            </a:r>
            <a:r>
              <a:rPr lang="ru-RU" i="1" dirty="0" err="1"/>
              <a:t>наявність</a:t>
            </a:r>
            <a:r>
              <a:rPr lang="ru-RU" i="1" dirty="0"/>
              <a:t> </a:t>
            </a:r>
            <a:r>
              <a:rPr lang="ru-RU" i="1" dirty="0" err="1"/>
              <a:t>ресурсів</a:t>
            </a:r>
            <a:r>
              <a:rPr lang="ru-RU" i="1" dirty="0"/>
              <a:t>, </a:t>
            </a:r>
            <a:r>
              <a:rPr lang="ru-RU" i="1" dirty="0" err="1"/>
              <a:t>сприятливих</a:t>
            </a:r>
            <a:r>
              <a:rPr lang="ru-RU" i="1" dirty="0"/>
              <a:t> </a:t>
            </a:r>
            <a:r>
              <a:rPr lang="ru-RU" i="1" dirty="0" err="1"/>
              <a:t>або</a:t>
            </a:r>
            <a:r>
              <a:rPr lang="ru-RU" i="1" dirty="0"/>
              <a:t> </a:t>
            </a:r>
            <a:r>
              <a:rPr lang="ru-RU" i="1" dirty="0" err="1"/>
              <a:t>несприятливих</a:t>
            </a:r>
            <a:r>
              <a:rPr lang="ru-RU" i="1" dirty="0"/>
              <a:t> умов, </a:t>
            </a:r>
            <a:r>
              <a:rPr lang="ru-RU" i="1" dirty="0" err="1"/>
              <a:t>тобто</a:t>
            </a:r>
            <a:r>
              <a:rPr lang="ru-RU" i="1" dirty="0"/>
              <a:t> </a:t>
            </a:r>
            <a:r>
              <a:rPr lang="ru-RU" i="1" dirty="0" err="1"/>
              <a:t>зовнішнього</a:t>
            </a:r>
            <a:r>
              <a:rPr lang="ru-RU" i="1" dirty="0"/>
              <a:t> </a:t>
            </a:r>
            <a:r>
              <a:rPr lang="ru-RU" i="1" dirty="0" err="1"/>
              <a:t>оточення</a:t>
            </a:r>
            <a:r>
              <a:rPr lang="ru-RU" i="1" dirty="0"/>
              <a:t>; </a:t>
            </a:r>
            <a:r>
              <a:rPr lang="ru-RU" i="1" dirty="0" err="1"/>
              <a:t>від</a:t>
            </a:r>
            <a:r>
              <a:rPr lang="ru-RU" i="1" dirty="0"/>
              <a:t> </a:t>
            </a:r>
            <a:r>
              <a:rPr lang="ru-RU" i="1" dirty="0" err="1"/>
              <a:t>втручання</a:t>
            </a:r>
            <a:r>
              <a:rPr lang="ru-RU" i="1" dirty="0"/>
              <a:t> </a:t>
            </a:r>
            <a:r>
              <a:rPr lang="ru-RU" i="1" dirty="0" err="1"/>
              <a:t>несподіваних</a:t>
            </a:r>
            <a:r>
              <a:rPr lang="ru-RU" i="1" dirty="0"/>
              <a:t>, </a:t>
            </a:r>
            <a:r>
              <a:rPr lang="ru-RU" i="1" dirty="0" err="1"/>
              <a:t>випадкових</a:t>
            </a:r>
            <a:r>
              <a:rPr lang="ru-RU" i="1" dirty="0"/>
              <a:t> </a:t>
            </a:r>
            <a:r>
              <a:rPr lang="ru-RU" i="1" dirty="0" err="1"/>
              <a:t>чинників</a:t>
            </a:r>
            <a:r>
              <a:rPr lang="ru-RU" i="1" dirty="0"/>
              <a:t> і т.д.</a:t>
            </a:r>
            <a:r>
              <a:rPr lang="ru-RU" dirty="0"/>
              <a:t>) і </a:t>
            </a:r>
            <a:r>
              <a:rPr lang="ru-RU" dirty="0" err="1"/>
              <a:t>залежних</a:t>
            </a:r>
            <a:r>
              <a:rPr lang="ru-RU" dirty="0"/>
              <a:t>, </a:t>
            </a:r>
            <a:r>
              <a:rPr lang="ru-RU" dirty="0" err="1"/>
              <a:t>ув'язнених</a:t>
            </a:r>
            <a:r>
              <a:rPr lang="ru-RU" dirty="0"/>
              <a:t> в самому </a:t>
            </a:r>
            <a:r>
              <a:rPr lang="ru-RU" dirty="0" err="1"/>
              <a:t>політичному</a:t>
            </a:r>
            <a:r>
              <a:rPr lang="ru-RU" dirty="0"/>
              <a:t>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smtClean="0"/>
              <a:t>(</a:t>
            </a:r>
            <a:r>
              <a:rPr lang="ru-RU" i="1" dirty="0" err="1" smtClean="0"/>
              <a:t>вибраних</a:t>
            </a:r>
            <a:r>
              <a:rPr lang="ru-RU" i="1" dirty="0" smtClean="0"/>
              <a:t> </a:t>
            </a:r>
            <a:r>
              <a:rPr lang="ru-RU" i="1" dirty="0" err="1"/>
              <a:t>засобів</a:t>
            </a:r>
            <a:r>
              <a:rPr lang="ru-RU" i="1" dirty="0"/>
              <a:t>, </a:t>
            </a:r>
            <a:r>
              <a:rPr lang="ru-RU" i="1" dirty="0" err="1"/>
              <a:t>методів</a:t>
            </a:r>
            <a:r>
              <a:rPr lang="ru-RU" i="1" dirty="0"/>
              <a:t>, </a:t>
            </a:r>
            <a:r>
              <a:rPr lang="ru-RU" i="1" dirty="0" err="1"/>
              <a:t>виконавців</a:t>
            </a:r>
            <a:r>
              <a:rPr lang="ru-RU" i="1" dirty="0"/>
              <a:t> і т.д</a:t>
            </a:r>
            <a:r>
              <a:rPr lang="ru-RU" dirty="0" smtClean="0"/>
              <a:t>.) і </a:t>
            </a:r>
            <a:r>
              <a:rPr lang="ru-RU" dirty="0" err="1"/>
              <a:t>відносин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ними. Велика </a:t>
            </a:r>
            <a:r>
              <a:rPr lang="ru-RU" dirty="0" err="1"/>
              <a:t>частина</a:t>
            </a:r>
            <a:r>
              <a:rPr lang="ru-RU" dirty="0"/>
              <a:t> </a:t>
            </a:r>
            <a:r>
              <a:rPr lang="ru-RU" dirty="0" err="1"/>
              <a:t>незалежних</a:t>
            </a:r>
            <a:r>
              <a:rPr lang="ru-RU" dirty="0"/>
              <a:t> </a:t>
            </a:r>
            <a:r>
              <a:rPr lang="ru-RU" dirty="0" err="1"/>
              <a:t>змінних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і повинна бути </a:t>
            </a:r>
            <a:r>
              <a:rPr lang="ru-RU" dirty="0" err="1"/>
              <a:t>врахований</a:t>
            </a:r>
            <a:r>
              <a:rPr lang="ru-RU" dirty="0"/>
              <a:t> в </a:t>
            </a:r>
            <a:r>
              <a:rPr lang="ru-RU" dirty="0" err="1"/>
              <a:t>проекті</a:t>
            </a:r>
            <a:r>
              <a:rPr lang="ru-RU" dirty="0"/>
              <a:t> </a:t>
            </a:r>
            <a:r>
              <a:rPr lang="ru-RU" dirty="0" err="1"/>
              <a:t>політичного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, так само як </a:t>
            </a:r>
            <a:r>
              <a:rPr lang="ru-RU" dirty="0" err="1"/>
              <a:t>залежних</a:t>
            </a:r>
            <a:r>
              <a:rPr lang="ru-RU" dirty="0"/>
              <a:t>, </a:t>
            </a:r>
            <a:r>
              <a:rPr lang="ru-RU" dirty="0" err="1"/>
              <a:t>проте</a:t>
            </a:r>
            <a:r>
              <a:rPr lang="ru-RU" dirty="0"/>
              <a:t> </a:t>
            </a:r>
            <a:r>
              <a:rPr lang="ru-RU" dirty="0" err="1"/>
              <a:t>саме</a:t>
            </a:r>
            <a:r>
              <a:rPr lang="ru-RU" dirty="0"/>
              <a:t> </a:t>
            </a:r>
            <a:r>
              <a:rPr lang="ru-RU" dirty="0" err="1"/>
              <a:t>ця</a:t>
            </a:r>
            <a:r>
              <a:rPr lang="ru-RU" dirty="0"/>
              <a:t> друга </a:t>
            </a:r>
            <a:r>
              <a:rPr lang="ru-RU" dirty="0" err="1"/>
              <a:t>група</a:t>
            </a:r>
            <a:r>
              <a:rPr lang="ru-RU" dirty="0"/>
              <a:t> </a:t>
            </a:r>
            <a:r>
              <a:rPr lang="ru-RU" dirty="0" err="1"/>
              <a:t>чинників</a:t>
            </a:r>
            <a:r>
              <a:rPr lang="ru-RU" dirty="0"/>
              <a:t> </a:t>
            </a:r>
            <a:r>
              <a:rPr lang="ru-RU" dirty="0" err="1"/>
              <a:t>понад</a:t>
            </a:r>
            <a:r>
              <a:rPr lang="ru-RU" dirty="0"/>
              <a:t> усе </a:t>
            </a:r>
            <a:r>
              <a:rPr lang="ru-RU" dirty="0" err="1"/>
              <a:t>здатна</a:t>
            </a:r>
            <a:r>
              <a:rPr lang="ru-RU" dirty="0"/>
              <a:t> </a:t>
            </a:r>
            <a:r>
              <a:rPr lang="ru-RU" dirty="0" err="1"/>
              <a:t>порушити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.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 Разом </a:t>
            </a:r>
            <a:r>
              <a:rPr lang="ru-RU" dirty="0"/>
              <a:t>з </a:t>
            </a:r>
            <a:r>
              <a:rPr lang="ru-RU" dirty="0" err="1"/>
              <a:t>тим</a:t>
            </a:r>
            <a:r>
              <a:rPr lang="ru-RU" dirty="0"/>
              <a:t> на </a:t>
            </a:r>
            <a:r>
              <a:rPr lang="ru-RU" dirty="0" err="1"/>
              <a:t>політичний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усередині</a:t>
            </a:r>
            <a:r>
              <a:rPr lang="ru-RU" dirty="0"/>
              <a:t>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країн</a:t>
            </a:r>
            <a:r>
              <a:rPr lang="ru-RU" dirty="0"/>
              <a:t> </a:t>
            </a:r>
            <a:r>
              <a:rPr lang="ru-RU" dirty="0" err="1"/>
              <a:t>надають</a:t>
            </a:r>
            <a:r>
              <a:rPr lang="ru-RU" dirty="0"/>
              <a:t> </a:t>
            </a:r>
            <a:r>
              <a:rPr lang="ru-RU" dirty="0" err="1"/>
              <a:t>значну</a:t>
            </a:r>
            <a:r>
              <a:rPr lang="ru-RU" dirty="0"/>
              <a:t> </a:t>
            </a:r>
            <a:r>
              <a:rPr lang="ru-RU" dirty="0" err="1"/>
              <a:t>дію</a:t>
            </a:r>
            <a:r>
              <a:rPr lang="ru-RU" dirty="0"/>
              <a:t> </a:t>
            </a:r>
            <a:r>
              <a:rPr lang="ru-RU" dirty="0" err="1"/>
              <a:t>зовнішній</a:t>
            </a:r>
            <a:r>
              <a:rPr lang="ru-RU" dirty="0"/>
              <a:t> </a:t>
            </a:r>
            <a:r>
              <a:rPr lang="ru-RU" dirty="0" err="1"/>
              <a:t>чинник</a:t>
            </a:r>
            <a:r>
              <a:rPr lang="ru-RU" dirty="0"/>
              <a:t>, </a:t>
            </a:r>
            <a:r>
              <a:rPr lang="ru-RU" dirty="0" err="1"/>
              <a:t>світополітичні</a:t>
            </a:r>
            <a:r>
              <a:rPr lang="ru-RU" dirty="0"/>
              <a:t> та </a:t>
            </a:r>
            <a:r>
              <a:rPr lang="ru-RU" dirty="0" err="1"/>
              <a:t>світогосподарські</a:t>
            </a:r>
            <a:r>
              <a:rPr lang="ru-RU" dirty="0"/>
              <a:t> </a:t>
            </a:r>
            <a:r>
              <a:rPr lang="ru-RU" dirty="0" err="1"/>
              <a:t>відносини</a:t>
            </a:r>
            <a:r>
              <a:rPr lang="ru-RU" dirty="0"/>
              <a:t> і </a:t>
            </a:r>
            <a:r>
              <a:rPr lang="ru-RU" dirty="0" err="1"/>
              <a:t>зв'язки</a:t>
            </a:r>
            <a:r>
              <a:rPr lang="ru-RU" dirty="0"/>
              <a:t>, вся </a:t>
            </a:r>
            <a:r>
              <a:rPr lang="ru-RU" dirty="0" err="1"/>
              <a:t>сукупність</a:t>
            </a:r>
            <a:r>
              <a:rPr lang="ru-RU" dirty="0"/>
              <a:t> </a:t>
            </a:r>
            <a:r>
              <a:rPr lang="ru-RU" dirty="0" err="1"/>
              <a:t>реалій</a:t>
            </a:r>
            <a:r>
              <a:rPr lang="ru-RU" dirty="0"/>
              <a:t> </a:t>
            </a:r>
            <a:r>
              <a:rPr lang="ru-RU" dirty="0" err="1"/>
              <a:t>міжнародного</a:t>
            </a:r>
            <a:r>
              <a:rPr lang="ru-RU" dirty="0"/>
              <a:t> характеру.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7983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80528" y="548680"/>
            <a:ext cx="9036496" cy="130304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err="1"/>
              <a:t>Політична</a:t>
            </a:r>
            <a:r>
              <a:rPr lang="ru-RU" b="1" dirty="0"/>
              <a:t> </a:t>
            </a:r>
            <a:r>
              <a:rPr lang="ru-RU" b="1" dirty="0" err="1"/>
              <a:t>діяльність</a:t>
            </a:r>
            <a:r>
              <a:rPr lang="ru-RU" b="1" dirty="0"/>
              <a:t> </a:t>
            </a:r>
            <a:r>
              <a:rPr lang="ru-RU" b="1" dirty="0" smtClean="0"/>
              <a:t>і </a:t>
            </a:r>
            <a:r>
              <a:rPr lang="ru-RU" b="1" dirty="0" err="1" smtClean="0"/>
              <a:t>політична</a:t>
            </a:r>
            <a:r>
              <a:rPr lang="ru-RU" b="1" dirty="0" smtClean="0"/>
              <a:t> </a:t>
            </a:r>
            <a:r>
              <a:rPr lang="ru-RU" b="1" dirty="0" err="1" smtClean="0"/>
              <a:t>поведінка</a:t>
            </a:r>
            <a:r>
              <a:rPr lang="ru-RU" b="1" dirty="0"/>
              <a:t>.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772816"/>
            <a:ext cx="9144000" cy="508518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Людина є </a:t>
            </a:r>
            <a:r>
              <a:rPr lang="ru-RU" dirty="0" err="1"/>
              <a:t>первинним</a:t>
            </a:r>
            <a:r>
              <a:rPr lang="ru-RU" dirty="0"/>
              <a:t> </a:t>
            </a:r>
            <a:r>
              <a:rPr lang="ru-RU" dirty="0" err="1"/>
              <a:t>суб’єктом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характеризується</a:t>
            </a:r>
            <a:r>
              <a:rPr lang="ru-RU" dirty="0"/>
              <a:t>:</a:t>
            </a:r>
          </a:p>
          <a:p>
            <a:r>
              <a:rPr lang="ru-RU" dirty="0" err="1"/>
              <a:t>різною</a:t>
            </a:r>
            <a:r>
              <a:rPr lang="ru-RU" dirty="0"/>
              <a:t> </a:t>
            </a:r>
            <a:r>
              <a:rPr lang="ru-RU" dirty="0" err="1"/>
              <a:t>участю</a:t>
            </a:r>
            <a:r>
              <a:rPr lang="ru-RU" dirty="0"/>
              <a:t> у </a:t>
            </a:r>
            <a:r>
              <a:rPr lang="ru-RU" dirty="0" err="1"/>
              <a:t>політичному</a:t>
            </a:r>
            <a:r>
              <a:rPr lang="ru-RU" dirty="0"/>
              <a:t> </a:t>
            </a:r>
            <a:r>
              <a:rPr lang="ru-RU" dirty="0" err="1"/>
              <a:t>житті</a:t>
            </a:r>
            <a:r>
              <a:rPr lang="ru-RU" dirty="0"/>
              <a:t>;</a:t>
            </a:r>
          </a:p>
          <a:p>
            <a:r>
              <a:rPr lang="ru-RU" dirty="0" err="1"/>
              <a:t>різними</a:t>
            </a:r>
            <a:r>
              <a:rPr lang="ru-RU" dirty="0"/>
              <a:t> </a:t>
            </a:r>
            <a:r>
              <a:rPr lang="ru-RU" dirty="0" err="1"/>
              <a:t>можливостями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 на </a:t>
            </a:r>
            <a:r>
              <a:rPr lang="ru-RU" dirty="0" err="1"/>
              <a:t>владу</a:t>
            </a:r>
            <a:r>
              <a:rPr lang="ru-RU" dirty="0"/>
              <a:t>;</a:t>
            </a:r>
          </a:p>
          <a:p>
            <a:r>
              <a:rPr lang="ru-RU" dirty="0" err="1"/>
              <a:t>мірою</a:t>
            </a:r>
            <a:r>
              <a:rPr lang="ru-RU" dirty="0"/>
              <a:t> </a:t>
            </a:r>
            <a:r>
              <a:rPr lang="ru-RU" dirty="0" err="1"/>
              <a:t>політичної</a:t>
            </a:r>
            <a:r>
              <a:rPr lang="ru-RU" dirty="0"/>
              <a:t> </a:t>
            </a:r>
            <a:r>
              <a:rPr lang="ru-RU" dirty="0" err="1"/>
              <a:t>активності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b="1" dirty="0" smtClean="0"/>
              <a:t>  </a:t>
            </a:r>
            <a:r>
              <a:rPr lang="ru-RU" b="1" dirty="0" err="1" smtClean="0"/>
              <a:t>Політична</a:t>
            </a:r>
            <a:r>
              <a:rPr lang="ru-RU" b="1" dirty="0" smtClean="0"/>
              <a:t> </a:t>
            </a:r>
            <a:r>
              <a:rPr lang="ru-RU" b="1" dirty="0" err="1"/>
              <a:t>діяльність</a:t>
            </a:r>
            <a:r>
              <a:rPr lang="ru-RU" dirty="0"/>
              <a:t> 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свідома</a:t>
            </a:r>
            <a:r>
              <a:rPr lang="ru-RU" dirty="0"/>
              <a:t>, </a:t>
            </a:r>
            <a:r>
              <a:rPr lang="ru-RU" dirty="0" err="1"/>
              <a:t>цілеспрямована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 людей </a:t>
            </a:r>
            <a:r>
              <a:rPr lang="ru-RU" dirty="0" err="1"/>
              <a:t>або</a:t>
            </a:r>
            <a:r>
              <a:rPr lang="ru-RU" dirty="0"/>
              <a:t> великих </a:t>
            </a:r>
            <a:r>
              <a:rPr lang="ru-RU" dirty="0" err="1"/>
              <a:t>суспільних</a:t>
            </a:r>
            <a:r>
              <a:rPr lang="ru-RU" dirty="0"/>
              <a:t> </a:t>
            </a:r>
            <a:r>
              <a:rPr lang="ru-RU" dirty="0" err="1"/>
              <a:t>груп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реалізації</a:t>
            </a:r>
            <a:r>
              <a:rPr lang="ru-RU" dirty="0"/>
              <a:t>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політичних</a:t>
            </a:r>
            <a:r>
              <a:rPr lang="ru-RU" dirty="0"/>
              <a:t> </a:t>
            </a:r>
            <a:r>
              <a:rPr lang="ru-RU" dirty="0" err="1"/>
              <a:t>інтересів</a:t>
            </a:r>
            <a:r>
              <a:rPr lang="ru-RU" dirty="0"/>
              <a:t>, </a:t>
            </a:r>
            <a:r>
              <a:rPr lang="ru-RU" dirty="0" err="1"/>
              <a:t>цілей</a:t>
            </a:r>
            <a:r>
              <a:rPr lang="ru-RU" dirty="0"/>
              <a:t>, участь в </a:t>
            </a:r>
            <a:r>
              <a:rPr lang="ru-RU" dirty="0" err="1"/>
              <a:t>управлінні</a:t>
            </a:r>
            <a:r>
              <a:rPr lang="ru-RU" dirty="0"/>
              <a:t> </a:t>
            </a:r>
            <a:r>
              <a:rPr lang="ru-RU" dirty="0" err="1"/>
              <a:t>державними</a:t>
            </a:r>
            <a:r>
              <a:rPr lang="ru-RU" dirty="0"/>
              <a:t>, </a:t>
            </a:r>
            <a:r>
              <a:rPr lang="ru-RU" dirty="0" err="1"/>
              <a:t>суспільними</a:t>
            </a:r>
            <a:r>
              <a:rPr lang="ru-RU" dirty="0"/>
              <a:t> справами.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Для </a:t>
            </a:r>
            <a:r>
              <a:rPr lang="ru-RU" dirty="0" err="1"/>
              <a:t>позначення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 </a:t>
            </a:r>
            <a:r>
              <a:rPr lang="ru-RU" dirty="0" err="1"/>
              <a:t>пересічних</a:t>
            </a:r>
            <a:r>
              <a:rPr lang="ru-RU" dirty="0"/>
              <a:t> </a:t>
            </a:r>
            <a:r>
              <a:rPr lang="ru-RU" dirty="0" err="1"/>
              <a:t>громадян</a:t>
            </a:r>
            <a:r>
              <a:rPr lang="ru-RU" dirty="0"/>
              <a:t> у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 </a:t>
            </a:r>
            <a:r>
              <a:rPr lang="ru-RU" dirty="0" err="1"/>
              <a:t>застосовується</a:t>
            </a:r>
            <a:r>
              <a:rPr lang="ru-RU" dirty="0"/>
              <a:t> </a:t>
            </a:r>
            <a:r>
              <a:rPr lang="ru-RU" dirty="0" err="1"/>
              <a:t>поняття</a:t>
            </a:r>
            <a:r>
              <a:rPr lang="ru-RU" dirty="0"/>
              <a:t> «</a:t>
            </a:r>
            <a:r>
              <a:rPr lang="ru-RU" dirty="0" err="1"/>
              <a:t>політична</a:t>
            </a:r>
            <a:r>
              <a:rPr lang="ru-RU" dirty="0"/>
              <a:t> </a:t>
            </a:r>
            <a:r>
              <a:rPr lang="ru-RU" dirty="0" err="1"/>
              <a:t>поведінка</a:t>
            </a:r>
            <a:r>
              <a:rPr lang="ru-RU" dirty="0"/>
              <a:t>».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 </a:t>
            </a:r>
            <a:r>
              <a:rPr lang="ru-RU" b="1" dirty="0" err="1" smtClean="0"/>
              <a:t>Політична</a:t>
            </a:r>
            <a:r>
              <a:rPr lang="ru-RU" b="1" dirty="0" smtClean="0"/>
              <a:t> </a:t>
            </a:r>
            <a:r>
              <a:rPr lang="ru-RU" b="1" dirty="0" err="1"/>
              <a:t>поведінка</a:t>
            </a:r>
            <a:r>
              <a:rPr lang="ru-RU" dirty="0"/>
              <a:t> 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сукупність</a:t>
            </a:r>
            <a:r>
              <a:rPr lang="ru-RU" dirty="0"/>
              <a:t> </a:t>
            </a:r>
            <a:r>
              <a:rPr lang="ru-RU" dirty="0" err="1"/>
              <a:t>реакцій</a:t>
            </a:r>
            <a:r>
              <a:rPr lang="ru-RU" dirty="0"/>
              <a:t> 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/>
              <a:t>суб'єктів</a:t>
            </a:r>
            <a:r>
              <a:rPr lang="ru-RU" dirty="0"/>
              <a:t> (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/>
              <a:t>спільнот</a:t>
            </a:r>
            <a:r>
              <a:rPr lang="ru-RU" dirty="0"/>
              <a:t>, </a:t>
            </a:r>
            <a:r>
              <a:rPr lang="ru-RU" dirty="0" err="1"/>
              <a:t>груп</a:t>
            </a:r>
            <a:r>
              <a:rPr lang="ru-RU" dirty="0"/>
              <a:t>.) на </a:t>
            </a:r>
            <a:r>
              <a:rPr lang="ru-RU" dirty="0" err="1"/>
              <a:t>діяльність</a:t>
            </a:r>
            <a:r>
              <a:rPr lang="ru-RU" dirty="0"/>
              <a:t> </a:t>
            </a:r>
            <a:r>
              <a:rPr lang="ru-RU" dirty="0" err="1"/>
              <a:t>політичної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.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Політичну</a:t>
            </a:r>
            <a:r>
              <a:rPr lang="ru-RU" dirty="0"/>
              <a:t> </a:t>
            </a:r>
            <a:r>
              <a:rPr lang="ru-RU" dirty="0" err="1"/>
              <a:t>поведінку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підрозділити</a:t>
            </a:r>
            <a:r>
              <a:rPr lang="ru-RU" dirty="0"/>
              <a:t> на </a:t>
            </a:r>
            <a:r>
              <a:rPr lang="ru-RU" dirty="0" err="1"/>
              <a:t>політичну</a:t>
            </a:r>
            <a:r>
              <a:rPr lang="ru-RU" dirty="0"/>
              <a:t> участь і </a:t>
            </a:r>
            <a:r>
              <a:rPr lang="ru-RU" dirty="0" err="1"/>
              <a:t>політичне</a:t>
            </a:r>
            <a:r>
              <a:rPr lang="ru-RU" dirty="0"/>
              <a:t> </a:t>
            </a:r>
            <a:r>
              <a:rPr lang="ru-RU" dirty="0" err="1"/>
              <a:t>відчуження</a:t>
            </a:r>
            <a:r>
              <a:rPr lang="ru-RU" dirty="0"/>
              <a:t>.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 </a:t>
            </a:r>
            <a:r>
              <a:rPr lang="ru-RU" b="1" dirty="0" err="1" smtClean="0"/>
              <a:t>Політична</a:t>
            </a:r>
            <a:r>
              <a:rPr lang="ru-RU" b="1" dirty="0" smtClean="0"/>
              <a:t> </a:t>
            </a:r>
            <a:r>
              <a:rPr lang="ru-RU" b="1" dirty="0"/>
              <a:t>участь</a:t>
            </a:r>
            <a:r>
              <a:rPr lang="ru-RU" dirty="0"/>
              <a:t> -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вплив</a:t>
            </a:r>
            <a:r>
              <a:rPr lang="ru-RU" dirty="0"/>
              <a:t> </a:t>
            </a:r>
            <a:r>
              <a:rPr lang="ru-RU" dirty="0" err="1"/>
              <a:t>громадян</a:t>
            </a:r>
            <a:r>
              <a:rPr lang="ru-RU" dirty="0"/>
              <a:t> на </a:t>
            </a:r>
            <a:r>
              <a:rPr lang="ru-RU" dirty="0" err="1"/>
              <a:t>функціонування</a:t>
            </a:r>
            <a:r>
              <a:rPr lang="ru-RU" dirty="0"/>
              <a:t> </a:t>
            </a:r>
            <a:r>
              <a:rPr lang="ru-RU" dirty="0" err="1"/>
              <a:t>політичної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,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політичних</a:t>
            </a:r>
            <a:r>
              <a:rPr lang="ru-RU" dirty="0"/>
              <a:t> </a:t>
            </a:r>
            <a:r>
              <a:rPr lang="ru-RU" dirty="0" err="1"/>
              <a:t>інститутів</a:t>
            </a:r>
            <a:r>
              <a:rPr lang="ru-RU" dirty="0"/>
              <a:t> і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вироблення</a:t>
            </a:r>
            <a:r>
              <a:rPr lang="ru-RU" dirty="0"/>
              <a:t> </a:t>
            </a:r>
            <a:r>
              <a:rPr lang="ru-RU" dirty="0" err="1"/>
              <a:t>політичних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95289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72</TotalTime>
  <Words>566</Words>
  <Application>Microsoft Office PowerPoint</Application>
  <PresentationFormat>Экран (4:3)</PresentationFormat>
  <Paragraphs>50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NewsPrint</vt:lpstr>
      <vt:lpstr>Політичні інститути та процеси</vt:lpstr>
      <vt:lpstr>Політичні інститути</vt:lpstr>
      <vt:lpstr>Специфіка ПІ</vt:lpstr>
      <vt:lpstr>Складові політичних інститутів</vt:lpstr>
      <vt:lpstr>Презентация PowerPoint</vt:lpstr>
      <vt:lpstr>Політичні  процеси</vt:lpstr>
      <vt:lpstr>Стадії  політичного  процесу</vt:lpstr>
      <vt:lpstr>Презентация PowerPoint</vt:lpstr>
      <vt:lpstr>Політична діяльність і політична поведінка.</vt:lpstr>
      <vt:lpstr>Презентация PowerPoint</vt:lpstr>
      <vt:lpstr>Презентация PowerPoint</vt:lpstr>
      <vt:lpstr>Основні види політичних процесів.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Політичні інститути та процеси</dc:title>
  <dc:creator>1</dc:creator>
  <cp:lastModifiedBy>1</cp:lastModifiedBy>
  <cp:revision>6</cp:revision>
  <dcterms:created xsi:type="dcterms:W3CDTF">2014-04-06T11:11:09Z</dcterms:created>
  <dcterms:modified xsi:type="dcterms:W3CDTF">2014-04-06T12:37:30Z</dcterms:modified>
</cp:coreProperties>
</file>