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F25878-69BE-4643-98FB-162B6DCA27DA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429137-8A90-4B57-B168-22E507EEF739}">
      <dgm:prSet phldrT="[Текст]" custT="1"/>
      <dgm:spPr/>
      <dgm:t>
        <a:bodyPr/>
        <a:lstStyle/>
        <a:p>
          <a:r>
            <a:rPr lang="ru-RU" sz="2000" b="1" cap="none" spc="0" dirty="0" err="1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рівні</a:t>
          </a:r>
          <a:r>
            <a:rPr lang="ru-RU" sz="2000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 </a:t>
          </a:r>
          <a:r>
            <a:rPr lang="ru-RU" sz="2000" b="1" cap="none" spc="0" dirty="0" err="1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дослідження</a:t>
          </a:r>
          <a:endParaRPr lang="ru-RU" sz="2000" b="1" cap="none" spc="0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accent1">
                <a:satMod val="200000"/>
                <a:tint val="3000"/>
              </a:schemeClr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gm:t>
    </dgm:pt>
    <dgm:pt modelId="{BF1E1BCB-5DE1-4B54-8B0F-60B63C5EE8C3}" type="parTrans" cxnId="{797827D5-BDA8-4394-A654-98B229CAD5EF}">
      <dgm:prSet/>
      <dgm:spPr/>
      <dgm:t>
        <a:bodyPr/>
        <a:lstStyle/>
        <a:p>
          <a:endParaRPr lang="ru-RU"/>
        </a:p>
      </dgm:t>
    </dgm:pt>
    <dgm:pt modelId="{3512A553-448E-4FEF-9D0D-1039658F6BEC}" type="sibTrans" cxnId="{797827D5-BDA8-4394-A654-98B229CAD5EF}">
      <dgm:prSet/>
      <dgm:spPr/>
      <dgm:t>
        <a:bodyPr/>
        <a:lstStyle/>
        <a:p>
          <a:endParaRPr lang="ru-RU"/>
        </a:p>
      </dgm:t>
    </dgm:pt>
    <dgm:pt modelId="{7C9A1FCD-696A-47F3-8EA0-5996EAF1D5ED}">
      <dgm:prSet phldrT="[Текст]" custT="1"/>
      <dgm:spPr/>
      <dgm:t>
        <a:bodyPr/>
        <a:lstStyle/>
        <a:p>
          <a:r>
            <a:rPr lang="ru-RU" sz="2000" b="1" cap="none" spc="0" dirty="0" err="1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індивідуальний</a:t>
          </a:r>
          <a:r>
            <a:rPr lang="ru-RU" sz="2000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 </a:t>
          </a:r>
          <a:r>
            <a:rPr lang="ru-RU" sz="2000" b="1" cap="none" spc="0" dirty="0" err="1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рівень</a:t>
          </a:r>
          <a:endParaRPr lang="ru-RU" sz="2000" b="1" cap="none" spc="0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accent1">
                <a:satMod val="200000"/>
                <a:tint val="3000"/>
              </a:schemeClr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gm:t>
    </dgm:pt>
    <dgm:pt modelId="{5BE97D3F-5BFB-4EB0-B64F-823332EC459D}" type="parTrans" cxnId="{402E867D-AE54-4EA9-9BEA-D1F6AA569E78}">
      <dgm:prSet/>
      <dgm:spPr/>
      <dgm:t>
        <a:bodyPr/>
        <a:lstStyle/>
        <a:p>
          <a:endParaRPr lang="ru-RU"/>
        </a:p>
      </dgm:t>
    </dgm:pt>
    <dgm:pt modelId="{52C36D5A-5F17-4A88-8AD8-521D6213099A}" type="sibTrans" cxnId="{402E867D-AE54-4EA9-9BEA-D1F6AA569E78}">
      <dgm:prSet/>
      <dgm:spPr/>
      <dgm:t>
        <a:bodyPr/>
        <a:lstStyle/>
        <a:p>
          <a:endParaRPr lang="ru-RU"/>
        </a:p>
      </dgm:t>
    </dgm:pt>
    <dgm:pt modelId="{492CD722-582E-4638-9002-FDC9A03339DC}">
      <dgm:prSet phldrT="[Текст]" custT="1"/>
      <dgm:spPr/>
      <dgm:t>
        <a:bodyPr/>
        <a:lstStyle/>
        <a:p>
          <a:r>
            <a:rPr lang="ru-RU" sz="2000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на </a:t>
          </a:r>
          <a:r>
            <a:rPr lang="ru-RU" sz="2000" b="1" cap="none" spc="0" dirty="0" err="1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рівні</a:t>
          </a:r>
          <a:r>
            <a:rPr lang="ru-RU" sz="2000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 </a:t>
          </a:r>
          <a:r>
            <a:rPr lang="ru-RU" sz="2000" b="1" cap="none" spc="0" dirty="0" err="1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колективу</a:t>
          </a:r>
          <a:endParaRPr lang="ru-RU" sz="2000" b="1" cap="none" spc="0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accent1">
                <a:satMod val="200000"/>
                <a:tint val="3000"/>
              </a:schemeClr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gm:t>
    </dgm:pt>
    <dgm:pt modelId="{3E8670D7-388B-4DEB-8ED7-C21FAB109B2F}" type="parTrans" cxnId="{56F451B9-201B-446B-B7B0-BD564A72B0E6}">
      <dgm:prSet/>
      <dgm:spPr/>
      <dgm:t>
        <a:bodyPr/>
        <a:lstStyle/>
        <a:p>
          <a:endParaRPr lang="ru-RU"/>
        </a:p>
      </dgm:t>
    </dgm:pt>
    <dgm:pt modelId="{2BBDBF3A-7FA9-4E8E-B65A-16902AAF32E2}" type="sibTrans" cxnId="{56F451B9-201B-446B-B7B0-BD564A72B0E6}">
      <dgm:prSet/>
      <dgm:spPr/>
      <dgm:t>
        <a:bodyPr/>
        <a:lstStyle/>
        <a:p>
          <a:endParaRPr lang="ru-RU"/>
        </a:p>
      </dgm:t>
    </dgm:pt>
    <dgm:pt modelId="{171314D4-6E6E-401F-A5ED-7C94B0DD11F3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на </a:t>
          </a:r>
          <a:r>
            <a:rPr lang="ru-RU" sz="1800" b="1" cap="none" spc="0" dirty="0" err="1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рівні</a:t>
          </a:r>
          <a:r>
            <a:rPr lang="ru-RU" sz="1800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 </a:t>
          </a:r>
          <a:r>
            <a:rPr lang="ru-RU" sz="1800" b="1" cap="none" spc="0" dirty="0" err="1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суспільства</a:t>
          </a:r>
          <a:r>
            <a:rPr lang="ru-RU" sz="1800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 в </a:t>
          </a:r>
          <a:r>
            <a:rPr lang="ru-RU" sz="1800" b="1" cap="none" spc="0" dirty="0" err="1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цілому</a:t>
          </a:r>
          <a:r>
            <a:rPr lang="ru-RU" sz="1800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.</a:t>
          </a:r>
        </a:p>
      </dgm:t>
    </dgm:pt>
    <dgm:pt modelId="{2EDC52DE-E7DE-4F94-B7E1-F86574E9BD6D}" type="parTrans" cxnId="{F164C40D-629F-4E21-B319-471D95191450}">
      <dgm:prSet/>
      <dgm:spPr/>
      <dgm:t>
        <a:bodyPr/>
        <a:lstStyle/>
        <a:p>
          <a:endParaRPr lang="ru-RU"/>
        </a:p>
      </dgm:t>
    </dgm:pt>
    <dgm:pt modelId="{95FF0278-5555-4CF2-82B2-FE594EEF066E}" type="sibTrans" cxnId="{F164C40D-629F-4E21-B319-471D95191450}">
      <dgm:prSet/>
      <dgm:spPr/>
      <dgm:t>
        <a:bodyPr/>
        <a:lstStyle/>
        <a:p>
          <a:endParaRPr lang="ru-RU"/>
        </a:p>
      </dgm:t>
    </dgm:pt>
    <dgm:pt modelId="{1460063F-996D-441D-9160-3459F7609077}" type="pres">
      <dgm:prSet presAssocID="{55F25878-69BE-4643-98FB-162B6DCA27D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5220A1E-C5D5-43C7-9F6E-BEE49DF7AF26}" type="pres">
      <dgm:prSet presAssocID="{70429137-8A90-4B57-B168-22E507EEF739}" presName="hierRoot1" presStyleCnt="0">
        <dgm:presLayoutVars>
          <dgm:hierBranch val="init"/>
        </dgm:presLayoutVars>
      </dgm:prSet>
      <dgm:spPr/>
    </dgm:pt>
    <dgm:pt modelId="{B2E41F6E-24F0-454F-BFCD-E135110D7D8B}" type="pres">
      <dgm:prSet presAssocID="{70429137-8A90-4B57-B168-22E507EEF739}" presName="rootComposite1" presStyleCnt="0"/>
      <dgm:spPr/>
    </dgm:pt>
    <dgm:pt modelId="{E8C374AC-0E5E-4B28-A9E3-3C8B2E5C0DC4}" type="pres">
      <dgm:prSet presAssocID="{70429137-8A90-4B57-B168-22E507EEF739}" presName="rootText1" presStyleLbl="node0" presStyleIdx="0" presStyleCnt="1" custLinFactNeighborX="4228" custLinFactNeighborY="18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32B503-1E90-4BFA-AFFF-A6C4CB19541C}" type="pres">
      <dgm:prSet presAssocID="{70429137-8A90-4B57-B168-22E507EEF739}" presName="rootConnector1" presStyleLbl="node1" presStyleIdx="0" presStyleCnt="0"/>
      <dgm:spPr/>
    </dgm:pt>
    <dgm:pt modelId="{F04B2A37-2FED-4D24-B840-A8CDA577805A}" type="pres">
      <dgm:prSet presAssocID="{70429137-8A90-4B57-B168-22E507EEF739}" presName="hierChild2" presStyleCnt="0"/>
      <dgm:spPr/>
    </dgm:pt>
    <dgm:pt modelId="{14AD952B-5EE9-4DDF-A61C-7527AF93C4A8}" type="pres">
      <dgm:prSet presAssocID="{5BE97D3F-5BFB-4EB0-B64F-823332EC459D}" presName="Name37" presStyleLbl="parChTrans1D2" presStyleIdx="0" presStyleCnt="3"/>
      <dgm:spPr/>
    </dgm:pt>
    <dgm:pt modelId="{69D4124F-D61B-4566-9E47-D3C134D671DA}" type="pres">
      <dgm:prSet presAssocID="{7C9A1FCD-696A-47F3-8EA0-5996EAF1D5ED}" presName="hierRoot2" presStyleCnt="0">
        <dgm:presLayoutVars>
          <dgm:hierBranch val="init"/>
        </dgm:presLayoutVars>
      </dgm:prSet>
      <dgm:spPr/>
    </dgm:pt>
    <dgm:pt modelId="{74586D07-454B-4611-8912-B9F7EE04372F}" type="pres">
      <dgm:prSet presAssocID="{7C9A1FCD-696A-47F3-8EA0-5996EAF1D5ED}" presName="rootComposite" presStyleCnt="0"/>
      <dgm:spPr/>
    </dgm:pt>
    <dgm:pt modelId="{F8859289-F21C-43CC-A224-D4275A961113}" type="pres">
      <dgm:prSet presAssocID="{7C9A1FCD-696A-47F3-8EA0-5996EAF1D5ED}" presName="rootText" presStyleLbl="node2" presStyleIdx="0" presStyleCnt="3">
        <dgm:presLayoutVars>
          <dgm:chPref val="3"/>
        </dgm:presLayoutVars>
      </dgm:prSet>
      <dgm:spPr/>
    </dgm:pt>
    <dgm:pt modelId="{029688EA-7385-4DD0-B35D-D97C04878B6D}" type="pres">
      <dgm:prSet presAssocID="{7C9A1FCD-696A-47F3-8EA0-5996EAF1D5ED}" presName="rootConnector" presStyleLbl="node2" presStyleIdx="0" presStyleCnt="3"/>
      <dgm:spPr/>
    </dgm:pt>
    <dgm:pt modelId="{737019BA-09A2-4969-8E4A-50553302B2B0}" type="pres">
      <dgm:prSet presAssocID="{7C9A1FCD-696A-47F3-8EA0-5996EAF1D5ED}" presName="hierChild4" presStyleCnt="0"/>
      <dgm:spPr/>
    </dgm:pt>
    <dgm:pt modelId="{F940D576-B062-4524-AD90-56BDE75882D5}" type="pres">
      <dgm:prSet presAssocID="{7C9A1FCD-696A-47F3-8EA0-5996EAF1D5ED}" presName="hierChild5" presStyleCnt="0"/>
      <dgm:spPr/>
    </dgm:pt>
    <dgm:pt modelId="{B6C397EE-DC81-4567-8297-5501414F75B3}" type="pres">
      <dgm:prSet presAssocID="{3E8670D7-388B-4DEB-8ED7-C21FAB109B2F}" presName="Name37" presStyleLbl="parChTrans1D2" presStyleIdx="1" presStyleCnt="3"/>
      <dgm:spPr/>
    </dgm:pt>
    <dgm:pt modelId="{69B24785-808F-4D6A-9EE2-4C35DA06E654}" type="pres">
      <dgm:prSet presAssocID="{492CD722-582E-4638-9002-FDC9A03339DC}" presName="hierRoot2" presStyleCnt="0">
        <dgm:presLayoutVars>
          <dgm:hierBranch val="init"/>
        </dgm:presLayoutVars>
      </dgm:prSet>
      <dgm:spPr/>
    </dgm:pt>
    <dgm:pt modelId="{CD44CF04-89CE-428D-AA8C-5069A230A087}" type="pres">
      <dgm:prSet presAssocID="{492CD722-582E-4638-9002-FDC9A03339DC}" presName="rootComposite" presStyleCnt="0"/>
      <dgm:spPr/>
    </dgm:pt>
    <dgm:pt modelId="{B1EBA8FB-02A5-4169-93FD-38F85D81B959}" type="pres">
      <dgm:prSet presAssocID="{492CD722-582E-4638-9002-FDC9A03339DC}" presName="rootText" presStyleLbl="node2" presStyleIdx="1" presStyleCnt="3" custLinFactNeighborX="4228" custLinFactNeighborY="-2729">
        <dgm:presLayoutVars>
          <dgm:chPref val="3"/>
        </dgm:presLayoutVars>
      </dgm:prSet>
      <dgm:spPr/>
    </dgm:pt>
    <dgm:pt modelId="{0D28F561-4B26-4F28-8138-3DA408895D31}" type="pres">
      <dgm:prSet presAssocID="{492CD722-582E-4638-9002-FDC9A03339DC}" presName="rootConnector" presStyleLbl="node2" presStyleIdx="1" presStyleCnt="3"/>
      <dgm:spPr/>
    </dgm:pt>
    <dgm:pt modelId="{1D291740-338A-4FF1-809E-D82CC4121477}" type="pres">
      <dgm:prSet presAssocID="{492CD722-582E-4638-9002-FDC9A03339DC}" presName="hierChild4" presStyleCnt="0"/>
      <dgm:spPr/>
    </dgm:pt>
    <dgm:pt modelId="{9E444173-8CF2-4C56-8CFF-061965637266}" type="pres">
      <dgm:prSet presAssocID="{492CD722-582E-4638-9002-FDC9A03339DC}" presName="hierChild5" presStyleCnt="0"/>
      <dgm:spPr/>
    </dgm:pt>
    <dgm:pt modelId="{C455A603-8658-4F90-8357-46895F14EBA4}" type="pres">
      <dgm:prSet presAssocID="{2EDC52DE-E7DE-4F94-B7E1-F86574E9BD6D}" presName="Name37" presStyleLbl="parChTrans1D2" presStyleIdx="2" presStyleCnt="3"/>
      <dgm:spPr/>
    </dgm:pt>
    <dgm:pt modelId="{E96E2C44-E28B-44B5-AF14-C32BA101FCA8}" type="pres">
      <dgm:prSet presAssocID="{171314D4-6E6E-401F-A5ED-7C94B0DD11F3}" presName="hierRoot2" presStyleCnt="0">
        <dgm:presLayoutVars>
          <dgm:hierBranch val="init"/>
        </dgm:presLayoutVars>
      </dgm:prSet>
      <dgm:spPr/>
    </dgm:pt>
    <dgm:pt modelId="{A1CE955B-8F16-4E3C-B3F4-9C2C70732F7B}" type="pres">
      <dgm:prSet presAssocID="{171314D4-6E6E-401F-A5ED-7C94B0DD11F3}" presName="rootComposite" presStyleCnt="0"/>
      <dgm:spPr/>
    </dgm:pt>
    <dgm:pt modelId="{4A53EFA5-472C-4C04-844B-498584E3E408}" type="pres">
      <dgm:prSet presAssocID="{171314D4-6E6E-401F-A5ED-7C94B0DD11F3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83A8DA-8287-4F94-A36F-340D115D39A6}" type="pres">
      <dgm:prSet presAssocID="{171314D4-6E6E-401F-A5ED-7C94B0DD11F3}" presName="rootConnector" presStyleLbl="node2" presStyleIdx="2" presStyleCnt="3"/>
      <dgm:spPr/>
    </dgm:pt>
    <dgm:pt modelId="{6A6D4D3D-C19A-4736-A1FE-DE941D00C308}" type="pres">
      <dgm:prSet presAssocID="{171314D4-6E6E-401F-A5ED-7C94B0DD11F3}" presName="hierChild4" presStyleCnt="0"/>
      <dgm:spPr/>
    </dgm:pt>
    <dgm:pt modelId="{9698A022-A4DA-4F48-921A-7A558E99DBA1}" type="pres">
      <dgm:prSet presAssocID="{171314D4-6E6E-401F-A5ED-7C94B0DD11F3}" presName="hierChild5" presStyleCnt="0"/>
      <dgm:spPr/>
    </dgm:pt>
    <dgm:pt modelId="{9A8108E4-A4F0-4A70-BFB5-FBD8A36B28C4}" type="pres">
      <dgm:prSet presAssocID="{70429137-8A90-4B57-B168-22E507EEF739}" presName="hierChild3" presStyleCnt="0"/>
      <dgm:spPr/>
    </dgm:pt>
  </dgm:ptLst>
  <dgm:cxnLst>
    <dgm:cxn modelId="{CD2A17A1-E774-418C-8E9B-BE74F305E1A5}" type="presOf" srcId="{492CD722-582E-4638-9002-FDC9A03339DC}" destId="{B1EBA8FB-02A5-4169-93FD-38F85D81B959}" srcOrd="0" destOrd="0" presId="urn:microsoft.com/office/officeart/2005/8/layout/orgChart1"/>
    <dgm:cxn modelId="{43CE89DB-EFA2-43D0-B90A-644A4D4BC6CC}" type="presOf" srcId="{5BE97D3F-5BFB-4EB0-B64F-823332EC459D}" destId="{14AD952B-5EE9-4DDF-A61C-7527AF93C4A8}" srcOrd="0" destOrd="0" presId="urn:microsoft.com/office/officeart/2005/8/layout/orgChart1"/>
    <dgm:cxn modelId="{86CD7BD2-DD8F-4F7C-9C62-99D6B29BD95A}" type="presOf" srcId="{171314D4-6E6E-401F-A5ED-7C94B0DD11F3}" destId="{4483A8DA-8287-4F94-A36F-340D115D39A6}" srcOrd="1" destOrd="0" presId="urn:microsoft.com/office/officeart/2005/8/layout/orgChart1"/>
    <dgm:cxn modelId="{488A3E28-356B-4AA3-929F-6718DCB1E524}" type="presOf" srcId="{171314D4-6E6E-401F-A5ED-7C94B0DD11F3}" destId="{4A53EFA5-472C-4C04-844B-498584E3E408}" srcOrd="0" destOrd="0" presId="urn:microsoft.com/office/officeart/2005/8/layout/orgChart1"/>
    <dgm:cxn modelId="{752072C0-3AF6-486B-ACA9-77B47BE7A667}" type="presOf" srcId="{70429137-8A90-4B57-B168-22E507EEF739}" destId="{4432B503-1E90-4BFA-AFFF-A6C4CB19541C}" srcOrd="1" destOrd="0" presId="urn:microsoft.com/office/officeart/2005/8/layout/orgChart1"/>
    <dgm:cxn modelId="{23E05BFB-0A24-4408-9A49-679AB8ECF4F7}" type="presOf" srcId="{3E8670D7-388B-4DEB-8ED7-C21FAB109B2F}" destId="{B6C397EE-DC81-4567-8297-5501414F75B3}" srcOrd="0" destOrd="0" presId="urn:microsoft.com/office/officeart/2005/8/layout/orgChart1"/>
    <dgm:cxn modelId="{93BC6F8D-A5FF-4AAA-8DF3-1FB2355B8D2C}" type="presOf" srcId="{492CD722-582E-4638-9002-FDC9A03339DC}" destId="{0D28F561-4B26-4F28-8138-3DA408895D31}" srcOrd="1" destOrd="0" presId="urn:microsoft.com/office/officeart/2005/8/layout/orgChart1"/>
    <dgm:cxn modelId="{F164C40D-629F-4E21-B319-471D95191450}" srcId="{70429137-8A90-4B57-B168-22E507EEF739}" destId="{171314D4-6E6E-401F-A5ED-7C94B0DD11F3}" srcOrd="2" destOrd="0" parTransId="{2EDC52DE-E7DE-4F94-B7E1-F86574E9BD6D}" sibTransId="{95FF0278-5555-4CF2-82B2-FE594EEF066E}"/>
    <dgm:cxn modelId="{56F451B9-201B-446B-B7B0-BD564A72B0E6}" srcId="{70429137-8A90-4B57-B168-22E507EEF739}" destId="{492CD722-582E-4638-9002-FDC9A03339DC}" srcOrd="1" destOrd="0" parTransId="{3E8670D7-388B-4DEB-8ED7-C21FAB109B2F}" sibTransId="{2BBDBF3A-7FA9-4E8E-B65A-16902AAF32E2}"/>
    <dgm:cxn modelId="{402E867D-AE54-4EA9-9BEA-D1F6AA569E78}" srcId="{70429137-8A90-4B57-B168-22E507EEF739}" destId="{7C9A1FCD-696A-47F3-8EA0-5996EAF1D5ED}" srcOrd="0" destOrd="0" parTransId="{5BE97D3F-5BFB-4EB0-B64F-823332EC459D}" sibTransId="{52C36D5A-5F17-4A88-8AD8-521D6213099A}"/>
    <dgm:cxn modelId="{B63EDD28-A354-488C-A8D1-94DA2F28EF06}" type="presOf" srcId="{7C9A1FCD-696A-47F3-8EA0-5996EAF1D5ED}" destId="{F8859289-F21C-43CC-A224-D4275A961113}" srcOrd="0" destOrd="0" presId="urn:microsoft.com/office/officeart/2005/8/layout/orgChart1"/>
    <dgm:cxn modelId="{8E786969-9BB3-4188-B920-A387A5E68DA9}" type="presOf" srcId="{55F25878-69BE-4643-98FB-162B6DCA27DA}" destId="{1460063F-996D-441D-9160-3459F7609077}" srcOrd="0" destOrd="0" presId="urn:microsoft.com/office/officeart/2005/8/layout/orgChart1"/>
    <dgm:cxn modelId="{485E32F1-2A59-46F2-A363-03880FACF238}" type="presOf" srcId="{7C9A1FCD-696A-47F3-8EA0-5996EAF1D5ED}" destId="{029688EA-7385-4DD0-B35D-D97C04878B6D}" srcOrd="1" destOrd="0" presId="urn:microsoft.com/office/officeart/2005/8/layout/orgChart1"/>
    <dgm:cxn modelId="{457C33B3-3E8D-4F06-96A9-9FFBEF526C2C}" type="presOf" srcId="{70429137-8A90-4B57-B168-22E507EEF739}" destId="{E8C374AC-0E5E-4B28-A9E3-3C8B2E5C0DC4}" srcOrd="0" destOrd="0" presId="urn:microsoft.com/office/officeart/2005/8/layout/orgChart1"/>
    <dgm:cxn modelId="{03DB1DD9-A2E9-4CD2-BF84-6ABA62406EA7}" type="presOf" srcId="{2EDC52DE-E7DE-4F94-B7E1-F86574E9BD6D}" destId="{C455A603-8658-4F90-8357-46895F14EBA4}" srcOrd="0" destOrd="0" presId="urn:microsoft.com/office/officeart/2005/8/layout/orgChart1"/>
    <dgm:cxn modelId="{797827D5-BDA8-4394-A654-98B229CAD5EF}" srcId="{55F25878-69BE-4643-98FB-162B6DCA27DA}" destId="{70429137-8A90-4B57-B168-22E507EEF739}" srcOrd="0" destOrd="0" parTransId="{BF1E1BCB-5DE1-4B54-8B0F-60B63C5EE8C3}" sibTransId="{3512A553-448E-4FEF-9D0D-1039658F6BEC}"/>
    <dgm:cxn modelId="{5BC738BE-2C07-4C63-BE12-ED531AF71EA1}" type="presParOf" srcId="{1460063F-996D-441D-9160-3459F7609077}" destId="{75220A1E-C5D5-43C7-9F6E-BEE49DF7AF26}" srcOrd="0" destOrd="0" presId="urn:microsoft.com/office/officeart/2005/8/layout/orgChart1"/>
    <dgm:cxn modelId="{7AA3232D-B13E-4649-BFD3-6516710A22A6}" type="presParOf" srcId="{75220A1E-C5D5-43C7-9F6E-BEE49DF7AF26}" destId="{B2E41F6E-24F0-454F-BFCD-E135110D7D8B}" srcOrd="0" destOrd="0" presId="urn:microsoft.com/office/officeart/2005/8/layout/orgChart1"/>
    <dgm:cxn modelId="{CAAAD916-F53F-4DBD-B8F4-F81E23201664}" type="presParOf" srcId="{B2E41F6E-24F0-454F-BFCD-E135110D7D8B}" destId="{E8C374AC-0E5E-4B28-A9E3-3C8B2E5C0DC4}" srcOrd="0" destOrd="0" presId="urn:microsoft.com/office/officeart/2005/8/layout/orgChart1"/>
    <dgm:cxn modelId="{D7B4A218-C70C-45CF-AE9D-6BE2A67A84D5}" type="presParOf" srcId="{B2E41F6E-24F0-454F-BFCD-E135110D7D8B}" destId="{4432B503-1E90-4BFA-AFFF-A6C4CB19541C}" srcOrd="1" destOrd="0" presId="urn:microsoft.com/office/officeart/2005/8/layout/orgChart1"/>
    <dgm:cxn modelId="{CB4923FD-2EAD-42A6-9859-E8CDAAF2A88D}" type="presParOf" srcId="{75220A1E-C5D5-43C7-9F6E-BEE49DF7AF26}" destId="{F04B2A37-2FED-4D24-B840-A8CDA577805A}" srcOrd="1" destOrd="0" presId="urn:microsoft.com/office/officeart/2005/8/layout/orgChart1"/>
    <dgm:cxn modelId="{B106D338-F89C-4F21-9CFF-8635DD5DD5D4}" type="presParOf" srcId="{F04B2A37-2FED-4D24-B840-A8CDA577805A}" destId="{14AD952B-5EE9-4DDF-A61C-7527AF93C4A8}" srcOrd="0" destOrd="0" presId="urn:microsoft.com/office/officeart/2005/8/layout/orgChart1"/>
    <dgm:cxn modelId="{AE818F94-D6E5-422E-9D40-12C6448B3465}" type="presParOf" srcId="{F04B2A37-2FED-4D24-B840-A8CDA577805A}" destId="{69D4124F-D61B-4566-9E47-D3C134D671DA}" srcOrd="1" destOrd="0" presId="urn:microsoft.com/office/officeart/2005/8/layout/orgChart1"/>
    <dgm:cxn modelId="{65AD88B3-92C7-4B70-A0C7-3E70C528FCFE}" type="presParOf" srcId="{69D4124F-D61B-4566-9E47-D3C134D671DA}" destId="{74586D07-454B-4611-8912-B9F7EE04372F}" srcOrd="0" destOrd="0" presId="urn:microsoft.com/office/officeart/2005/8/layout/orgChart1"/>
    <dgm:cxn modelId="{E5477498-10E2-4B8F-8925-87355104CB73}" type="presParOf" srcId="{74586D07-454B-4611-8912-B9F7EE04372F}" destId="{F8859289-F21C-43CC-A224-D4275A961113}" srcOrd="0" destOrd="0" presId="urn:microsoft.com/office/officeart/2005/8/layout/orgChart1"/>
    <dgm:cxn modelId="{AB49BF12-B5DB-411C-B146-DFB4D2CF1F96}" type="presParOf" srcId="{74586D07-454B-4611-8912-B9F7EE04372F}" destId="{029688EA-7385-4DD0-B35D-D97C04878B6D}" srcOrd="1" destOrd="0" presId="urn:microsoft.com/office/officeart/2005/8/layout/orgChart1"/>
    <dgm:cxn modelId="{759DAD9F-F07B-4525-88CB-06E6795815DE}" type="presParOf" srcId="{69D4124F-D61B-4566-9E47-D3C134D671DA}" destId="{737019BA-09A2-4969-8E4A-50553302B2B0}" srcOrd="1" destOrd="0" presId="urn:microsoft.com/office/officeart/2005/8/layout/orgChart1"/>
    <dgm:cxn modelId="{C5706CDF-604E-4760-9D3B-8BF920B2189C}" type="presParOf" srcId="{69D4124F-D61B-4566-9E47-D3C134D671DA}" destId="{F940D576-B062-4524-AD90-56BDE75882D5}" srcOrd="2" destOrd="0" presId="urn:microsoft.com/office/officeart/2005/8/layout/orgChart1"/>
    <dgm:cxn modelId="{58CB6E24-91EC-4C87-A902-12EEF280238A}" type="presParOf" srcId="{F04B2A37-2FED-4D24-B840-A8CDA577805A}" destId="{B6C397EE-DC81-4567-8297-5501414F75B3}" srcOrd="2" destOrd="0" presId="urn:microsoft.com/office/officeart/2005/8/layout/orgChart1"/>
    <dgm:cxn modelId="{B03BDC70-D798-423A-B532-EC8A01374B6D}" type="presParOf" srcId="{F04B2A37-2FED-4D24-B840-A8CDA577805A}" destId="{69B24785-808F-4D6A-9EE2-4C35DA06E654}" srcOrd="3" destOrd="0" presId="urn:microsoft.com/office/officeart/2005/8/layout/orgChart1"/>
    <dgm:cxn modelId="{CE279823-67FF-45C2-B431-3744067964D8}" type="presParOf" srcId="{69B24785-808F-4D6A-9EE2-4C35DA06E654}" destId="{CD44CF04-89CE-428D-AA8C-5069A230A087}" srcOrd="0" destOrd="0" presId="urn:microsoft.com/office/officeart/2005/8/layout/orgChart1"/>
    <dgm:cxn modelId="{669F912F-D866-4CA0-9D35-C94F67B27A79}" type="presParOf" srcId="{CD44CF04-89CE-428D-AA8C-5069A230A087}" destId="{B1EBA8FB-02A5-4169-93FD-38F85D81B959}" srcOrd="0" destOrd="0" presId="urn:microsoft.com/office/officeart/2005/8/layout/orgChart1"/>
    <dgm:cxn modelId="{40B43A0D-4E0C-4A8F-8FAC-8D60E25E55A5}" type="presParOf" srcId="{CD44CF04-89CE-428D-AA8C-5069A230A087}" destId="{0D28F561-4B26-4F28-8138-3DA408895D31}" srcOrd="1" destOrd="0" presId="urn:microsoft.com/office/officeart/2005/8/layout/orgChart1"/>
    <dgm:cxn modelId="{1E5D1C73-B07F-4BD4-BCC4-DD1A84454CB3}" type="presParOf" srcId="{69B24785-808F-4D6A-9EE2-4C35DA06E654}" destId="{1D291740-338A-4FF1-809E-D82CC4121477}" srcOrd="1" destOrd="0" presId="urn:microsoft.com/office/officeart/2005/8/layout/orgChart1"/>
    <dgm:cxn modelId="{876EA664-3A03-4DC6-8080-3641304B499A}" type="presParOf" srcId="{69B24785-808F-4D6A-9EE2-4C35DA06E654}" destId="{9E444173-8CF2-4C56-8CFF-061965637266}" srcOrd="2" destOrd="0" presId="urn:microsoft.com/office/officeart/2005/8/layout/orgChart1"/>
    <dgm:cxn modelId="{D9D6F9DB-193B-456B-A36D-1A381ADD9840}" type="presParOf" srcId="{F04B2A37-2FED-4D24-B840-A8CDA577805A}" destId="{C455A603-8658-4F90-8357-46895F14EBA4}" srcOrd="4" destOrd="0" presId="urn:microsoft.com/office/officeart/2005/8/layout/orgChart1"/>
    <dgm:cxn modelId="{4DA526E0-DC60-4FCB-978A-CA1FEF7979D7}" type="presParOf" srcId="{F04B2A37-2FED-4D24-B840-A8CDA577805A}" destId="{E96E2C44-E28B-44B5-AF14-C32BA101FCA8}" srcOrd="5" destOrd="0" presId="urn:microsoft.com/office/officeart/2005/8/layout/orgChart1"/>
    <dgm:cxn modelId="{1038C2CE-6334-42A2-B29D-CD90B0FD3191}" type="presParOf" srcId="{E96E2C44-E28B-44B5-AF14-C32BA101FCA8}" destId="{A1CE955B-8F16-4E3C-B3F4-9C2C70732F7B}" srcOrd="0" destOrd="0" presId="urn:microsoft.com/office/officeart/2005/8/layout/orgChart1"/>
    <dgm:cxn modelId="{29E62DFE-6B42-43B3-9363-88ABB8DBEE04}" type="presParOf" srcId="{A1CE955B-8F16-4E3C-B3F4-9C2C70732F7B}" destId="{4A53EFA5-472C-4C04-844B-498584E3E408}" srcOrd="0" destOrd="0" presId="urn:microsoft.com/office/officeart/2005/8/layout/orgChart1"/>
    <dgm:cxn modelId="{771A8125-6F7D-4821-B1B7-D052C3265120}" type="presParOf" srcId="{A1CE955B-8F16-4E3C-B3F4-9C2C70732F7B}" destId="{4483A8DA-8287-4F94-A36F-340D115D39A6}" srcOrd="1" destOrd="0" presId="urn:microsoft.com/office/officeart/2005/8/layout/orgChart1"/>
    <dgm:cxn modelId="{2123B3DA-72C1-4607-9218-6ABD12695F51}" type="presParOf" srcId="{E96E2C44-E28B-44B5-AF14-C32BA101FCA8}" destId="{6A6D4D3D-C19A-4736-A1FE-DE941D00C308}" srcOrd="1" destOrd="0" presId="urn:microsoft.com/office/officeart/2005/8/layout/orgChart1"/>
    <dgm:cxn modelId="{A3BFD022-D02A-447C-9454-D69C561B6FB0}" type="presParOf" srcId="{E96E2C44-E28B-44B5-AF14-C32BA101FCA8}" destId="{9698A022-A4DA-4F48-921A-7A558E99DBA1}" srcOrd="2" destOrd="0" presId="urn:microsoft.com/office/officeart/2005/8/layout/orgChart1"/>
    <dgm:cxn modelId="{1A29268C-C9CA-4E88-AF29-310B15473865}" type="presParOf" srcId="{75220A1E-C5D5-43C7-9F6E-BEE49DF7AF26}" destId="{9A8108E4-A4F0-4A70-BFB5-FBD8A36B28C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55A603-8658-4F90-8357-46895F14EBA4}">
      <dsp:nvSpPr>
        <dsp:cNvPr id="0" name=""/>
        <dsp:cNvSpPr/>
      </dsp:nvSpPr>
      <dsp:spPr>
        <a:xfrm>
          <a:off x="3123352" y="1861789"/>
          <a:ext cx="2081130" cy="3573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210"/>
              </a:lnTo>
              <a:lnTo>
                <a:pt x="2081130" y="170210"/>
              </a:lnTo>
              <a:lnTo>
                <a:pt x="2081130" y="35734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C397EE-DC81-4567-8297-5501414F75B3}">
      <dsp:nvSpPr>
        <dsp:cNvPr id="0" name=""/>
        <dsp:cNvSpPr/>
      </dsp:nvSpPr>
      <dsp:spPr>
        <a:xfrm>
          <a:off x="3077632" y="1861789"/>
          <a:ext cx="91440" cy="3330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302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AD952B-5EE9-4DDF-A61C-7527AF93C4A8}">
      <dsp:nvSpPr>
        <dsp:cNvPr id="0" name=""/>
        <dsp:cNvSpPr/>
      </dsp:nvSpPr>
      <dsp:spPr>
        <a:xfrm>
          <a:off x="891517" y="1861789"/>
          <a:ext cx="2231834" cy="357343"/>
        </a:xfrm>
        <a:custGeom>
          <a:avLst/>
          <a:gdLst/>
          <a:ahLst/>
          <a:cxnLst/>
          <a:rect l="0" t="0" r="0" b="0"/>
          <a:pathLst>
            <a:path>
              <a:moveTo>
                <a:pt x="2231834" y="0"/>
              </a:moveTo>
              <a:lnTo>
                <a:pt x="2231834" y="170210"/>
              </a:lnTo>
              <a:lnTo>
                <a:pt x="0" y="170210"/>
              </a:lnTo>
              <a:lnTo>
                <a:pt x="0" y="35734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C374AC-0E5E-4B28-A9E3-3C8B2E5C0DC4}">
      <dsp:nvSpPr>
        <dsp:cNvPr id="0" name=""/>
        <dsp:cNvSpPr/>
      </dsp:nvSpPr>
      <dsp:spPr>
        <a:xfrm>
          <a:off x="2232243" y="970680"/>
          <a:ext cx="1782216" cy="8911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13200000"/>
          </a:lightRig>
        </a:scene3d>
        <a:sp3d prstMaterial="dkEdge">
          <a:bevelT w="63500" h="508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none" spc="0" dirty="0" err="1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рівні</a:t>
          </a:r>
          <a:r>
            <a:rPr lang="ru-RU" sz="2000" b="1" kern="1200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 </a:t>
          </a:r>
          <a:r>
            <a:rPr lang="ru-RU" sz="2000" b="1" kern="1200" cap="none" spc="0" dirty="0" err="1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дослідження</a:t>
          </a:r>
          <a:endParaRPr lang="ru-RU" sz="2000" b="1" kern="1200" cap="none" spc="0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accent1">
                <a:satMod val="200000"/>
                <a:tint val="3000"/>
              </a:schemeClr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sp:txBody>
      <dsp:txXfrm>
        <a:off x="2232243" y="970680"/>
        <a:ext cx="1782216" cy="891108"/>
      </dsp:txXfrm>
    </dsp:sp>
    <dsp:sp modelId="{F8859289-F21C-43CC-A224-D4275A961113}">
      <dsp:nvSpPr>
        <dsp:cNvPr id="0" name=""/>
        <dsp:cNvSpPr/>
      </dsp:nvSpPr>
      <dsp:spPr>
        <a:xfrm>
          <a:off x="409" y="2219132"/>
          <a:ext cx="1782216" cy="8911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13200000"/>
          </a:lightRig>
        </a:scene3d>
        <a:sp3d prstMaterial="dkEdge">
          <a:bevelT w="63500" h="508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none" spc="0" dirty="0" err="1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індивідуальний</a:t>
          </a:r>
          <a:r>
            <a:rPr lang="ru-RU" sz="2000" b="1" kern="1200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 </a:t>
          </a:r>
          <a:r>
            <a:rPr lang="ru-RU" sz="2000" b="1" kern="1200" cap="none" spc="0" dirty="0" err="1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рівень</a:t>
          </a:r>
          <a:endParaRPr lang="ru-RU" sz="2000" b="1" kern="1200" cap="none" spc="0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accent1">
                <a:satMod val="200000"/>
                <a:tint val="3000"/>
              </a:schemeClr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sp:txBody>
      <dsp:txXfrm>
        <a:off x="409" y="2219132"/>
        <a:ext cx="1782216" cy="891108"/>
      </dsp:txXfrm>
    </dsp:sp>
    <dsp:sp modelId="{B1EBA8FB-02A5-4169-93FD-38F85D81B959}">
      <dsp:nvSpPr>
        <dsp:cNvPr id="0" name=""/>
        <dsp:cNvSpPr/>
      </dsp:nvSpPr>
      <dsp:spPr>
        <a:xfrm>
          <a:off x="2232243" y="2194814"/>
          <a:ext cx="1782216" cy="8911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13200000"/>
          </a:lightRig>
        </a:scene3d>
        <a:sp3d prstMaterial="dkEdge">
          <a:bevelT w="63500" h="508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на </a:t>
          </a:r>
          <a:r>
            <a:rPr lang="ru-RU" sz="2000" b="1" kern="1200" cap="none" spc="0" dirty="0" err="1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рівні</a:t>
          </a:r>
          <a:r>
            <a:rPr lang="ru-RU" sz="2000" b="1" kern="1200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 </a:t>
          </a:r>
          <a:r>
            <a:rPr lang="ru-RU" sz="2000" b="1" kern="1200" cap="none" spc="0" dirty="0" err="1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колективу</a:t>
          </a:r>
          <a:endParaRPr lang="ru-RU" sz="2000" b="1" kern="1200" cap="none" spc="0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accent1">
                <a:satMod val="200000"/>
                <a:tint val="3000"/>
              </a:schemeClr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sp:txBody>
      <dsp:txXfrm>
        <a:off x="2232243" y="2194814"/>
        <a:ext cx="1782216" cy="891108"/>
      </dsp:txXfrm>
    </dsp:sp>
    <dsp:sp modelId="{4A53EFA5-472C-4C04-844B-498584E3E408}">
      <dsp:nvSpPr>
        <dsp:cNvPr id="0" name=""/>
        <dsp:cNvSpPr/>
      </dsp:nvSpPr>
      <dsp:spPr>
        <a:xfrm>
          <a:off x="4313373" y="2219132"/>
          <a:ext cx="1782216" cy="8911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13200000"/>
          </a:lightRig>
        </a:scene3d>
        <a:sp3d prstMaterial="dkEdge">
          <a:bevelT w="63500" h="508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на </a:t>
          </a:r>
          <a:r>
            <a:rPr lang="ru-RU" sz="1800" b="1" kern="1200" cap="none" spc="0" dirty="0" err="1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рівні</a:t>
          </a:r>
          <a:r>
            <a:rPr lang="ru-RU" sz="1800" b="1" kern="1200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 </a:t>
          </a:r>
          <a:r>
            <a:rPr lang="ru-RU" sz="1800" b="1" kern="1200" cap="none" spc="0" dirty="0" err="1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суспільства</a:t>
          </a:r>
          <a:r>
            <a:rPr lang="ru-RU" sz="1800" b="1" kern="1200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 в </a:t>
          </a:r>
          <a:r>
            <a:rPr lang="ru-RU" sz="1800" b="1" kern="1200" cap="none" spc="0" dirty="0" err="1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цілому</a:t>
          </a:r>
          <a:r>
            <a:rPr lang="ru-RU" sz="1800" b="1" kern="1200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.</a:t>
          </a:r>
        </a:p>
      </dsp:txBody>
      <dsp:txXfrm>
        <a:off x="4313373" y="2219132"/>
        <a:ext cx="1782216" cy="8911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DC45-A87D-4D48-9DBF-9F5DC3B5052E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3E48-B59B-42A0-A112-CB991451A6C4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DC45-A87D-4D48-9DBF-9F5DC3B5052E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3E48-B59B-42A0-A112-CB991451A6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DC45-A87D-4D48-9DBF-9F5DC3B5052E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3E48-B59B-42A0-A112-CB991451A6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DC45-A87D-4D48-9DBF-9F5DC3B5052E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3E48-B59B-42A0-A112-CB991451A6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DC45-A87D-4D48-9DBF-9F5DC3B5052E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3E48-B59B-42A0-A112-CB991451A6C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DC45-A87D-4D48-9DBF-9F5DC3B5052E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3E48-B59B-42A0-A112-CB991451A6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DC45-A87D-4D48-9DBF-9F5DC3B5052E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3E48-B59B-42A0-A112-CB991451A6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DC45-A87D-4D48-9DBF-9F5DC3B5052E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3E48-B59B-42A0-A112-CB991451A6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DC45-A87D-4D48-9DBF-9F5DC3B5052E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3E48-B59B-42A0-A112-CB991451A6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DC45-A87D-4D48-9DBF-9F5DC3B5052E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3E48-B59B-42A0-A112-CB991451A6C4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DC45-A87D-4D48-9DBF-9F5DC3B5052E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3E48-B59B-42A0-A112-CB991451A6C4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66ADC45-A87D-4D48-9DBF-9F5DC3B5052E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F863E48-B59B-42A0-A112-CB991451A6C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Причини </a:t>
            </a:r>
            <a:r>
              <a:rPr lang="ru-RU" dirty="0" err="1" smtClean="0"/>
              <a:t>ско</a:t>
            </a:r>
            <a:r>
              <a:rPr lang="uk-UA" dirty="0" smtClean="0"/>
              <a:t>є</a:t>
            </a:r>
            <a:r>
              <a:rPr lang="ru-RU" dirty="0" err="1" smtClean="0"/>
              <a:t>ння</a:t>
            </a:r>
            <a:r>
              <a:rPr lang="ru-RU" dirty="0" smtClean="0"/>
              <a:t> правопорушень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Підготувала Семененко Анна, учениця 10-Ф класу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8359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Соціологічні</a:t>
            </a:r>
            <a:r>
              <a:rPr lang="ru-RU" dirty="0"/>
              <a:t> </a:t>
            </a:r>
            <a:r>
              <a:rPr lang="ru-RU" dirty="0" err="1"/>
              <a:t>теорії</a:t>
            </a:r>
            <a:r>
              <a:rPr lang="ru-RU" dirty="0"/>
              <a:t> причин </a:t>
            </a:r>
            <a:r>
              <a:rPr lang="ru-RU" dirty="0" err="1" smtClean="0"/>
              <a:t>злочинності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5243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77768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1)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Теорія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науково-технічної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революції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Дана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теорія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виникає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XX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ст. та є результатом НТР.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Соціальні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зміни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відбулися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суспільстві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як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індустріалізація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урбанізація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автомобілізація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міграція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призвели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порушення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традиційних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форм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сімейних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зв'язків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вплинули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розвиток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релігії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культури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внаслідок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чого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відбуваються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відчуження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знеособлення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людини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її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індивідуальності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формується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загальна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байдужість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підвищується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агресивність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емоційна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нестриманість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фактори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сприяють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зростанню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рівня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злочинності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83401"/>
            <a:ext cx="2736304" cy="1824203"/>
          </a:xfrm>
          <a:prstGeom prst="roundRect">
            <a:avLst>
              <a:gd name="adj" fmla="val 3061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483401"/>
            <a:ext cx="2619375" cy="1743075"/>
          </a:xfrm>
          <a:prstGeom prst="roundRect">
            <a:avLst>
              <a:gd name="adj" fmla="val 2051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9742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0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2)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Вчення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Є.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Сатерленда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про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диференціальні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асоціації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різні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зв'язки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Відповідно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даної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теорії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злочинцями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народжуються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стають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процесі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багатогранних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контактів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особи у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мікрогрупах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в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сім'ї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на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вулиці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тощо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Домінування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таких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групах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антигромадських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поглядів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установок і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позицій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призводить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злочинності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507" r="897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172140"/>
            <a:ext cx="3096344" cy="192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624" y="3861048"/>
            <a:ext cx="2143125" cy="214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9395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071170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3)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Теорія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соціальної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дезорганізації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аномії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Її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суть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полягає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тому,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значний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влив на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рівень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злочинності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має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соціальне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розшарування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різний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рівень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соціального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життя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4)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Теорія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багатофакторності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Кетле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Гере). На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рівень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злочинності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впливає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цілий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ряд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факторів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до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яких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належать: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фізичні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кліматичні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територіальні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психічні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антропологічні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соціальні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тощо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5)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Класова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теорія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Її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суть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зводиться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того,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основною причиною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злочинності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класова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майнова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нерівність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071170"/>
            <a:ext cx="2637302" cy="3221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6326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124744"/>
            <a:ext cx="65344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Правопорушення</a:t>
            </a: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— </a:t>
            </a:r>
            <a:r>
              <a:rPr lang="ru-RU" sz="2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це</a:t>
            </a: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не </a:t>
            </a:r>
            <a:r>
              <a:rPr lang="ru-RU" sz="2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стільки</a:t>
            </a: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юридичне</a:t>
            </a: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2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скільки</a:t>
            </a: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соціальне</a:t>
            </a: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явище</a:t>
            </a: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яке </a:t>
            </a:r>
            <a:r>
              <a:rPr lang="ru-RU" sz="2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посягає</a:t>
            </a: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 правопорядок, </a:t>
            </a:r>
            <a:r>
              <a:rPr lang="ru-RU" sz="2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спричиняє</a:t>
            </a: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вплив</a:t>
            </a: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 </a:t>
            </a:r>
            <a:r>
              <a:rPr lang="ru-RU" sz="2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стійкість</a:t>
            </a: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</a:t>
            </a:r>
            <a:r>
              <a:rPr lang="ru-RU" sz="2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стабільність</a:t>
            </a: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життя</a:t>
            </a: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суспільства</a:t>
            </a: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наносить шкоду </a:t>
            </a:r>
            <a:r>
              <a:rPr lang="ru-RU" sz="2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особистим</a:t>
            </a: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</a:t>
            </a:r>
            <a:r>
              <a:rPr lang="ru-RU" sz="2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суспільним</a:t>
            </a: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інтересам</a:t>
            </a: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  <a:endParaRPr lang="ru-RU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9218" name="Picture 2" descr="C:\Program Files (x86)\Microsoft Office\MEDIA\CAGCAT10\j030125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471317"/>
            <a:ext cx="2725026" cy="233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160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2088232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Причини правопорушень — </a:t>
            </a:r>
            <a:r>
              <a:rPr lang="ru-RU" dirty="0" err="1"/>
              <a:t>це</a:t>
            </a:r>
            <a:r>
              <a:rPr lang="ru-RU" dirty="0"/>
              <a:t> комплекс </a:t>
            </a:r>
            <a:r>
              <a:rPr lang="ru-RU" dirty="0" err="1"/>
              <a:t>явищ</a:t>
            </a:r>
            <a:r>
              <a:rPr lang="ru-RU" dirty="0"/>
              <a:t> </a:t>
            </a:r>
            <a:r>
              <a:rPr lang="ru-RU" dirty="0" err="1"/>
              <a:t>об'єктивного</a:t>
            </a:r>
            <a:r>
              <a:rPr lang="ru-RU" dirty="0"/>
              <a:t> і </a:t>
            </a:r>
            <a:r>
              <a:rPr lang="ru-RU" dirty="0" err="1"/>
              <a:t>суб'єктивного</a:t>
            </a:r>
            <a:r>
              <a:rPr lang="ru-RU" dirty="0"/>
              <a:t> характеру, </a:t>
            </a:r>
            <a:r>
              <a:rPr lang="ru-RU" dirty="0" err="1"/>
              <a:t>здатних</a:t>
            </a:r>
            <a:r>
              <a:rPr lang="ru-RU" dirty="0"/>
              <a:t> </a:t>
            </a:r>
            <a:r>
              <a:rPr lang="ru-RU" dirty="0" err="1"/>
              <a:t>детермінувати</a:t>
            </a:r>
            <a:r>
              <a:rPr lang="ru-RU" dirty="0"/>
              <a:t> </a:t>
            </a:r>
            <a:r>
              <a:rPr lang="ru-RU" dirty="0" err="1"/>
              <a:t>протиправну</a:t>
            </a:r>
            <a:r>
              <a:rPr lang="ru-RU" dirty="0"/>
              <a:t> </a:t>
            </a:r>
            <a:r>
              <a:rPr lang="ru-RU" dirty="0" err="1"/>
              <a:t>поведінку</a:t>
            </a:r>
            <a:r>
              <a:rPr lang="ru-RU" dirty="0"/>
              <a:t> </a:t>
            </a:r>
            <a:r>
              <a:rPr lang="ru-RU" dirty="0" err="1"/>
              <a:t>суб'єктів</a:t>
            </a:r>
            <a:r>
              <a:rPr lang="ru-RU" dirty="0"/>
              <a:t> права.</a:t>
            </a:r>
          </a:p>
        </p:txBody>
      </p:sp>
      <p:pic>
        <p:nvPicPr>
          <p:cNvPr id="1026" name="Picture 2" descr="C:\Users\123\AppData\Local\Microsoft\Windows\Temporary Internet Files\Content.IE5\OKJ64K1S\MC90042826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068960"/>
            <a:ext cx="2538214" cy="241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23\AppData\Local\Microsoft\Windows\Temporary Internet Files\Content.IE5\0C4617WN\MC90043481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924156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782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98559"/>
            <a:ext cx="52383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Розуміння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самого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поняття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«причина» є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досить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багатогранним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М.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Бунге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стверджує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що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кожен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філософ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і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вчений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користується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своїм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власним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визначенням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причини,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навіть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якщо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йому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не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вдалося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чітко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його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сформулювати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У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філософському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словнику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під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причинами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розуміють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події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явища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що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породжують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наслідки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30995"/>
            <a:ext cx="2193032" cy="26754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Program Files (x86)\Microsoft Office\MEDIA\CAGCAT10\j023468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383" y="4221088"/>
            <a:ext cx="2316076" cy="136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720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454624"/>
            <a:ext cx="8748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Філософія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права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визначає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причинність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як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об'єктивний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загальний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генетичний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зв'язок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між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явищами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Процес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формування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причинності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послідовно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розвивається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і причина в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завжди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попереджує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наслідок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6942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92696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Неоднозначність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розумінні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причин правопорушень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пояснюється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наявністю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цілого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ряду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факторів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саме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різноманітністю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досліджуваних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явищ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складністю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взаємозв'язків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між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ними,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особливостями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суб'єктного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складу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тощо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правопорушення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як і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їх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причини,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історично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мінливі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різні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тільки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кожній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соціально-економічній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формації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але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навіть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часом у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різних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регіонах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держави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2944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0648"/>
            <a:ext cx="70567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Важливе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значення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процесі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дослідження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даної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проблеми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має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комплексний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підхід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до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вивчення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даного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явища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Визначають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декілька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рівнів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дослідження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:</a:t>
            </a:r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735644892"/>
              </p:ext>
            </p:extLst>
          </p:nvPr>
        </p:nvGraphicFramePr>
        <p:xfrm>
          <a:off x="1331640" y="130619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4762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4764638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2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Індивідуальний</a:t>
            </a:r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32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рівень</a:t>
            </a:r>
            <a:endParaRPr lang="ru-RU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908720"/>
            <a:ext cx="55446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індивідуальному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рівні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аналізуються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причини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протиправної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поведінки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окремої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людини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зводяться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неузгодженості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поведінки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особи та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оточуючого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її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середовища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Причини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цього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неузгодження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залежать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як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деформації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особистості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антигромадської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спрямованості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діяльності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особи так і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особливостей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впливу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середовища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поведінку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суб'єкта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08165"/>
            <a:ext cx="2143125" cy="2143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97152"/>
            <a:ext cx="2609850" cy="1752600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378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4517262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 </a:t>
            </a:r>
            <a:r>
              <a:rPr lang="ru-RU" sz="2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рівні</a:t>
            </a:r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соціальних</a:t>
            </a:r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груп</a:t>
            </a:r>
            <a:endParaRPr lang="ru-RU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196752"/>
            <a:ext cx="4572000" cy="4524315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Основними</a:t>
            </a:r>
            <a:r>
              <a:rPr lang="ru-RU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причинами </a:t>
            </a:r>
            <a:r>
              <a:rPr lang="ru-RU" sz="24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протиправних</a:t>
            </a:r>
            <a:r>
              <a:rPr lang="ru-RU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діянь</a:t>
            </a:r>
            <a:r>
              <a:rPr lang="ru-RU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є </a:t>
            </a:r>
            <a:r>
              <a:rPr lang="ru-RU" sz="24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несприятливі</a:t>
            </a:r>
            <a:r>
              <a:rPr lang="ru-RU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умови</a:t>
            </a:r>
            <a:r>
              <a:rPr lang="ru-RU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формування</a:t>
            </a:r>
            <a:r>
              <a:rPr lang="ru-RU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особистості</a:t>
            </a:r>
            <a:r>
              <a:rPr lang="ru-RU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а </a:t>
            </a:r>
            <a:r>
              <a:rPr lang="ru-RU" sz="24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також</a:t>
            </a:r>
            <a:r>
              <a:rPr lang="ru-RU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ті</a:t>
            </a:r>
            <a:r>
              <a:rPr lang="ru-RU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протиріччя</a:t>
            </a:r>
            <a:r>
              <a:rPr lang="ru-RU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</a:t>
            </a:r>
            <a:r>
              <a:rPr lang="ru-RU" sz="24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конфлікти</a:t>
            </a:r>
            <a:r>
              <a:rPr lang="ru-RU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і </a:t>
            </a:r>
            <a:r>
              <a:rPr lang="ru-RU" sz="24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життєві</a:t>
            </a:r>
            <a:r>
              <a:rPr lang="ru-RU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труднощі</a:t>
            </a:r>
            <a:r>
              <a:rPr lang="ru-RU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</a:t>
            </a:r>
            <a:r>
              <a:rPr lang="ru-RU" sz="24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що</a:t>
            </a:r>
            <a:r>
              <a:rPr lang="ru-RU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мають</a:t>
            </a:r>
            <a:r>
              <a:rPr lang="ru-RU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місце</a:t>
            </a:r>
            <a:r>
              <a:rPr lang="ru-RU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в </a:t>
            </a:r>
            <a:r>
              <a:rPr lang="ru-RU" sz="24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оточуючому</a:t>
            </a:r>
            <a:r>
              <a:rPr lang="ru-RU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середовищі</a:t>
            </a:r>
            <a:r>
              <a:rPr lang="ru-RU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 </a:t>
            </a:r>
            <a:r>
              <a:rPr lang="ru-RU" sz="24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Важливу</a:t>
            </a:r>
            <a:r>
              <a:rPr lang="ru-RU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роль </a:t>
            </a:r>
            <a:r>
              <a:rPr lang="ru-RU" sz="24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відіграють</a:t>
            </a:r>
            <a:r>
              <a:rPr lang="ru-RU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і </a:t>
            </a:r>
            <a:r>
              <a:rPr lang="ru-RU" sz="24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дефекти</a:t>
            </a:r>
            <a:r>
              <a:rPr lang="ru-RU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буденної</a:t>
            </a:r>
            <a:r>
              <a:rPr lang="ru-RU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свідомості</a:t>
            </a:r>
            <a:r>
              <a:rPr lang="ru-RU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</a:t>
            </a:r>
            <a:r>
              <a:rPr lang="ru-RU" sz="24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зокрема</a:t>
            </a:r>
            <a:r>
              <a:rPr lang="ru-RU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притаманні</a:t>
            </a:r>
            <a:r>
              <a:rPr lang="ru-RU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малій</a:t>
            </a:r>
            <a:r>
              <a:rPr lang="ru-RU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групі</a:t>
            </a:r>
            <a:r>
              <a:rPr lang="ru-RU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стереотипи</a:t>
            </a:r>
            <a:r>
              <a:rPr lang="ru-RU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поведінки</a:t>
            </a:r>
            <a:r>
              <a:rPr lang="ru-RU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</a:t>
            </a:r>
            <a:r>
              <a:rPr lang="ru-RU" sz="24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що</a:t>
            </a:r>
            <a:r>
              <a:rPr lang="ru-RU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відхиляється</a:t>
            </a:r>
            <a:r>
              <a:rPr lang="ru-RU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від</a:t>
            </a:r>
            <a:r>
              <a:rPr lang="ru-RU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норми</a:t>
            </a:r>
            <a:r>
              <a:rPr lang="ru-RU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</a:t>
            </a:r>
            <a:endParaRPr lang="ru-RU" sz="2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48324"/>
            <a:ext cx="2562200" cy="30105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317" y="4091992"/>
            <a:ext cx="2762250" cy="1657350"/>
          </a:xfrm>
          <a:prstGeom prst="roundRect">
            <a:avLst>
              <a:gd name="adj" fmla="val 2531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2913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20688"/>
            <a:ext cx="35284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На </a:t>
            </a:r>
            <a:r>
              <a:rPr lang="ru-RU" sz="28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рівні</a:t>
            </a:r>
            <a:r>
              <a:rPr 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суспільства</a:t>
            </a:r>
            <a:r>
              <a:rPr 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endParaRPr lang="ru-RU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6288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цілому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причини правопорушень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пов'язують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змінами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відбуваються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соціальній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економічній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культурно-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психологічній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системах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суспільства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119" y="882298"/>
            <a:ext cx="260032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61048"/>
            <a:ext cx="3169897" cy="23743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4612" y1="23043" x2="14612" y2="23043"/>
                        <a14:foregroundMark x1="73059" y1="6957" x2="73059" y2="6957"/>
                        <a14:foregroundMark x1="86301" y1="34348" x2="86301" y2="34348"/>
                        <a14:foregroundMark x1="88128" y1="32609" x2="88128" y2="32609"/>
                        <a14:foregroundMark x1="86758" y1="27826" x2="89041" y2="278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78616"/>
            <a:ext cx="2085975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769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48</TotalTime>
  <Words>569</Words>
  <Application>Microsoft Office PowerPoint</Application>
  <PresentationFormat>Экран (4:3)</PresentationFormat>
  <Paragraphs>24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Паркет</vt:lpstr>
      <vt:lpstr>Причини скоєння правопорушень</vt:lpstr>
      <vt:lpstr>Причини правопорушень — це комплекс явищ об'єктивного і суб'єктивного характеру, здатних детермінувати протиправну поведінку суб'єктів права.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Соціологічні теорії причин злочинності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Причини скоєння правопорушень</dc:title>
  <dc:creator>123</dc:creator>
  <cp:lastModifiedBy>123</cp:lastModifiedBy>
  <cp:revision>5</cp:revision>
  <dcterms:created xsi:type="dcterms:W3CDTF">2012-12-16T20:36:26Z</dcterms:created>
  <dcterms:modified xsi:type="dcterms:W3CDTF">2012-12-16T21:25:10Z</dcterms:modified>
</cp:coreProperties>
</file>