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145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97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476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816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507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26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256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219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43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04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52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08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71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97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71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60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37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F049B17-439E-4056-808D-FDB3DFA8C01B}" type="datetimeFigureOut">
              <a:rPr lang="ru-RU" smtClean="0"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57773D-B3AF-4453-B270-3F75653E2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173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94%D0%B8%D1%82%D0%B8%D0%BD%D0%B0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7083" y="2406324"/>
            <a:ext cx="7197726" cy="1405467"/>
          </a:xfrm>
        </p:spPr>
        <p:txBody>
          <a:bodyPr/>
          <a:lstStyle/>
          <a:p>
            <a:r>
              <a:rPr lang="uk-UA" sz="6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«наші</a:t>
            </a:r>
            <a:r>
              <a:rPr lang="ru-RU" sz="6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права» 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4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5" r="14115"/>
          <a:stretch>
            <a:fillRect/>
          </a:stretch>
        </p:blipFill>
        <p:spPr>
          <a:xfrm>
            <a:off x="7536252" y="914399"/>
            <a:ext cx="3501093" cy="473336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«Право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 </a:t>
            </a:r>
            <a:r>
              <a:rPr lang="ru-RU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отримання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іинформації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61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666974"/>
            <a:ext cx="7651376" cy="5486400"/>
          </a:xfrm>
        </p:spPr>
        <p:txBody>
          <a:bodyPr>
            <a:normAutofit fontScale="92500" lnSpcReduction="10000"/>
          </a:bodyPr>
          <a:lstStyle/>
          <a:p>
            <a:r>
              <a:rPr lang="ru-RU" sz="17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Чотирнадцятирічний</a:t>
            </a:r>
            <a:r>
              <a:rPr lang="ru-RU" sz="17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громадянин</a:t>
            </a:r>
            <a:r>
              <a:rPr lang="ru-RU" sz="17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endParaRPr lang="ru-RU" sz="17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може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вибирати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місце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проживання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(за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згодою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батьків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має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право за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згодою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батьків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укладати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будь-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які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угоди;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має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право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самостійно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разпоряджатися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своїм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доходом, зарплатою,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стипендією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здійснювати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свої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авторські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права, як результат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своєї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інтелектуальної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діяльності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може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отримати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дозвіл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взяти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шлюб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у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вигляді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виключення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якщо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склалися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особливі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обставини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(при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цьому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наступає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повна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дієздатність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допускається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вступ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на работу з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дозволу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батьків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(на 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легку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працю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не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більше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4 годин у день);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має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право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вимагати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відміни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усиновлення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може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навчатися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водінню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мотоцикла;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має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право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управляти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велосипедом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під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час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руху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дорогами;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несе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карну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відповідальність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за 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деякі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злочини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несе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майнову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відповідальність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по 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укладених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угодах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а 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також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заподіяну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майнову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шкоду;</a:t>
            </a:r>
          </a:p>
          <a:p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може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бути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виключений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зі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школи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за </a:t>
            </a:r>
            <a:r>
              <a:rPr lang="ru-RU" sz="17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порушення</a:t>
            </a:r>
            <a:r>
              <a:rPr lang="ru-RU" sz="1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43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" y="118333"/>
            <a:ext cx="11889889" cy="6486861"/>
          </a:xfrm>
        </p:spPr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Ми є учнями гімназії і ми маємо права та обов’язки.</a:t>
            </a:r>
          </a:p>
          <a:p>
            <a:r>
              <a:rPr lang="uk-U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Права: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*ми маємо право на вибір закладу освіти;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*захист прав особистості і ввічливе ставлення до себе;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*ми маємо право на відкриту оцінку;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*на забезпечення якісних продуктів харчування;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*на висловлення своїх проблем та думок вчителю, директору;</a:t>
            </a:r>
          </a:p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*на представлення школи на різних конкурсах , олімпіадах.</a:t>
            </a:r>
          </a:p>
          <a:p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2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279699"/>
            <a:ext cx="9329569" cy="6088828"/>
          </a:xfrm>
        </p:spPr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uk-U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Обов’язки: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*приходити до </a:t>
            </a:r>
            <a:r>
              <a:rPr lang="uk-UA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гімнізїї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в певному одягу;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*виконувати статут </a:t>
            </a:r>
            <a:r>
              <a:rPr lang="uk-UA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гімнізїї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*право на володіння знаннями;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*бережливе ставлення до майна та оточуючих;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*приходити до школи охайним;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*виконувати домашнє завдання;</a:t>
            </a:r>
          </a:p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*</a:t>
            </a:r>
            <a:r>
              <a:rPr lang="uk-UA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додержень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правил внутрішнього розпорядку закладу освіти.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10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2027" y="1997336"/>
            <a:ext cx="10131425" cy="1456267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Дякуємо за увагу!</a:t>
            </a:r>
            <a:endParaRPr lang="ru-RU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4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18615" y="4848311"/>
            <a:ext cx="7197726" cy="1405467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Підготували </a:t>
            </a:r>
          </a:p>
          <a:p>
            <a:r>
              <a:rPr lang="uk-U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Учениці 9-А класу</a:t>
            </a:r>
          </a:p>
          <a:p>
            <a:r>
              <a:rPr lang="uk-UA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Народицької</a:t>
            </a:r>
            <a:r>
              <a:rPr lang="uk-U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гімназії</a:t>
            </a:r>
          </a:p>
          <a:p>
            <a:r>
              <a:rPr lang="uk-U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Ярмолюк Марія та Єдинак Ніна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6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4133" y="430306"/>
            <a:ext cx="10131428" cy="522899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Для початку дізнаємось що таке права дитини?</a:t>
            </a:r>
          </a:p>
          <a:p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Права́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дити́ни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система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комплексного та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беручи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незрілість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Дитина"/>
              </a:rPr>
              <a:t>дитини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(за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міжнародно-правовими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людська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істота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18-річного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законом,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вона не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28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799" y="2398956"/>
            <a:ext cx="6164653" cy="3079376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«Кожен </a:t>
            </a:r>
            <a:r>
              <a:rPr lang="uk-UA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нас має право на 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 та  </a:t>
            </a:r>
            <a:r>
              <a:rPr lang="uk-UA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 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8" r="6938"/>
          <a:stretch>
            <a:fillRect/>
          </a:stretch>
        </p:blipFill>
        <p:spPr>
          <a:xfrm>
            <a:off x="7143078" y="366515"/>
            <a:ext cx="4216997" cy="5876338"/>
          </a:xfrm>
        </p:spPr>
      </p:pic>
    </p:spTree>
    <p:extLst>
      <p:ext uri="{BB962C8B-B14F-4D97-AF65-F5344CB8AC3E}">
        <p14:creationId xmlns:p14="http://schemas.microsoft.com/office/powerpoint/2010/main" val="305725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" r="2337"/>
          <a:stretch>
            <a:fillRect/>
          </a:stretch>
        </p:blipFill>
        <p:spPr>
          <a:xfrm>
            <a:off x="6699845" y="856577"/>
            <a:ext cx="4039909" cy="516367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7615" y="2388198"/>
            <a:ext cx="6164653" cy="38862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Кожна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дитина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має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право на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життя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6" r="16016"/>
          <a:stretch>
            <a:fillRect/>
          </a:stretch>
        </p:blipFill>
        <p:spPr>
          <a:xfrm>
            <a:off x="6732118" y="484094"/>
            <a:ext cx="4178825" cy="582314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6101" y="2358614"/>
            <a:ext cx="6164653" cy="1828800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«Кожна дитина має право на родину»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9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43" r="24043"/>
          <a:stretch>
            <a:fillRect/>
          </a:stretch>
        </p:blipFill>
        <p:spPr>
          <a:xfrm>
            <a:off x="7095188" y="470647"/>
            <a:ext cx="4232613" cy="589809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3677" y="2756647"/>
            <a:ext cx="6164653" cy="182880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</a:t>
            </a:r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Кожен</a:t>
            </a:r>
            <a:r>
              <a:rPr lang="uk-UA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із нас має право на відпочинок»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7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2318" y="2885739"/>
            <a:ext cx="6164653" cy="1828800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«Дитина має право на освіту»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4" r="14294"/>
          <a:stretch>
            <a:fillRect/>
          </a:stretch>
        </p:blipFill>
        <p:spPr>
          <a:xfrm>
            <a:off x="6944582" y="742278"/>
            <a:ext cx="3963672" cy="5523332"/>
          </a:xfrm>
        </p:spPr>
      </p:pic>
    </p:spTree>
    <p:extLst>
      <p:ext uri="{BB962C8B-B14F-4D97-AF65-F5344CB8AC3E}">
        <p14:creationId xmlns:p14="http://schemas.microsoft.com/office/powerpoint/2010/main" val="356138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65" r="23065"/>
          <a:stretch>
            <a:fillRect/>
          </a:stretch>
        </p:blipFill>
        <p:spPr>
          <a:xfrm>
            <a:off x="7108646" y="968188"/>
            <a:ext cx="3928700" cy="481942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«Право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 </a:t>
            </a:r>
            <a:r>
              <a:rPr lang="ru-RU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захист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життя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та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здоров’я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84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86" r="23086"/>
          <a:stretch>
            <a:fillRect/>
          </a:stretch>
        </p:blipFill>
        <p:spPr>
          <a:xfrm>
            <a:off x="7035501" y="914399"/>
            <a:ext cx="3781726" cy="502382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40803" y="2681345"/>
            <a:ext cx="6164653" cy="18288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«Право </a:t>
            </a:r>
            <a:r>
              <a:rPr lang="ru-RU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створювати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сім’ю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»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2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TC103457452[[fn=Небесный]]</Template>
  <TotalTime>71</TotalTime>
  <Words>267</Words>
  <Application>Microsoft Office PowerPoint</Application>
  <PresentationFormat>Широкоэкранный</PresentationFormat>
  <Paragraphs>53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Дякуємо за увагу!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</dc:creator>
  <cp:lastModifiedBy>Admi</cp:lastModifiedBy>
  <cp:revision>8</cp:revision>
  <dcterms:created xsi:type="dcterms:W3CDTF">2013-12-16T18:06:49Z</dcterms:created>
  <dcterms:modified xsi:type="dcterms:W3CDTF">2013-12-16T19:18:27Z</dcterms:modified>
</cp:coreProperties>
</file>