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3"/>
  </p:notesMasterIdLst>
  <p:sldIdLst>
    <p:sldId id="256" r:id="rId2"/>
    <p:sldId id="262" r:id="rId3"/>
    <p:sldId id="265" r:id="rId4"/>
    <p:sldId id="257" r:id="rId5"/>
    <p:sldId id="266" r:id="rId6"/>
    <p:sldId id="258" r:id="rId7"/>
    <p:sldId id="259" r:id="rId8"/>
    <p:sldId id="260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9A27-91FC-42E4-BEAC-BC4E89F426AC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76EA2-3A6C-4F99-A5D3-F153D52EA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4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76EA2-3A6C-4F99-A5D3-F153D52EAF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9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21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97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4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0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5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5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0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8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8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1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4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3614390-7236-4A95-A170-03A84F480667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1063E67-FDA9-452B-AB8D-EA7B6ADF6C45}" type="slidenum">
              <a:rPr lang="ru-RU" smtClean="0"/>
              <a:t>‹#›</a:t>
            </a:fld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Правильн</a:t>
            </a:r>
            <a:r>
              <a:rPr lang="uk-UA" dirty="0" smtClean="0"/>
              <a:t>і многокутники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Пакет програм </a:t>
            </a:r>
            <a:r>
              <a:rPr lang="en-US" dirty="0" smtClean="0"/>
              <a:t>Gran-2D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07634" y="6211668"/>
            <a:ext cx="3024336" cy="646331"/>
          </a:xfrm>
          <a:prstGeom prst="rect">
            <a:avLst/>
          </a:prstGeom>
          <a:gradFill>
            <a:gsLst>
              <a:gs pos="0">
                <a:srgbClr val="FF6600"/>
              </a:gs>
              <a:gs pos="9000">
                <a:srgbClr val="FF6633"/>
              </a:gs>
              <a:gs pos="37000">
                <a:srgbClr val="FFFF00"/>
              </a:gs>
              <a:gs pos="6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uk-UA" dirty="0" smtClean="0"/>
              <a:t>Євдокимова Надія Володимирівна, КЗШ №72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16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27"/>
            <a:ext cx="6422926" cy="361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727712"/>
            <a:ext cx="5360225" cy="301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65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відомо</a:t>
            </a:r>
            <a:r>
              <a:rPr lang="ru-RU" dirty="0" smtClean="0"/>
              <a:t>, кут </a:t>
            </a:r>
            <a:r>
              <a:rPr lang="ru-RU" dirty="0" err="1" smtClean="0"/>
              <a:t>між</a:t>
            </a:r>
            <a:r>
              <a:rPr lang="ru-RU" dirty="0" smtClean="0"/>
              <a:t> сторонами правильного n-</a:t>
            </a:r>
            <a:r>
              <a:rPr lang="ru-RU" dirty="0" err="1" smtClean="0"/>
              <a:t>кутника</a:t>
            </a:r>
            <a:r>
              <a:rPr lang="ru-RU" dirty="0" smtClean="0"/>
              <a:t> в градусах </a:t>
            </a:r>
            <a:r>
              <a:rPr lang="ru-RU" dirty="0" err="1" smtClean="0"/>
              <a:t>дорівнює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2119"/>
            <a:ext cx="8463801" cy="475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02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є </a:t>
            </a:r>
            <a:r>
              <a:rPr lang="ru-RU" dirty="0" err="1" smtClean="0"/>
              <a:t>використання</a:t>
            </a:r>
            <a:r>
              <a:rPr lang="ru-RU" dirty="0" smtClean="0"/>
              <a:t> на уроках математики </a:t>
            </a:r>
            <a:r>
              <a:rPr lang="ru-RU" dirty="0" err="1" smtClean="0"/>
              <a:t>комп’ютера</a:t>
            </a:r>
            <a:r>
              <a:rPr lang="ru-RU" dirty="0" smtClean="0"/>
              <a:t> з </a:t>
            </a:r>
            <a:r>
              <a:rPr lang="ru-RU" dirty="0" err="1" smtClean="0"/>
              <a:t>відповідним</a:t>
            </a:r>
            <a:r>
              <a:rPr lang="ru-RU" dirty="0" smtClean="0"/>
              <a:t> </a:t>
            </a:r>
            <a:r>
              <a:rPr lang="ru-RU" dirty="0" err="1" smtClean="0"/>
              <a:t>програмним</a:t>
            </a:r>
            <a:r>
              <a:rPr lang="ru-RU" dirty="0" smtClean="0"/>
              <a:t> </a:t>
            </a:r>
            <a:r>
              <a:rPr lang="ru-RU" dirty="0" err="1" smtClean="0"/>
              <a:t>забезпеченням</a:t>
            </a:r>
            <a:r>
              <a:rPr lang="ru-RU" dirty="0" smtClean="0"/>
              <a:t>. Даний </a:t>
            </a:r>
            <a:r>
              <a:rPr lang="ru-RU" dirty="0" err="1" smtClean="0"/>
              <a:t>напрямок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комп’ютерного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в </a:t>
            </a:r>
            <a:r>
              <a:rPr lang="ru-RU" dirty="0" err="1" smtClean="0"/>
              <a:t>геометрії</a:t>
            </a:r>
            <a:r>
              <a:rPr lang="ru-RU" dirty="0" smtClean="0"/>
              <a:t> широко </a:t>
            </a:r>
            <a:r>
              <a:rPr lang="ru-RU" dirty="0" err="1" smtClean="0"/>
              <a:t>відомий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та за кордоном: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відмітити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широко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як </a:t>
            </a:r>
            <a:r>
              <a:rPr lang="en-US" dirty="0" err="1" smtClean="0"/>
              <a:t>Cabri</a:t>
            </a:r>
            <a:r>
              <a:rPr lang="en-US" dirty="0" smtClean="0"/>
              <a:t>, Cinderella, DG, GRAN-2D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3164681"/>
            <a:ext cx="8820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побудова</a:t>
            </a:r>
            <a:r>
              <a:rPr lang="ru-RU" dirty="0" smtClean="0"/>
              <a:t> правильного </a:t>
            </a:r>
            <a:r>
              <a:rPr lang="ru-RU" dirty="0" err="1" smtClean="0"/>
              <a:t>трикутника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квадрата є </a:t>
            </a:r>
            <a:r>
              <a:rPr lang="ru-RU" dirty="0" err="1" smtClean="0"/>
              <a:t>відносно</a:t>
            </a:r>
            <a:r>
              <a:rPr lang="ru-RU" dirty="0" smtClean="0"/>
              <a:t> простою, то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многокутників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часто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. </a:t>
            </a:r>
            <a:r>
              <a:rPr lang="ru-RU" dirty="0" err="1" smtClean="0"/>
              <a:t>Розглянемо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побудову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правильного </a:t>
            </a:r>
            <a:r>
              <a:rPr lang="ru-RU" dirty="0" err="1" smtClean="0"/>
              <a:t>многокутника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 правильного </a:t>
            </a:r>
            <a:r>
              <a:rPr lang="ru-RU" dirty="0" err="1" smtClean="0"/>
              <a:t>шестикутника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1.     </a:t>
            </a:r>
            <a:r>
              <a:rPr lang="ru-RU" dirty="0" err="1" smtClean="0"/>
              <a:t>Будуємо</a:t>
            </a:r>
            <a:r>
              <a:rPr lang="ru-RU" dirty="0" smtClean="0"/>
              <a:t> </a:t>
            </a:r>
            <a:r>
              <a:rPr lang="ru-RU" dirty="0" err="1" smtClean="0"/>
              <a:t>довільний</a:t>
            </a:r>
            <a:r>
              <a:rPr lang="ru-RU" dirty="0" smtClean="0"/>
              <a:t> </a:t>
            </a:r>
            <a:r>
              <a:rPr lang="ru-RU" dirty="0" err="1" smtClean="0"/>
              <a:t>відрізок</a:t>
            </a:r>
            <a:r>
              <a:rPr lang="ru-RU" dirty="0" smtClean="0"/>
              <a:t> AB - </a:t>
            </a:r>
            <a:r>
              <a:rPr lang="ru-RU" dirty="0" err="1" smtClean="0"/>
              <a:t>радіус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кола </a:t>
            </a:r>
          </a:p>
          <a:p>
            <a:endParaRPr lang="ru-RU" dirty="0" smtClean="0"/>
          </a:p>
          <a:p>
            <a:r>
              <a:rPr lang="ru-RU" dirty="0" smtClean="0"/>
              <a:t>2.     </a:t>
            </a:r>
            <a:r>
              <a:rPr lang="ru-RU" dirty="0" err="1" smtClean="0"/>
              <a:t>Будуємо</a:t>
            </a:r>
            <a:r>
              <a:rPr lang="ru-RU" dirty="0" smtClean="0"/>
              <a:t> коло за </a:t>
            </a:r>
            <a:r>
              <a:rPr lang="ru-RU" dirty="0" err="1" smtClean="0"/>
              <a:t>заданим</a:t>
            </a:r>
            <a:r>
              <a:rPr lang="ru-RU" dirty="0" smtClean="0"/>
              <a:t> </a:t>
            </a:r>
            <a:r>
              <a:rPr lang="ru-RU" dirty="0" err="1" smtClean="0"/>
              <a:t>радіусом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центром в </a:t>
            </a:r>
            <a:r>
              <a:rPr lang="ru-RU" dirty="0" err="1" smtClean="0"/>
              <a:t>довільній</a:t>
            </a:r>
            <a:r>
              <a:rPr lang="ru-RU" dirty="0" smtClean="0"/>
              <a:t> </a:t>
            </a:r>
            <a:r>
              <a:rPr lang="ru-RU" dirty="0" err="1" smtClean="0"/>
              <a:t>точці</a:t>
            </a:r>
            <a:r>
              <a:rPr lang="ru-RU" dirty="0" smtClean="0"/>
              <a:t> О,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”Коло за </a:t>
            </a:r>
            <a:r>
              <a:rPr lang="ru-RU" dirty="0" err="1" smtClean="0"/>
              <a:t>радіусом</a:t>
            </a:r>
            <a:r>
              <a:rPr lang="ru-RU" dirty="0" smtClean="0"/>
              <a:t>”.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17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60" y="25851"/>
            <a:ext cx="8933627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     </a:t>
            </a:r>
            <a:r>
              <a:rPr lang="ru-RU" dirty="0" err="1" smtClean="0"/>
              <a:t>Створюємо</a:t>
            </a:r>
            <a:r>
              <a:rPr lang="ru-RU" dirty="0" smtClean="0"/>
              <a:t> точку на </a:t>
            </a:r>
            <a:r>
              <a:rPr lang="ru-RU" dirty="0" err="1" smtClean="0"/>
              <a:t>колі</a:t>
            </a:r>
            <a:r>
              <a:rPr lang="ru-RU" dirty="0" smtClean="0"/>
              <a:t> С,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”</a:t>
            </a:r>
            <a:r>
              <a:rPr lang="ru-RU" dirty="0" err="1" smtClean="0"/>
              <a:t>Створення</a:t>
            </a:r>
            <a:r>
              <a:rPr lang="ru-RU" dirty="0" smtClean="0"/>
              <a:t> точки”. Дана точка буде </a:t>
            </a:r>
            <a:r>
              <a:rPr lang="ru-RU" dirty="0" err="1" smtClean="0"/>
              <a:t>прив’язаною</a:t>
            </a:r>
            <a:r>
              <a:rPr lang="ru-RU" dirty="0" smtClean="0"/>
              <a:t> до кола і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рухатись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4.     </a:t>
            </a:r>
            <a:r>
              <a:rPr lang="ru-RU" dirty="0" err="1" smtClean="0"/>
              <a:t>Відкладаємо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побудованої</a:t>
            </a:r>
            <a:r>
              <a:rPr lang="ru-RU" dirty="0" smtClean="0"/>
              <a:t> точки хорду кола,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радіусу</a:t>
            </a:r>
            <a:r>
              <a:rPr lang="ru-RU" dirty="0" smtClean="0"/>
              <a:t> кола.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побудувати</a:t>
            </a:r>
            <a:r>
              <a:rPr lang="ru-RU" dirty="0" smtClean="0"/>
              <a:t> коло за </a:t>
            </a:r>
            <a:r>
              <a:rPr lang="ru-RU" dirty="0" err="1" smtClean="0"/>
              <a:t>заданим</a:t>
            </a:r>
            <a:r>
              <a:rPr lang="ru-RU" dirty="0" smtClean="0"/>
              <a:t> </a:t>
            </a:r>
            <a:r>
              <a:rPr lang="ru-RU" dirty="0" err="1" smtClean="0"/>
              <a:t>радіусом</a:t>
            </a:r>
            <a:r>
              <a:rPr lang="ru-RU" dirty="0" smtClean="0"/>
              <a:t> АВ з центром в </a:t>
            </a:r>
            <a:r>
              <a:rPr lang="ru-RU" dirty="0" err="1" smtClean="0"/>
              <a:t>точці</a:t>
            </a:r>
            <a:r>
              <a:rPr lang="ru-RU" dirty="0" smtClean="0"/>
              <a:t> С,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”Коло за </a:t>
            </a:r>
            <a:r>
              <a:rPr lang="ru-RU" dirty="0" err="1" smtClean="0"/>
              <a:t>радіусом</a:t>
            </a:r>
            <a:r>
              <a:rPr lang="ru-RU" dirty="0" smtClean="0"/>
              <a:t>”;</a:t>
            </a:r>
          </a:p>
          <a:p>
            <a:endParaRPr lang="ru-RU" dirty="0"/>
          </a:p>
          <a:p>
            <a:r>
              <a:rPr lang="ru-RU" dirty="0" err="1" smtClean="0"/>
              <a:t>побудувати</a:t>
            </a:r>
            <a:r>
              <a:rPr lang="ru-RU" dirty="0" smtClean="0"/>
              <a:t> точку </a:t>
            </a:r>
            <a:r>
              <a:rPr lang="ru-RU" dirty="0" err="1" smtClean="0"/>
              <a:t>перетину</a:t>
            </a:r>
            <a:r>
              <a:rPr lang="ru-RU" dirty="0" smtClean="0"/>
              <a:t> </a:t>
            </a:r>
            <a:r>
              <a:rPr lang="ru-RU" dirty="0" err="1" smtClean="0"/>
              <a:t>вихідного</a:t>
            </a:r>
            <a:r>
              <a:rPr lang="ru-RU" dirty="0" smtClean="0"/>
              <a:t> кола з </a:t>
            </a:r>
            <a:r>
              <a:rPr lang="ru-RU" dirty="0" err="1" smtClean="0"/>
              <a:t>побудованим</a:t>
            </a:r>
            <a:r>
              <a:rPr lang="ru-RU" dirty="0" smtClean="0"/>
              <a:t> колом,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”Точка </a:t>
            </a:r>
            <a:r>
              <a:rPr lang="ru-RU" dirty="0" err="1" smtClean="0"/>
              <a:t>перетину</a:t>
            </a:r>
            <a:r>
              <a:rPr lang="ru-RU" dirty="0" smtClean="0"/>
              <a:t>”.</a:t>
            </a:r>
          </a:p>
          <a:p>
            <a:endParaRPr lang="ru-RU" dirty="0" smtClean="0"/>
          </a:p>
          <a:p>
            <a:r>
              <a:rPr lang="ru-RU" dirty="0" smtClean="0"/>
              <a:t>5.     </a:t>
            </a:r>
            <a:r>
              <a:rPr lang="ru-RU" dirty="0" err="1" smtClean="0"/>
              <a:t>Повторюємо</a:t>
            </a:r>
            <a:r>
              <a:rPr lang="ru-RU" dirty="0" smtClean="0"/>
              <a:t> </a:t>
            </a:r>
            <a:r>
              <a:rPr lang="ru-RU" dirty="0" err="1" smtClean="0"/>
              <a:t>попередній</a:t>
            </a:r>
            <a:r>
              <a:rPr lang="ru-RU" dirty="0" smtClean="0"/>
              <a:t> пункт </a:t>
            </a:r>
            <a:r>
              <a:rPr lang="ru-RU" dirty="0" err="1" smtClean="0"/>
              <a:t>ще</a:t>
            </a:r>
            <a:r>
              <a:rPr lang="ru-RU" dirty="0" smtClean="0"/>
              <a:t> 5 </a:t>
            </a:r>
            <a:r>
              <a:rPr lang="ru-RU" dirty="0" err="1" smtClean="0"/>
              <a:t>разів</a:t>
            </a:r>
            <a:r>
              <a:rPr lang="ru-RU" dirty="0" smtClean="0"/>
              <a:t>, </a:t>
            </a:r>
            <a:r>
              <a:rPr lang="ru-RU" dirty="0" err="1" smtClean="0"/>
              <a:t>приймаючи</a:t>
            </a:r>
            <a:r>
              <a:rPr lang="ru-RU" dirty="0" smtClean="0"/>
              <a:t> за </a:t>
            </a:r>
            <a:r>
              <a:rPr lang="ru-RU" dirty="0" err="1" smtClean="0"/>
              <a:t>вихідну</a:t>
            </a:r>
            <a:r>
              <a:rPr lang="ru-RU" dirty="0" smtClean="0"/>
              <a:t> точку кола, яку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побудовано</a:t>
            </a:r>
            <a:r>
              <a:rPr lang="ru-RU" dirty="0" smtClean="0"/>
              <a:t> на </a:t>
            </a:r>
            <a:r>
              <a:rPr lang="ru-RU" dirty="0" err="1" smtClean="0"/>
              <a:t>попередньому</a:t>
            </a:r>
            <a:r>
              <a:rPr lang="ru-RU" dirty="0" smtClean="0"/>
              <a:t> </a:t>
            </a:r>
            <a:r>
              <a:rPr lang="ru-RU" dirty="0" err="1" smtClean="0"/>
              <a:t>кроці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6.     </a:t>
            </a:r>
            <a:r>
              <a:rPr lang="ru-RU" dirty="0" err="1" smtClean="0"/>
              <a:t>Будуємо</a:t>
            </a:r>
            <a:r>
              <a:rPr lang="ru-RU" dirty="0" smtClean="0"/>
              <a:t> </a:t>
            </a:r>
            <a:r>
              <a:rPr lang="ru-RU" dirty="0" err="1" smtClean="0"/>
              <a:t>многокутник</a:t>
            </a:r>
            <a:r>
              <a:rPr lang="ru-RU" dirty="0" smtClean="0"/>
              <a:t> з вершинами в </a:t>
            </a:r>
            <a:r>
              <a:rPr lang="ru-RU" dirty="0" err="1" smtClean="0"/>
              <a:t>побудованих</a:t>
            </a:r>
            <a:r>
              <a:rPr lang="ru-RU" dirty="0" smtClean="0"/>
              <a:t> точках, </a:t>
            </a:r>
            <a:r>
              <a:rPr lang="ru-RU" dirty="0" err="1" smtClean="0"/>
              <a:t>скориставшись</a:t>
            </a:r>
            <a:r>
              <a:rPr lang="ru-RU" dirty="0" smtClean="0"/>
              <a:t> </a:t>
            </a:r>
            <a:r>
              <a:rPr lang="ru-RU" dirty="0" err="1" smtClean="0"/>
              <a:t>інструментом</a:t>
            </a:r>
            <a:r>
              <a:rPr lang="ru-RU" dirty="0" smtClean="0"/>
              <a:t> ”</a:t>
            </a:r>
            <a:r>
              <a:rPr lang="ru-RU" dirty="0" err="1" smtClean="0"/>
              <a:t>Ламана</a:t>
            </a:r>
            <a:r>
              <a:rPr lang="ru-RU" dirty="0" smtClean="0"/>
              <a:t>”.</a:t>
            </a:r>
          </a:p>
          <a:p>
            <a:endParaRPr lang="ru-RU" dirty="0" smtClean="0"/>
          </a:p>
          <a:p>
            <a:r>
              <a:rPr lang="ru-RU" dirty="0" smtClean="0"/>
              <a:t>7.     </a:t>
            </a:r>
            <a:r>
              <a:rPr lang="ru-RU" dirty="0" err="1" smtClean="0"/>
              <a:t>Ховаємо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допоміжні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226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5428"/>
            <a:ext cx="8609191" cy="48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побудову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многокутників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побудови</a:t>
            </a:r>
            <a:r>
              <a:rPr lang="ru-RU" dirty="0" smtClean="0"/>
              <a:t> правильного </a:t>
            </a:r>
            <a:r>
              <a:rPr lang="ru-RU" dirty="0" err="1" smtClean="0"/>
              <a:t>трикутника</a:t>
            </a:r>
            <a:r>
              <a:rPr lang="ru-RU" dirty="0" smtClean="0"/>
              <a:t>, </a:t>
            </a:r>
            <a:r>
              <a:rPr lang="ru-RU" dirty="0" err="1" smtClean="0"/>
              <a:t>п’ятикутника</a:t>
            </a:r>
            <a:r>
              <a:rPr lang="ru-RU" dirty="0" smtClean="0"/>
              <a:t> , </a:t>
            </a:r>
            <a:r>
              <a:rPr lang="ru-RU" dirty="0" err="1" smtClean="0"/>
              <a:t>шестикутника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70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4347"/>
            <a:ext cx="794075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54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9" y="1196752"/>
            <a:ext cx="896537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9" y="1349152"/>
            <a:ext cx="896537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58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251667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11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550729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"/>
            <a:ext cx="4915754" cy="27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2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151118" cy="458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950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123</TotalTime>
  <Words>281</Words>
  <Application>Microsoft Office PowerPoint</Application>
  <PresentationFormat>Экран (4:3)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Design</vt:lpstr>
      <vt:lpstr>Правильні многокутники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8</cp:revision>
  <dcterms:created xsi:type="dcterms:W3CDTF">2012-11-27T19:21:03Z</dcterms:created>
  <dcterms:modified xsi:type="dcterms:W3CDTF">2012-11-27T21:24:20Z</dcterms:modified>
</cp:coreProperties>
</file>